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72.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26" r:id="rId5"/>
    <p:sldMasterId id="2147483727"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Lst>
  <p:sldSz cy="6858000" cx="12192000"/>
  <p:notesSz cx="6858000" cy="9144000"/>
  <p:embeddedFontLst>
    <p:embeddedFont>
      <p:font typeface="Plus Jakarta Sans ExtraBold"/>
      <p:bold r:id="rId25"/>
      <p:boldItalic r:id="rId26"/>
    </p:embeddedFont>
    <p:embeddedFont>
      <p:font typeface="Plus Jakarta Sans"/>
      <p:regular r:id="rId27"/>
      <p:bold r:id="rId28"/>
      <p:italic r:id="rId29"/>
      <p:boldItalic r:id="rId30"/>
    </p:embeddedFont>
    <p:embeddedFont>
      <p:font typeface="Montserrat Black"/>
      <p:bold r:id="rId31"/>
      <p:boldItalic r:id="rId32"/>
    </p:embeddedFont>
    <p:embeddedFont>
      <p:font typeface="Plus Jakarta Sans SemiBold"/>
      <p:regular r:id="rId33"/>
      <p:bold r:id="rId34"/>
      <p:italic r:id="rId35"/>
      <p:boldItalic r:id="rId36"/>
    </p:embeddedFont>
    <p:embeddedFont>
      <p:font typeface="Plus Jakarta Sans Medium"/>
      <p:regular r:id="rId37"/>
      <p:bold r:id="rId38"/>
      <p:italic r:id="rId39"/>
      <p:boldItalic r:id="rId40"/>
    </p:embeddedFont>
    <p:embeddedFont>
      <p:font typeface="Plus Jakarta Sans Light"/>
      <p:regular r:id="rId41"/>
      <p:bold r:id="rId42"/>
      <p:italic r:id="rId43"/>
      <p:boldItalic r:id="rId44"/>
    </p:embeddedFont>
    <p:embeddedFont>
      <p:font typeface="Quattrocento Sans"/>
      <p:regular r:id="rId45"/>
      <p:bold r:id="rId46"/>
      <p:italic r:id="rId47"/>
      <p:boldItalic r:id="rId48"/>
    </p:embeddedFont>
    <p:embeddedFont>
      <p:font typeface="DM Serif Display"/>
      <p:regular r:id="rId49"/>
      <p:italic r:id="rId50"/>
    </p:embeddedFont>
    <p:embeddedFont>
      <p:font typeface="Century Gothic"/>
      <p:regular r:id="rId51"/>
      <p:bold r:id="rId52"/>
      <p:italic r:id="rId53"/>
      <p:boldItalic r:id="rId5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456">
          <p15:clr>
            <a:srgbClr val="A4A3A4"/>
          </p15:clr>
        </p15:guide>
        <p15:guide id="2" pos="3840">
          <p15:clr>
            <a:srgbClr val="A4A3A4"/>
          </p15:clr>
        </p15:guide>
        <p15:guide id="3" pos="7320">
          <p15:clr>
            <a:srgbClr val="A4A3A4"/>
          </p15:clr>
        </p15:guide>
        <p15:guide id="4" pos="7152">
          <p15:clr>
            <a:srgbClr val="A4A3A4"/>
          </p15:clr>
        </p15:guide>
        <p15:guide id="5"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76AC10C-9474-469F-BC10-273EEE4082AD}">
  <a:tblStyle styleId="{476AC10C-9474-469F-BC10-273EEE4082A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93705C1-2E34-4434-AD2C-DD7F51BBB83D}" styleName="Table_1">
    <a:wholeTbl>
      <a:tcTxStyle b="off" i="off">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56"/>
        <p:guide pos="3840"/>
        <p:guide pos="7320"/>
        <p:guide pos="7152"/>
        <p:guide pos="216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Medium-boldItalic.fntdata"/><Relationship Id="rId42" Type="http://schemas.openxmlformats.org/officeDocument/2006/relationships/font" Target="fonts/PlusJakartaSansLight-bold.fntdata"/><Relationship Id="rId41" Type="http://schemas.openxmlformats.org/officeDocument/2006/relationships/font" Target="fonts/PlusJakartaSansLight-regular.fntdata"/><Relationship Id="rId44" Type="http://schemas.openxmlformats.org/officeDocument/2006/relationships/font" Target="fonts/PlusJakartaSansLight-boldItalic.fntdata"/><Relationship Id="rId43" Type="http://schemas.openxmlformats.org/officeDocument/2006/relationships/font" Target="fonts/PlusJakartaSansLight-italic.fntdata"/><Relationship Id="rId46" Type="http://schemas.openxmlformats.org/officeDocument/2006/relationships/font" Target="fonts/QuattrocentoSans-bold.fntdata"/><Relationship Id="rId45" Type="http://schemas.openxmlformats.org/officeDocument/2006/relationships/font" Target="fonts/QuattrocentoSans-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QuattrocentoSans-boldItalic.fntdata"/><Relationship Id="rId47" Type="http://schemas.openxmlformats.org/officeDocument/2006/relationships/font" Target="fonts/QuattrocentoSans-italic.fntdata"/><Relationship Id="rId49" Type="http://schemas.openxmlformats.org/officeDocument/2006/relationships/font" Target="fonts/DMSerifDisplay-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MontserratBlack-bold.fntdata"/><Relationship Id="rId30" Type="http://schemas.openxmlformats.org/officeDocument/2006/relationships/font" Target="fonts/PlusJakartaSans-boldItalic.fntdata"/><Relationship Id="rId33" Type="http://schemas.openxmlformats.org/officeDocument/2006/relationships/font" Target="fonts/PlusJakartaSansSemiBold-regular.fntdata"/><Relationship Id="rId32" Type="http://schemas.openxmlformats.org/officeDocument/2006/relationships/font" Target="fonts/MontserratBlack-boldItalic.fntdata"/><Relationship Id="rId35" Type="http://schemas.openxmlformats.org/officeDocument/2006/relationships/font" Target="fonts/PlusJakartaSansSemiBold-italic.fntdata"/><Relationship Id="rId34" Type="http://schemas.openxmlformats.org/officeDocument/2006/relationships/font" Target="fonts/PlusJakartaSansSemiBold-bold.fntdata"/><Relationship Id="rId37" Type="http://schemas.openxmlformats.org/officeDocument/2006/relationships/font" Target="fonts/PlusJakartaSansMedium-regular.fntdata"/><Relationship Id="rId36" Type="http://schemas.openxmlformats.org/officeDocument/2006/relationships/font" Target="fonts/PlusJakartaSansSemiBold-boldItalic.fntdata"/><Relationship Id="rId39" Type="http://schemas.openxmlformats.org/officeDocument/2006/relationships/font" Target="fonts/PlusJakartaSansMedium-italic.fntdata"/><Relationship Id="rId38" Type="http://schemas.openxmlformats.org/officeDocument/2006/relationships/font" Target="fonts/PlusJakartaSansMedium-bold.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font" Target="fonts/PlusJakartaSansExtraBold-boldItalic.fntdata"/><Relationship Id="rId25" Type="http://schemas.openxmlformats.org/officeDocument/2006/relationships/font" Target="fonts/PlusJakartaSansExtraBold-bold.fntdata"/><Relationship Id="rId28" Type="http://schemas.openxmlformats.org/officeDocument/2006/relationships/font" Target="fonts/PlusJakartaSans-bold.fntdata"/><Relationship Id="rId27" Type="http://schemas.openxmlformats.org/officeDocument/2006/relationships/font" Target="fonts/PlusJakartaSans-regular.fntdata"/><Relationship Id="rId29" Type="http://schemas.openxmlformats.org/officeDocument/2006/relationships/font" Target="fonts/PlusJakartaSans-italic.fntdata"/><Relationship Id="rId51" Type="http://schemas.openxmlformats.org/officeDocument/2006/relationships/font" Target="fonts/CenturyGothic-regular.fntdata"/><Relationship Id="rId50" Type="http://schemas.openxmlformats.org/officeDocument/2006/relationships/font" Target="fonts/DMSerifDisplay-italic.fntdata"/><Relationship Id="rId53" Type="http://schemas.openxmlformats.org/officeDocument/2006/relationships/font" Target="fonts/CenturyGothic-italic.fntdata"/><Relationship Id="rId52" Type="http://schemas.openxmlformats.org/officeDocument/2006/relationships/font" Target="fonts/CenturyGothic-bold.fntdata"/><Relationship Id="rId11" Type="http://schemas.openxmlformats.org/officeDocument/2006/relationships/slide" Target="slides/slide4.xml"/><Relationship Id="rId10" Type="http://schemas.openxmlformats.org/officeDocument/2006/relationships/slide" Target="slides/slide3.xml"/><Relationship Id="rId54" Type="http://schemas.openxmlformats.org/officeDocument/2006/relationships/font" Target="fonts/CenturyGothic-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37840" cy="466434"/>
          </a:xfrm>
          <a:prstGeom prst="rect">
            <a:avLst/>
          </a:prstGeom>
          <a:noFill/>
          <a:ln>
            <a:noFill/>
          </a:ln>
        </p:spPr>
        <p:txBody>
          <a:bodyPr anchorCtr="0" anchor="t"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70938" y="0"/>
            <a:ext cx="3037840" cy="466434"/>
          </a:xfrm>
          <a:prstGeom prst="rect">
            <a:avLst/>
          </a:prstGeom>
          <a:noFill/>
          <a:ln>
            <a:noFill/>
          </a:ln>
        </p:spPr>
        <p:txBody>
          <a:bodyPr anchorCtr="0" anchor="t" bIns="46575" lIns="93175" spcFirstLastPara="1" rIns="93175" wrap="square" tIns="46575">
            <a:noAutofit/>
          </a:bodyPr>
          <a:lstStyle>
            <a:lvl1pPr lvl="0" marR="0" rtl="0" algn="r">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1040" y="4473892"/>
            <a:ext cx="5608320" cy="863529"/>
          </a:xfrm>
          <a:prstGeom prst="rect">
            <a:avLst/>
          </a:prstGeom>
          <a:noFill/>
          <a:ln>
            <a:noFill/>
          </a:ln>
        </p:spPr>
        <p:txBody>
          <a:bodyPr anchorCtr="0" anchor="t" bIns="46575" lIns="93175" spcFirstLastPara="1" rIns="93175" wrap="square" tIns="46575">
            <a:noAutofit/>
          </a:bodyPr>
          <a:lstStyle>
            <a:lvl1pPr indent="-228600" lvl="0" marL="457200" marR="0" rtl="0" algn="l">
              <a:lnSpc>
                <a:spcPct val="100000"/>
              </a:lnSpc>
              <a:spcBef>
                <a:spcPts val="0"/>
              </a:spcBef>
              <a:spcAft>
                <a:spcPts val="0"/>
              </a:spcAft>
              <a:buClr>
                <a:srgbClr val="5E5E5E"/>
              </a:buClr>
              <a:buSzPts val="1000"/>
              <a:buFont typeface="Arial"/>
              <a:buNone/>
              <a:defRPr b="0" i="0" sz="1000" u="none" cap="none" strike="noStrike">
                <a:solidFill>
                  <a:srgbClr val="5E5E5E"/>
                </a:solidFill>
                <a:latin typeface="Century Gothic"/>
                <a:ea typeface="Century Gothic"/>
                <a:cs typeface="Century Gothic"/>
                <a:sym typeface="Century Gothic"/>
              </a:defRPr>
            </a:lvl1pPr>
            <a:lvl2pPr indent="-292100" lvl="1" marL="914400" marR="0" rtl="0" algn="l">
              <a:lnSpc>
                <a:spcPct val="100000"/>
              </a:lnSpc>
              <a:spcBef>
                <a:spcPts val="0"/>
              </a:spcBef>
              <a:spcAft>
                <a:spcPts val="0"/>
              </a:spcAft>
              <a:buClr>
                <a:srgbClr val="5E5E5E"/>
              </a:buClr>
              <a:buSzPts val="1000"/>
              <a:buFont typeface="Noto Sans Symbols"/>
              <a:buChar char="▪"/>
              <a:defRPr b="0" i="0" sz="1000" u="none" cap="none" strike="noStrike">
                <a:solidFill>
                  <a:srgbClr val="5E5E5E"/>
                </a:solidFill>
                <a:latin typeface="Century Gothic"/>
                <a:ea typeface="Century Gothic"/>
                <a:cs typeface="Century Gothic"/>
                <a:sym typeface="Century Gothic"/>
              </a:defRPr>
            </a:lvl2pPr>
            <a:lvl3pPr indent="-292100" lvl="2" marL="13716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3pPr>
            <a:lvl4pPr indent="-292100" lvl="3" marL="18288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4pPr>
            <a:lvl5pPr indent="-292100" lvl="4" marL="22860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29967"/>
            <a:ext cx="3037840" cy="466433"/>
          </a:xfrm>
          <a:prstGeom prst="rect">
            <a:avLst/>
          </a:prstGeom>
          <a:noFill/>
          <a:ln>
            <a:noFill/>
          </a:ln>
        </p:spPr>
        <p:txBody>
          <a:bodyPr anchorCtr="0" anchor="b"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marR="0" rtl="0" algn="r">
              <a:lnSpc>
                <a:spcPct val="100000"/>
              </a:lnSpc>
              <a:spcBef>
                <a:spcPts val="0"/>
              </a:spcBef>
              <a:spcAft>
                <a:spcPts val="0"/>
              </a:spcAft>
              <a:buNone/>
            </a:pPr>
            <a:fld id="{00000000-1234-1234-1234-123412341234}" type="slidenum">
              <a:rPr b="0" i="0" lang="en-US" sz="800" u="none" cap="none" strike="noStrike">
                <a:solidFill>
                  <a:schemeClr val="dk1"/>
                </a:solidFill>
                <a:latin typeface="Plus Jakarta Sans Medium"/>
                <a:ea typeface="Plus Jakarta Sans Medium"/>
                <a:cs typeface="Plus Jakarta Sans Medium"/>
                <a:sym typeface="Plus Jakarta Sans Medium"/>
              </a:rPr>
              <a:t>‹#›</a:t>
            </a:fld>
            <a:endParaRPr b="0" i="0" sz="800" u="none" cap="none" strike="noStrike">
              <a:solidFill>
                <a:schemeClr val="dk1"/>
              </a:solidFill>
              <a:latin typeface="Plus Jakarta Sans Medium"/>
              <a:ea typeface="Plus Jakarta Sans Medium"/>
              <a:cs typeface="Plus Jakarta Sans Medium"/>
              <a:sym typeface="Plus Jakarta Sans Medium"/>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ites.google.com/webmd.net/ember/home" TargetMode="External"/><Relationship Id="rId3" Type="http://schemas.openxmlformats.org/officeDocument/2006/relationships/hyperlink" Target="https://drive.google.com/drive/folders/1f7McxhbWmtmBAodNm4I4iBPTbTPAsnWR"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p2:notes"/>
          <p:cNvSpPr/>
          <p:nvPr>
            <p:ph idx="2"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2" name="Google Shape;762;p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Clr>
                <a:srgbClr val="5E5E5E"/>
              </a:buClr>
              <a:buSzPts val="1000"/>
              <a:buFont typeface="Century Gothic"/>
              <a:buNone/>
            </a:pPr>
            <a:r>
              <a:rPr lang="en-US" u="sng">
                <a:solidFill>
                  <a:schemeClr val="hlink"/>
                </a:solidFill>
                <a:latin typeface="Plus Jakarta Sans Medium"/>
                <a:ea typeface="Plus Jakarta Sans Medium"/>
                <a:cs typeface="Plus Jakarta Sans Medium"/>
                <a:sym typeface="Plus Jakarta Sans Medium"/>
                <a:hlinkClick r:id="rId2"/>
              </a:rPr>
              <a:t>https://sites.google.com/webmd.net/ember/home</a:t>
            </a:r>
            <a:r>
              <a:rPr lang="en-US">
                <a:latin typeface="Plus Jakarta Sans Medium"/>
                <a:ea typeface="Plus Jakarta Sans Medium"/>
                <a:cs typeface="Plus Jakarta Sans Medium"/>
                <a:sym typeface="Plus Jakarta Sans Medium"/>
              </a:rPr>
              <a:t>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Clr>
                <a:srgbClr val="5E5E5E"/>
              </a:buClr>
              <a:buSzPts val="1000"/>
              <a:buFont typeface="Century Gothic"/>
              <a:buNone/>
            </a:pPr>
            <a:r>
              <a:rPr lang="en-US" u="sng">
                <a:solidFill>
                  <a:schemeClr val="hlink"/>
                </a:solidFill>
                <a:latin typeface="Plus Jakarta Sans Medium"/>
                <a:ea typeface="Plus Jakarta Sans Medium"/>
                <a:cs typeface="Plus Jakarta Sans Medium"/>
                <a:sym typeface="Plus Jakarta Sans Medium"/>
                <a:hlinkClick r:id="rId3"/>
              </a:rPr>
              <a:t>https://drive.google.com/drive/folders/1f7McxhbWmtmBAodNm4I4iBPTbTPAsnWR</a:t>
            </a:r>
            <a:r>
              <a:rPr lang="en-US">
                <a:latin typeface="Plus Jakarta Sans Medium"/>
                <a:ea typeface="Plus Jakarta Sans Medium"/>
                <a:cs typeface="Plus Jakarta Sans Medium"/>
                <a:sym typeface="Plus Jakarta Sans Medium"/>
              </a:rPr>
              <a:t> </a:t>
            </a:r>
            <a:endParaRPr>
              <a:latin typeface="Plus Jakarta Sans Medium"/>
              <a:ea typeface="Plus Jakarta Sans Medium"/>
              <a:cs typeface="Plus Jakarta Sans Medium"/>
              <a:sym typeface="Plus Jakarta Sans Medium"/>
            </a:endParaRPr>
          </a:p>
        </p:txBody>
      </p:sp>
      <p:sp>
        <p:nvSpPr>
          <p:cNvPr id="763" name="Google Shape;763;p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4" name="Shape 884"/>
        <p:cNvGrpSpPr/>
        <p:nvPr/>
      </p:nvGrpSpPr>
      <p:grpSpPr>
        <a:xfrm>
          <a:off x="0" y="0"/>
          <a:ext cx="0" cy="0"/>
          <a:chOff x="0" y="0"/>
          <a:chExt cx="0" cy="0"/>
        </a:xfrm>
      </p:grpSpPr>
      <p:sp>
        <p:nvSpPr>
          <p:cNvPr id="885" name="Google Shape;885;g22dbd14cc83_0_143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6" name="Google Shape;886;g22dbd14cc83_0_143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p:txBody>
      </p:sp>
      <p:sp>
        <p:nvSpPr>
          <p:cNvPr id="887" name="Google Shape;887;g22dbd14cc83_0_143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7" name="Shape 897"/>
        <p:cNvGrpSpPr/>
        <p:nvPr/>
      </p:nvGrpSpPr>
      <p:grpSpPr>
        <a:xfrm>
          <a:off x="0" y="0"/>
          <a:ext cx="0" cy="0"/>
          <a:chOff x="0" y="0"/>
          <a:chExt cx="0" cy="0"/>
        </a:xfrm>
      </p:grpSpPr>
      <p:sp>
        <p:nvSpPr>
          <p:cNvPr id="898" name="Google Shape;898;g22dbd14cc83_0_15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99" name="Google Shape;899;g22dbd14cc83_0_15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00" name="Google Shape;900;g22dbd14cc83_0_15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9" name="Shape 909"/>
        <p:cNvGrpSpPr/>
        <p:nvPr/>
      </p:nvGrpSpPr>
      <p:grpSpPr>
        <a:xfrm>
          <a:off x="0" y="0"/>
          <a:ext cx="0" cy="0"/>
          <a:chOff x="0" y="0"/>
          <a:chExt cx="0" cy="0"/>
        </a:xfrm>
      </p:grpSpPr>
      <p:sp>
        <p:nvSpPr>
          <p:cNvPr id="910" name="Google Shape;910;g2414110e700_0_3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11" name="Google Shape;911;g2414110e700_0_34: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12" name="Google Shape;912;g2414110e700_0_34: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0" name="Shape 920"/>
        <p:cNvGrpSpPr/>
        <p:nvPr/>
      </p:nvGrpSpPr>
      <p:grpSpPr>
        <a:xfrm>
          <a:off x="0" y="0"/>
          <a:ext cx="0" cy="0"/>
          <a:chOff x="0" y="0"/>
          <a:chExt cx="0" cy="0"/>
        </a:xfrm>
      </p:grpSpPr>
      <p:sp>
        <p:nvSpPr>
          <p:cNvPr id="921" name="Google Shape;921;g22951048abd_0_3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22" name="Google Shape;922;g22951048abd_0_3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23" name="Google Shape;923;g22951048abd_0_3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9" name="Shape 929"/>
        <p:cNvGrpSpPr/>
        <p:nvPr/>
      </p:nvGrpSpPr>
      <p:grpSpPr>
        <a:xfrm>
          <a:off x="0" y="0"/>
          <a:ext cx="0" cy="0"/>
          <a:chOff x="0" y="0"/>
          <a:chExt cx="0" cy="0"/>
        </a:xfrm>
      </p:grpSpPr>
      <p:sp>
        <p:nvSpPr>
          <p:cNvPr id="930" name="Google Shape;930;g22dbd14cc83_0_188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1" name="Google Shape;931;g22dbd14cc83_0_188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p:txBody>
      </p:sp>
      <p:sp>
        <p:nvSpPr>
          <p:cNvPr id="932" name="Google Shape;932;g22dbd14cc83_0_188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2" name="Shape 942"/>
        <p:cNvGrpSpPr/>
        <p:nvPr/>
      </p:nvGrpSpPr>
      <p:grpSpPr>
        <a:xfrm>
          <a:off x="0" y="0"/>
          <a:ext cx="0" cy="0"/>
          <a:chOff x="0" y="0"/>
          <a:chExt cx="0" cy="0"/>
        </a:xfrm>
      </p:grpSpPr>
      <p:sp>
        <p:nvSpPr>
          <p:cNvPr id="943" name="Google Shape;943;g336fd58ea80_0_19: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44" name="Google Shape;944;g336fd58ea80_0_19: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45" name="Google Shape;945;g336fd58ea80_0_19: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2" name="Shape 952"/>
        <p:cNvGrpSpPr/>
        <p:nvPr/>
      </p:nvGrpSpPr>
      <p:grpSpPr>
        <a:xfrm>
          <a:off x="0" y="0"/>
          <a:ext cx="0" cy="0"/>
          <a:chOff x="0" y="0"/>
          <a:chExt cx="0" cy="0"/>
        </a:xfrm>
      </p:grpSpPr>
      <p:sp>
        <p:nvSpPr>
          <p:cNvPr id="953" name="Google Shape;953;g27cf8ae6455_0_10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54" name="Google Shape;954;g27cf8ae6455_0_10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55" name="Google Shape;955;g27cf8ae6455_0_10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5" name="Shape 965"/>
        <p:cNvGrpSpPr/>
        <p:nvPr/>
      </p:nvGrpSpPr>
      <p:grpSpPr>
        <a:xfrm>
          <a:off x="0" y="0"/>
          <a:ext cx="0" cy="0"/>
          <a:chOff x="0" y="0"/>
          <a:chExt cx="0" cy="0"/>
        </a:xfrm>
      </p:grpSpPr>
      <p:sp>
        <p:nvSpPr>
          <p:cNvPr id="966" name="Google Shape;966;g2d9d8684fab_1_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67" name="Google Shape;967;g2d9d8684fab_1_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68" name="Google Shape;968;g2d9d8684fab_1_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2" name="Shape 772"/>
        <p:cNvGrpSpPr/>
        <p:nvPr/>
      </p:nvGrpSpPr>
      <p:grpSpPr>
        <a:xfrm>
          <a:off x="0" y="0"/>
          <a:ext cx="0" cy="0"/>
          <a:chOff x="0" y="0"/>
          <a:chExt cx="0" cy="0"/>
        </a:xfrm>
      </p:grpSpPr>
      <p:sp>
        <p:nvSpPr>
          <p:cNvPr id="773" name="Google Shape;773;g24f6efa0f07_0_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774" name="Google Shape;774;g24f6efa0f07_0_2: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775" name="Google Shape;775;g24f6efa0f07_0_2: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1" name="Shape 781"/>
        <p:cNvGrpSpPr/>
        <p:nvPr/>
      </p:nvGrpSpPr>
      <p:grpSpPr>
        <a:xfrm>
          <a:off x="0" y="0"/>
          <a:ext cx="0" cy="0"/>
          <a:chOff x="0" y="0"/>
          <a:chExt cx="0" cy="0"/>
        </a:xfrm>
      </p:grpSpPr>
      <p:sp>
        <p:nvSpPr>
          <p:cNvPr id="782" name="Google Shape;782;g22dbd14cc83_0_1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783" name="Google Shape;783;g22dbd14cc83_0_1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784" name="Google Shape;784;g22dbd14cc83_0_1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8" name="Shape 798"/>
        <p:cNvGrpSpPr/>
        <p:nvPr/>
      </p:nvGrpSpPr>
      <p:grpSpPr>
        <a:xfrm>
          <a:off x="0" y="0"/>
          <a:ext cx="0" cy="0"/>
          <a:chOff x="0" y="0"/>
          <a:chExt cx="0" cy="0"/>
        </a:xfrm>
      </p:grpSpPr>
      <p:sp>
        <p:nvSpPr>
          <p:cNvPr id="799" name="Google Shape;799;g26c0611b1ba_1_3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00" name="Google Shape;800;g26c0611b1ba_1_3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01" name="Google Shape;801;g26c0611b1ba_1_3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g22dbd14cc83_0_67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6" name="Google Shape;816;g22dbd14cc83_0_671: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817" name="Google Shape;817;g22dbd14cc83_0_671: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6" name="Shape 826"/>
        <p:cNvGrpSpPr/>
        <p:nvPr/>
      </p:nvGrpSpPr>
      <p:grpSpPr>
        <a:xfrm>
          <a:off x="0" y="0"/>
          <a:ext cx="0" cy="0"/>
          <a:chOff x="0" y="0"/>
          <a:chExt cx="0" cy="0"/>
        </a:xfrm>
      </p:grpSpPr>
      <p:sp>
        <p:nvSpPr>
          <p:cNvPr id="827" name="Google Shape;827;g2dd45f2059a_0_4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28" name="Google Shape;828;g2dd45f2059a_0_4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29" name="Google Shape;829;g2dd45f2059a_0_4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1" name="Shape 841"/>
        <p:cNvGrpSpPr/>
        <p:nvPr/>
      </p:nvGrpSpPr>
      <p:grpSpPr>
        <a:xfrm>
          <a:off x="0" y="0"/>
          <a:ext cx="0" cy="0"/>
          <a:chOff x="0" y="0"/>
          <a:chExt cx="0" cy="0"/>
        </a:xfrm>
      </p:grpSpPr>
      <p:sp>
        <p:nvSpPr>
          <p:cNvPr id="842" name="Google Shape;842;g2f15b84019d_0_3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43" name="Google Shape;843;g2f15b84019d_0_34: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44" name="Google Shape;844;g2f15b84019d_0_34: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6" name="Shape 856"/>
        <p:cNvGrpSpPr/>
        <p:nvPr/>
      </p:nvGrpSpPr>
      <p:grpSpPr>
        <a:xfrm>
          <a:off x="0" y="0"/>
          <a:ext cx="0" cy="0"/>
          <a:chOff x="0" y="0"/>
          <a:chExt cx="0" cy="0"/>
        </a:xfrm>
      </p:grpSpPr>
      <p:sp>
        <p:nvSpPr>
          <p:cNvPr id="857" name="Google Shape;857;g2ffb2e83ab4_0_16: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58" name="Google Shape;858;g2ffb2e83ab4_0_16: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59" name="Google Shape;859;g2ffb2e83ab4_0_16: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1" name="Shape 871"/>
        <p:cNvGrpSpPr/>
        <p:nvPr/>
      </p:nvGrpSpPr>
      <p:grpSpPr>
        <a:xfrm>
          <a:off x="0" y="0"/>
          <a:ext cx="0" cy="0"/>
          <a:chOff x="0" y="0"/>
          <a:chExt cx="0" cy="0"/>
        </a:xfrm>
      </p:grpSpPr>
      <p:sp>
        <p:nvSpPr>
          <p:cNvPr id="872" name="Google Shape;872;g2ffb2e83ab4_0_5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73" name="Google Shape;873;g2ffb2e83ab4_0_5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74" name="Google Shape;874;g2ffb2e83ab4_0_5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6.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6.png"/><Relationship Id="rId3"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6.png"/><Relationship Id="rId3" Type="http://schemas.openxmlformats.org/officeDocument/2006/relationships/image" Target="../media/image3.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6.png"/><Relationship Id="rId3" Type="http://schemas.openxmlformats.org/officeDocument/2006/relationships/image" Target="../media/image3.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14.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4.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14" name="Shape 14"/>
        <p:cNvGrpSpPr/>
        <p:nvPr/>
      </p:nvGrpSpPr>
      <p:grpSpPr>
        <a:xfrm>
          <a:off x="0" y="0"/>
          <a:ext cx="0" cy="0"/>
          <a:chOff x="0" y="0"/>
          <a:chExt cx="0" cy="0"/>
        </a:xfrm>
      </p:grpSpPr>
      <p:sp>
        <p:nvSpPr>
          <p:cNvPr id="15" name="Google Shape;15;p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16" name="Google Shape;16;p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17" name="Google Shape;17;p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18" name="Google Shape;18;p2"/>
          <p:cNvSpPr/>
          <p:nvPr>
            <p:ph idx="2" type="pic"/>
          </p:nvPr>
        </p:nvSpPr>
        <p:spPr>
          <a:xfrm>
            <a:off x="5984925" y="-5178126"/>
            <a:ext cx="11392800" cy="11439600"/>
          </a:xfrm>
          <a:prstGeom prst="pie">
            <a:avLst>
              <a:gd fmla="val 5392891" name="adj1"/>
              <a:gd fmla="val 10798470" name="adj2"/>
            </a:avLst>
          </a:prstGeom>
          <a:noFill/>
          <a:ln>
            <a:noFill/>
          </a:ln>
        </p:spPr>
      </p:sp>
      <p:sp>
        <p:nvSpPr>
          <p:cNvPr id="19" name="Google Shape;19;p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0" name="Google Shape;20;p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94" name="Shape 94"/>
        <p:cNvGrpSpPr/>
        <p:nvPr/>
      </p:nvGrpSpPr>
      <p:grpSpPr>
        <a:xfrm>
          <a:off x="0" y="0"/>
          <a:ext cx="0" cy="0"/>
          <a:chOff x="0" y="0"/>
          <a:chExt cx="0" cy="0"/>
        </a:xfrm>
      </p:grpSpPr>
      <p:sp>
        <p:nvSpPr>
          <p:cNvPr id="95" name="Google Shape;95;p11"/>
          <p:cNvSpPr/>
          <p:nvPr/>
        </p:nvSpPr>
        <p:spPr>
          <a:xfrm flipH="1" rot="10800000">
            <a:off x="559066" y="2440351"/>
            <a:ext cx="3596246" cy="359624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96" name="Google Shape;96;p1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97" name="Google Shape;97;p11"/>
          <p:cNvSpPr/>
          <p:nvPr>
            <p:ph idx="2" type="pic"/>
          </p:nvPr>
        </p:nvSpPr>
        <p:spPr>
          <a:xfrm>
            <a:off x="1520815" y="2822850"/>
            <a:ext cx="2831267" cy="2831248"/>
          </a:xfrm>
          <a:prstGeom prst="rect">
            <a:avLst/>
          </a:prstGeom>
          <a:solidFill>
            <a:srgbClr val="F2F2F2"/>
          </a:solidFill>
          <a:ln>
            <a:noFill/>
          </a:ln>
        </p:spPr>
      </p:sp>
      <p:sp>
        <p:nvSpPr>
          <p:cNvPr id="98" name="Google Shape;98;p1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9" name="Google Shape;99;p11"/>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100" name="Shape 100"/>
        <p:cNvGrpSpPr/>
        <p:nvPr/>
      </p:nvGrpSpPr>
      <p:grpSpPr>
        <a:xfrm>
          <a:off x="0" y="0"/>
          <a:ext cx="0" cy="0"/>
          <a:chOff x="0" y="0"/>
          <a:chExt cx="0" cy="0"/>
        </a:xfrm>
      </p:grpSpPr>
      <p:sp>
        <p:nvSpPr>
          <p:cNvPr id="101" name="Google Shape;101;p12"/>
          <p:cNvSpPr/>
          <p:nvPr>
            <p:ph idx="2" type="pic"/>
          </p:nvPr>
        </p:nvSpPr>
        <p:spPr>
          <a:xfrm>
            <a:off x="0" y="0"/>
            <a:ext cx="12192000" cy="6146800"/>
          </a:xfrm>
          <a:prstGeom prst="rect">
            <a:avLst/>
          </a:prstGeom>
          <a:noFill/>
          <a:ln>
            <a:noFill/>
          </a:ln>
        </p:spPr>
      </p:sp>
      <p:sp>
        <p:nvSpPr>
          <p:cNvPr id="102" name="Google Shape;102;p12"/>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3" name="Google Shape;103;p12"/>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4" name="Google Shape;104;p12"/>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105" name="Shape 105"/>
        <p:cNvGrpSpPr/>
        <p:nvPr/>
      </p:nvGrpSpPr>
      <p:grpSpPr>
        <a:xfrm>
          <a:off x="0" y="0"/>
          <a:ext cx="0" cy="0"/>
          <a:chOff x="0" y="0"/>
          <a:chExt cx="0" cy="0"/>
        </a:xfrm>
      </p:grpSpPr>
      <p:sp>
        <p:nvSpPr>
          <p:cNvPr id="106" name="Google Shape;106;p13"/>
          <p:cNvSpPr/>
          <p:nvPr>
            <p:ph idx="2" type="pic"/>
          </p:nvPr>
        </p:nvSpPr>
        <p:spPr>
          <a:xfrm>
            <a:off x="0" y="0"/>
            <a:ext cx="12192000" cy="6146800"/>
          </a:xfrm>
          <a:prstGeom prst="rect">
            <a:avLst/>
          </a:prstGeom>
          <a:noFill/>
          <a:ln>
            <a:noFill/>
          </a:ln>
        </p:spPr>
      </p:sp>
      <p:sp>
        <p:nvSpPr>
          <p:cNvPr id="107" name="Google Shape;107;p13"/>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8" name="Google Shape;108;p13"/>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9" name="Google Shape;109;p13"/>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110" name="Shape 110"/>
        <p:cNvGrpSpPr/>
        <p:nvPr/>
      </p:nvGrpSpPr>
      <p:grpSpPr>
        <a:xfrm>
          <a:off x="0" y="0"/>
          <a:ext cx="0" cy="0"/>
          <a:chOff x="0" y="0"/>
          <a:chExt cx="0" cy="0"/>
        </a:xfrm>
      </p:grpSpPr>
      <p:sp>
        <p:nvSpPr>
          <p:cNvPr id="111" name="Google Shape;111;p14"/>
          <p:cNvSpPr/>
          <p:nvPr>
            <p:ph idx="2" type="pic"/>
          </p:nvPr>
        </p:nvSpPr>
        <p:spPr>
          <a:xfrm>
            <a:off x="0" y="0"/>
            <a:ext cx="12192000" cy="6146800"/>
          </a:xfrm>
          <a:prstGeom prst="rect">
            <a:avLst/>
          </a:prstGeom>
          <a:noFill/>
          <a:ln>
            <a:noFill/>
          </a:ln>
        </p:spPr>
      </p:sp>
      <p:sp>
        <p:nvSpPr>
          <p:cNvPr id="112" name="Google Shape;112;p14"/>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3" name="Google Shape;113;p14"/>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14" name="Google Shape;114;p14"/>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115" name="Shape 115"/>
        <p:cNvGrpSpPr/>
        <p:nvPr/>
      </p:nvGrpSpPr>
      <p:grpSpPr>
        <a:xfrm>
          <a:off x="0" y="0"/>
          <a:ext cx="0" cy="0"/>
          <a:chOff x="0" y="0"/>
          <a:chExt cx="0" cy="0"/>
        </a:xfrm>
      </p:grpSpPr>
      <p:sp>
        <p:nvSpPr>
          <p:cNvPr id="116" name="Google Shape;116;p1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7" name="Google Shape;117;p1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8" name="Google Shape;118;p1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9" name="Google Shape;119;p15"/>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120" name="Shape 120"/>
        <p:cNvGrpSpPr/>
        <p:nvPr/>
      </p:nvGrpSpPr>
      <p:grpSpPr>
        <a:xfrm>
          <a:off x="0" y="0"/>
          <a:ext cx="0" cy="0"/>
          <a:chOff x="0" y="0"/>
          <a:chExt cx="0" cy="0"/>
        </a:xfrm>
      </p:grpSpPr>
      <p:sp>
        <p:nvSpPr>
          <p:cNvPr id="121" name="Google Shape;121;p1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22" name="Google Shape;122;p16"/>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123" name="Shape 123"/>
        <p:cNvGrpSpPr/>
        <p:nvPr/>
      </p:nvGrpSpPr>
      <p:grpSpPr>
        <a:xfrm>
          <a:off x="0" y="0"/>
          <a:ext cx="0" cy="0"/>
          <a:chOff x="0" y="0"/>
          <a:chExt cx="0" cy="0"/>
        </a:xfrm>
      </p:grpSpPr>
      <p:sp>
        <p:nvSpPr>
          <p:cNvPr id="124" name="Google Shape;124;p17"/>
          <p:cNvSpPr/>
          <p:nvPr>
            <p:ph idx="2" type="pic"/>
          </p:nvPr>
        </p:nvSpPr>
        <p:spPr>
          <a:xfrm>
            <a:off x="1676255" y="1665017"/>
            <a:ext cx="1463100" cy="1463100"/>
          </a:xfrm>
          <a:prstGeom prst="ellipse">
            <a:avLst/>
          </a:prstGeom>
          <a:noFill/>
          <a:ln>
            <a:noFill/>
          </a:ln>
        </p:spPr>
      </p:sp>
      <p:sp>
        <p:nvSpPr>
          <p:cNvPr id="125" name="Google Shape;125;p17"/>
          <p:cNvSpPr txBox="1"/>
          <p:nvPr>
            <p:ph idx="1" type="body"/>
          </p:nvPr>
        </p:nvSpPr>
        <p:spPr>
          <a:xfrm>
            <a:off x="1247018"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6" name="Google Shape;126;p17"/>
          <p:cNvSpPr txBox="1"/>
          <p:nvPr>
            <p:ph idx="3" type="body"/>
          </p:nvPr>
        </p:nvSpPr>
        <p:spPr>
          <a:xfrm>
            <a:off x="1247018"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27" name="Google Shape;127;p17"/>
          <p:cNvSpPr/>
          <p:nvPr>
            <p:ph idx="4" type="pic"/>
          </p:nvPr>
        </p:nvSpPr>
        <p:spPr>
          <a:xfrm>
            <a:off x="5056062" y="1665017"/>
            <a:ext cx="1463100" cy="1463100"/>
          </a:xfrm>
          <a:prstGeom prst="ellipse">
            <a:avLst/>
          </a:prstGeom>
          <a:noFill/>
          <a:ln>
            <a:noFill/>
          </a:ln>
        </p:spPr>
      </p:sp>
      <p:sp>
        <p:nvSpPr>
          <p:cNvPr id="128" name="Google Shape;128;p17"/>
          <p:cNvSpPr txBox="1"/>
          <p:nvPr>
            <p:ph idx="5" type="body"/>
          </p:nvPr>
        </p:nvSpPr>
        <p:spPr>
          <a:xfrm>
            <a:off x="4626825"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9" name="Google Shape;129;p17"/>
          <p:cNvSpPr txBox="1"/>
          <p:nvPr>
            <p:ph idx="6" type="body"/>
          </p:nvPr>
        </p:nvSpPr>
        <p:spPr>
          <a:xfrm>
            <a:off x="4626825"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0" name="Google Shape;130;p17"/>
          <p:cNvSpPr/>
          <p:nvPr>
            <p:ph idx="7" type="pic"/>
          </p:nvPr>
        </p:nvSpPr>
        <p:spPr>
          <a:xfrm>
            <a:off x="8435870" y="1665017"/>
            <a:ext cx="1463100" cy="1463100"/>
          </a:xfrm>
          <a:prstGeom prst="ellipse">
            <a:avLst/>
          </a:prstGeom>
          <a:noFill/>
          <a:ln>
            <a:noFill/>
          </a:ln>
        </p:spPr>
      </p:sp>
      <p:sp>
        <p:nvSpPr>
          <p:cNvPr id="131" name="Google Shape;131;p17"/>
          <p:cNvSpPr txBox="1"/>
          <p:nvPr>
            <p:ph idx="8" type="body"/>
          </p:nvPr>
        </p:nvSpPr>
        <p:spPr>
          <a:xfrm>
            <a:off x="8006633"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2" name="Google Shape;132;p17"/>
          <p:cNvSpPr txBox="1"/>
          <p:nvPr>
            <p:ph idx="9" type="body"/>
          </p:nvPr>
        </p:nvSpPr>
        <p:spPr>
          <a:xfrm>
            <a:off x="8006633"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3" name="Google Shape;133;p17"/>
          <p:cNvSpPr/>
          <p:nvPr>
            <p:ph idx="13" type="pic"/>
          </p:nvPr>
        </p:nvSpPr>
        <p:spPr>
          <a:xfrm>
            <a:off x="1676255" y="4072552"/>
            <a:ext cx="1463100" cy="1463100"/>
          </a:xfrm>
          <a:prstGeom prst="ellipse">
            <a:avLst/>
          </a:prstGeom>
          <a:noFill/>
          <a:ln>
            <a:noFill/>
          </a:ln>
        </p:spPr>
      </p:sp>
      <p:sp>
        <p:nvSpPr>
          <p:cNvPr id="134" name="Google Shape;134;p17"/>
          <p:cNvSpPr txBox="1"/>
          <p:nvPr>
            <p:ph idx="14" type="body"/>
          </p:nvPr>
        </p:nvSpPr>
        <p:spPr>
          <a:xfrm>
            <a:off x="1247018"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5" name="Google Shape;135;p17"/>
          <p:cNvSpPr txBox="1"/>
          <p:nvPr>
            <p:ph idx="15" type="body"/>
          </p:nvPr>
        </p:nvSpPr>
        <p:spPr>
          <a:xfrm>
            <a:off x="1247018"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6" name="Google Shape;136;p17"/>
          <p:cNvSpPr/>
          <p:nvPr>
            <p:ph idx="16" type="pic"/>
          </p:nvPr>
        </p:nvSpPr>
        <p:spPr>
          <a:xfrm>
            <a:off x="5056062" y="4072552"/>
            <a:ext cx="1463100" cy="1463100"/>
          </a:xfrm>
          <a:prstGeom prst="ellipse">
            <a:avLst/>
          </a:prstGeom>
          <a:noFill/>
          <a:ln>
            <a:noFill/>
          </a:ln>
        </p:spPr>
      </p:sp>
      <p:sp>
        <p:nvSpPr>
          <p:cNvPr id="137" name="Google Shape;137;p17"/>
          <p:cNvSpPr txBox="1"/>
          <p:nvPr>
            <p:ph idx="17" type="body"/>
          </p:nvPr>
        </p:nvSpPr>
        <p:spPr>
          <a:xfrm>
            <a:off x="4626825"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8" name="Google Shape;138;p17"/>
          <p:cNvSpPr txBox="1"/>
          <p:nvPr>
            <p:ph idx="18" type="body"/>
          </p:nvPr>
        </p:nvSpPr>
        <p:spPr>
          <a:xfrm>
            <a:off x="4626825"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9" name="Google Shape;139;p17"/>
          <p:cNvSpPr/>
          <p:nvPr>
            <p:ph idx="19" type="pic"/>
          </p:nvPr>
        </p:nvSpPr>
        <p:spPr>
          <a:xfrm>
            <a:off x="8435870" y="4072552"/>
            <a:ext cx="1463100" cy="1463100"/>
          </a:xfrm>
          <a:prstGeom prst="ellipse">
            <a:avLst/>
          </a:prstGeom>
          <a:noFill/>
          <a:ln>
            <a:noFill/>
          </a:ln>
        </p:spPr>
      </p:sp>
      <p:sp>
        <p:nvSpPr>
          <p:cNvPr id="140" name="Google Shape;140;p17"/>
          <p:cNvSpPr txBox="1"/>
          <p:nvPr>
            <p:ph idx="20" type="body"/>
          </p:nvPr>
        </p:nvSpPr>
        <p:spPr>
          <a:xfrm>
            <a:off x="8006633"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1" name="Google Shape;141;p17"/>
          <p:cNvSpPr txBox="1"/>
          <p:nvPr>
            <p:ph idx="21" type="body"/>
          </p:nvPr>
        </p:nvSpPr>
        <p:spPr>
          <a:xfrm>
            <a:off x="8006633"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2" name="Google Shape;142;p1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2">
  <p:cSld name="Speaker bios_1">
    <p:bg>
      <p:bgPr>
        <a:solidFill>
          <a:schemeClr val="lt2"/>
        </a:solidFill>
      </p:bgPr>
    </p:bg>
    <p:spTree>
      <p:nvGrpSpPr>
        <p:cNvPr id="143" name="Shape 143"/>
        <p:cNvGrpSpPr/>
        <p:nvPr/>
      </p:nvGrpSpPr>
      <p:grpSpPr>
        <a:xfrm>
          <a:off x="0" y="0"/>
          <a:ext cx="0" cy="0"/>
          <a:chOff x="0" y="0"/>
          <a:chExt cx="0" cy="0"/>
        </a:xfrm>
      </p:grpSpPr>
      <p:sp>
        <p:nvSpPr>
          <p:cNvPr id="144" name="Google Shape;144;p18"/>
          <p:cNvSpPr/>
          <p:nvPr>
            <p:ph idx="2" type="pic"/>
          </p:nvPr>
        </p:nvSpPr>
        <p:spPr>
          <a:xfrm>
            <a:off x="1676248" y="1893628"/>
            <a:ext cx="2055900" cy="2055900"/>
          </a:xfrm>
          <a:prstGeom prst="ellipse">
            <a:avLst/>
          </a:prstGeom>
          <a:noFill/>
          <a:ln>
            <a:noFill/>
          </a:ln>
        </p:spPr>
      </p:sp>
      <p:sp>
        <p:nvSpPr>
          <p:cNvPr id="145" name="Google Shape;145;p18"/>
          <p:cNvSpPr txBox="1"/>
          <p:nvPr>
            <p:ph idx="1" type="body"/>
          </p:nvPr>
        </p:nvSpPr>
        <p:spPr>
          <a:xfrm>
            <a:off x="15434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6" name="Google Shape;146;p18"/>
          <p:cNvSpPr txBox="1"/>
          <p:nvPr>
            <p:ph idx="3" type="body"/>
          </p:nvPr>
        </p:nvSpPr>
        <p:spPr>
          <a:xfrm>
            <a:off x="15434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7" name="Google Shape;147;p1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48" name="Google Shape;148;p18"/>
          <p:cNvSpPr/>
          <p:nvPr>
            <p:ph idx="4" type="pic"/>
          </p:nvPr>
        </p:nvSpPr>
        <p:spPr>
          <a:xfrm>
            <a:off x="5068048" y="1893628"/>
            <a:ext cx="2055900" cy="2055900"/>
          </a:xfrm>
          <a:prstGeom prst="ellipse">
            <a:avLst/>
          </a:prstGeom>
          <a:noFill/>
          <a:ln>
            <a:noFill/>
          </a:ln>
        </p:spPr>
      </p:sp>
      <p:sp>
        <p:nvSpPr>
          <p:cNvPr id="149" name="Google Shape;149;p18"/>
          <p:cNvSpPr txBox="1"/>
          <p:nvPr>
            <p:ph idx="5" type="body"/>
          </p:nvPr>
        </p:nvSpPr>
        <p:spPr>
          <a:xfrm>
            <a:off x="49352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0" name="Google Shape;150;p18"/>
          <p:cNvSpPr txBox="1"/>
          <p:nvPr>
            <p:ph idx="6" type="body"/>
          </p:nvPr>
        </p:nvSpPr>
        <p:spPr>
          <a:xfrm>
            <a:off x="49352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51" name="Google Shape;151;p18"/>
          <p:cNvSpPr/>
          <p:nvPr>
            <p:ph idx="7" type="pic"/>
          </p:nvPr>
        </p:nvSpPr>
        <p:spPr>
          <a:xfrm>
            <a:off x="8459848" y="1893628"/>
            <a:ext cx="2055900" cy="2055900"/>
          </a:xfrm>
          <a:prstGeom prst="ellipse">
            <a:avLst/>
          </a:prstGeom>
          <a:noFill/>
          <a:ln>
            <a:noFill/>
          </a:ln>
        </p:spPr>
      </p:sp>
      <p:sp>
        <p:nvSpPr>
          <p:cNvPr id="152" name="Google Shape;152;p18"/>
          <p:cNvSpPr txBox="1"/>
          <p:nvPr>
            <p:ph idx="8" type="body"/>
          </p:nvPr>
        </p:nvSpPr>
        <p:spPr>
          <a:xfrm>
            <a:off x="83270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3" name="Google Shape;153;p18"/>
          <p:cNvSpPr txBox="1"/>
          <p:nvPr>
            <p:ph idx="9" type="body"/>
          </p:nvPr>
        </p:nvSpPr>
        <p:spPr>
          <a:xfrm>
            <a:off x="83270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4" name="Shape 154"/>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155" name="Shape 155"/>
        <p:cNvGrpSpPr/>
        <p:nvPr/>
      </p:nvGrpSpPr>
      <p:grpSpPr>
        <a:xfrm>
          <a:off x="0" y="0"/>
          <a:ext cx="0" cy="0"/>
          <a:chOff x="0" y="0"/>
          <a:chExt cx="0" cy="0"/>
        </a:xfrm>
      </p:grpSpPr>
      <p:sp>
        <p:nvSpPr>
          <p:cNvPr id="156" name="Google Shape;156;p2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7" name="Google Shape;157;p2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8" name="Google Shape;158;p2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59" name="Google Shape;159;p2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0" name="Google Shape;160;p20"/>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1" name="Google Shape;161;p20"/>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21" name="Shape 21"/>
        <p:cNvGrpSpPr/>
        <p:nvPr/>
      </p:nvGrpSpPr>
      <p:grpSpPr>
        <a:xfrm>
          <a:off x="0" y="0"/>
          <a:ext cx="0" cy="0"/>
          <a:chOff x="0" y="0"/>
          <a:chExt cx="0" cy="0"/>
        </a:xfrm>
      </p:grpSpPr>
      <p:sp>
        <p:nvSpPr>
          <p:cNvPr id="22" name="Google Shape;22;p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3" name="Google Shape;23;p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24" name="Google Shape;24;p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25" name="Google Shape;25;p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26" name="Google Shape;26;p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27" name="Google Shape;27;p3"/>
          <p:cNvSpPr/>
          <p:nvPr>
            <p:ph idx="2" type="pic"/>
          </p:nvPr>
        </p:nvSpPr>
        <p:spPr>
          <a:xfrm>
            <a:off x="5984925" y="-5178126"/>
            <a:ext cx="11392800" cy="11439600"/>
          </a:xfrm>
          <a:prstGeom prst="pie">
            <a:avLst>
              <a:gd fmla="val 5392891" name="adj1"/>
              <a:gd fmla="val 10798470" name="adj2"/>
            </a:avLst>
          </a:prstGeom>
          <a:noFill/>
          <a:ln>
            <a:noFill/>
          </a:ln>
        </p:spPr>
      </p:sp>
      <p:sp>
        <p:nvSpPr>
          <p:cNvPr id="28" name="Google Shape;28;p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9" name="Google Shape;29;p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30" name="Google Shape;30;p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162" name="Shape 162"/>
        <p:cNvGrpSpPr/>
        <p:nvPr/>
      </p:nvGrpSpPr>
      <p:grpSpPr>
        <a:xfrm>
          <a:off x="0" y="0"/>
          <a:ext cx="0" cy="0"/>
          <a:chOff x="0" y="0"/>
          <a:chExt cx="0" cy="0"/>
        </a:xfrm>
      </p:grpSpPr>
      <p:cxnSp>
        <p:nvCxnSpPr>
          <p:cNvPr id="163" name="Google Shape;163;p21"/>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164" name="Google Shape;164;p2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65" name="Google Shape;165;p2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6" name="Google Shape;166;p21"/>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7" name="Google Shape;167;p21"/>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168" name="Shape 168"/>
        <p:cNvGrpSpPr/>
        <p:nvPr/>
      </p:nvGrpSpPr>
      <p:grpSpPr>
        <a:xfrm>
          <a:off x="0" y="0"/>
          <a:ext cx="0" cy="0"/>
          <a:chOff x="0" y="0"/>
          <a:chExt cx="0" cy="0"/>
        </a:xfrm>
      </p:grpSpPr>
      <p:cxnSp>
        <p:nvCxnSpPr>
          <p:cNvPr id="169" name="Google Shape;169;p22"/>
          <p:cNvCxnSpPr/>
          <p:nvPr/>
        </p:nvCxnSpPr>
        <p:spPr>
          <a:xfrm>
            <a:off x="4114802" y="2448182"/>
            <a:ext cx="0" cy="3200904"/>
          </a:xfrm>
          <a:prstGeom prst="straightConnector1">
            <a:avLst/>
          </a:prstGeom>
          <a:noFill/>
          <a:ln cap="flat" cmpd="sng" w="12700">
            <a:solidFill>
              <a:schemeClr val="accent6"/>
            </a:solidFill>
            <a:prstDash val="solid"/>
            <a:round/>
            <a:headEnd len="sm" w="sm" type="none"/>
            <a:tailEnd len="sm" w="sm" type="none"/>
          </a:ln>
        </p:spPr>
      </p:cxnSp>
      <p:cxnSp>
        <p:nvCxnSpPr>
          <p:cNvPr id="170" name="Google Shape;170;p22"/>
          <p:cNvCxnSpPr/>
          <p:nvPr/>
        </p:nvCxnSpPr>
        <p:spPr>
          <a:xfrm>
            <a:off x="7955974" y="2448902"/>
            <a:ext cx="0" cy="3200904"/>
          </a:xfrm>
          <a:prstGeom prst="straightConnector1">
            <a:avLst/>
          </a:prstGeom>
          <a:noFill/>
          <a:ln cap="flat" cmpd="sng" w="12700">
            <a:solidFill>
              <a:schemeClr val="accent6"/>
            </a:solidFill>
            <a:prstDash val="solid"/>
            <a:round/>
            <a:headEnd len="sm" w="sm" type="none"/>
            <a:tailEnd len="sm" w="sm" type="none"/>
          </a:ln>
        </p:spPr>
      </p:cxnSp>
      <p:sp>
        <p:nvSpPr>
          <p:cNvPr id="171" name="Google Shape;171;p22"/>
          <p:cNvSpPr txBox="1"/>
          <p:nvPr>
            <p:ph idx="1" type="body"/>
          </p:nvPr>
        </p:nvSpPr>
        <p:spPr>
          <a:xfrm>
            <a:off x="10204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2" name="Google Shape;172;p22"/>
          <p:cNvSpPr txBox="1"/>
          <p:nvPr>
            <p:ph idx="2" type="body"/>
          </p:nvPr>
        </p:nvSpPr>
        <p:spPr>
          <a:xfrm>
            <a:off x="4887081"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3" name="Google Shape;173;p22"/>
          <p:cNvSpPr txBox="1"/>
          <p:nvPr>
            <p:ph idx="3" type="body"/>
          </p:nvPr>
        </p:nvSpPr>
        <p:spPr>
          <a:xfrm>
            <a:off x="872837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4" name="Google Shape;174;p2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75" name="Google Shape;175;p22"/>
          <p:cNvSpPr txBox="1"/>
          <p:nvPr>
            <p:ph idx="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6" name="Google Shape;176;p22"/>
          <p:cNvSpPr txBox="1"/>
          <p:nvPr>
            <p:ph idx="5" type="body"/>
          </p:nvPr>
        </p:nvSpPr>
        <p:spPr>
          <a:xfrm>
            <a:off x="609750"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7" name="Google Shape;177;p22"/>
          <p:cNvSpPr txBox="1"/>
          <p:nvPr>
            <p:ph idx="6" type="body"/>
          </p:nvPr>
        </p:nvSpPr>
        <p:spPr>
          <a:xfrm>
            <a:off x="443758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8" name="Google Shape;178;p22"/>
          <p:cNvSpPr txBox="1"/>
          <p:nvPr>
            <p:ph idx="7" type="body"/>
          </p:nvPr>
        </p:nvSpPr>
        <p:spPr>
          <a:xfrm>
            <a:off x="827873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179" name="Shape 179"/>
        <p:cNvGrpSpPr/>
        <p:nvPr/>
      </p:nvGrpSpPr>
      <p:grpSpPr>
        <a:xfrm>
          <a:off x="0" y="0"/>
          <a:ext cx="0" cy="0"/>
          <a:chOff x="0" y="0"/>
          <a:chExt cx="0" cy="0"/>
        </a:xfrm>
      </p:grpSpPr>
      <p:sp>
        <p:nvSpPr>
          <p:cNvPr id="180" name="Google Shape;180;p23"/>
          <p:cNvSpPr/>
          <p:nvPr>
            <p:ph idx="2" type="pic"/>
          </p:nvPr>
        </p:nvSpPr>
        <p:spPr>
          <a:xfrm>
            <a:off x="1823096" y="2574245"/>
            <a:ext cx="1005900" cy="1005900"/>
          </a:xfrm>
          <a:prstGeom prst="rect">
            <a:avLst/>
          </a:prstGeom>
          <a:noFill/>
          <a:ln>
            <a:noFill/>
          </a:ln>
        </p:spPr>
      </p:sp>
      <p:sp>
        <p:nvSpPr>
          <p:cNvPr id="181" name="Google Shape;181;p23"/>
          <p:cNvSpPr/>
          <p:nvPr>
            <p:ph idx="3" type="pic"/>
          </p:nvPr>
        </p:nvSpPr>
        <p:spPr>
          <a:xfrm>
            <a:off x="5593080" y="2574245"/>
            <a:ext cx="1005900" cy="1005900"/>
          </a:xfrm>
          <a:prstGeom prst="rect">
            <a:avLst/>
          </a:prstGeom>
          <a:noFill/>
          <a:ln>
            <a:noFill/>
          </a:ln>
        </p:spPr>
      </p:sp>
      <p:sp>
        <p:nvSpPr>
          <p:cNvPr id="182" name="Google Shape;182;p23"/>
          <p:cNvSpPr/>
          <p:nvPr>
            <p:ph idx="4" type="pic"/>
          </p:nvPr>
        </p:nvSpPr>
        <p:spPr>
          <a:xfrm>
            <a:off x="9222271" y="2574245"/>
            <a:ext cx="1005900" cy="1005900"/>
          </a:xfrm>
          <a:prstGeom prst="rect">
            <a:avLst/>
          </a:prstGeom>
          <a:noFill/>
          <a:ln>
            <a:noFill/>
          </a:ln>
        </p:spPr>
      </p:sp>
      <p:cxnSp>
        <p:nvCxnSpPr>
          <p:cNvPr id="183" name="Google Shape;183;p23"/>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184" name="Google Shape;184;p23"/>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185" name="Google Shape;185;p23"/>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6" name="Google Shape;186;p23"/>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7" name="Google Shape;187;p23"/>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8" name="Google Shape;188;p23"/>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9" name="Google Shape;189;p23"/>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90" name="Google Shape;190;p23"/>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91" name="Google Shape;191;p2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92" name="Google Shape;192;p23"/>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193" name="Shape 193"/>
        <p:cNvGrpSpPr/>
        <p:nvPr/>
      </p:nvGrpSpPr>
      <p:grpSpPr>
        <a:xfrm>
          <a:off x="0" y="0"/>
          <a:ext cx="0" cy="0"/>
          <a:chOff x="0" y="0"/>
          <a:chExt cx="0" cy="0"/>
        </a:xfrm>
      </p:grpSpPr>
      <p:sp>
        <p:nvSpPr>
          <p:cNvPr id="194" name="Google Shape;194;p24"/>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5" name="Google Shape;195;p24"/>
          <p:cNvSpPr/>
          <p:nvPr>
            <p:ph idx="2" type="pic"/>
          </p:nvPr>
        </p:nvSpPr>
        <p:spPr>
          <a:xfrm>
            <a:off x="729761" y="1921550"/>
            <a:ext cx="822960" cy="822960"/>
          </a:xfrm>
          <a:prstGeom prst="rect">
            <a:avLst/>
          </a:prstGeom>
          <a:noFill/>
          <a:ln>
            <a:noFill/>
          </a:ln>
        </p:spPr>
      </p:sp>
      <p:sp>
        <p:nvSpPr>
          <p:cNvPr id="196" name="Google Shape;196;p24"/>
          <p:cNvSpPr/>
          <p:nvPr>
            <p:ph idx="3" type="pic"/>
          </p:nvPr>
        </p:nvSpPr>
        <p:spPr>
          <a:xfrm>
            <a:off x="729761" y="3037769"/>
            <a:ext cx="822960" cy="822960"/>
          </a:xfrm>
          <a:prstGeom prst="rect">
            <a:avLst/>
          </a:prstGeom>
          <a:noFill/>
          <a:ln>
            <a:noFill/>
          </a:ln>
        </p:spPr>
      </p:sp>
      <p:sp>
        <p:nvSpPr>
          <p:cNvPr id="197" name="Google Shape;197;p24"/>
          <p:cNvSpPr/>
          <p:nvPr>
            <p:ph idx="4" type="pic"/>
          </p:nvPr>
        </p:nvSpPr>
        <p:spPr>
          <a:xfrm>
            <a:off x="729761" y="4151979"/>
            <a:ext cx="822960" cy="822960"/>
          </a:xfrm>
          <a:prstGeom prst="rect">
            <a:avLst/>
          </a:prstGeom>
          <a:noFill/>
          <a:ln>
            <a:noFill/>
          </a:ln>
        </p:spPr>
      </p:sp>
      <p:sp>
        <p:nvSpPr>
          <p:cNvPr id="198" name="Google Shape;198;p24"/>
          <p:cNvSpPr/>
          <p:nvPr>
            <p:ph idx="5" type="pic"/>
          </p:nvPr>
        </p:nvSpPr>
        <p:spPr>
          <a:xfrm>
            <a:off x="729761" y="5262171"/>
            <a:ext cx="822960" cy="822960"/>
          </a:xfrm>
          <a:prstGeom prst="rect">
            <a:avLst/>
          </a:prstGeom>
          <a:noFill/>
          <a:ln>
            <a:noFill/>
          </a:ln>
        </p:spPr>
      </p:sp>
      <p:sp>
        <p:nvSpPr>
          <p:cNvPr id="199" name="Google Shape;199;p24"/>
          <p:cNvSpPr txBox="1"/>
          <p:nvPr>
            <p:ph idx="1" type="body"/>
          </p:nvPr>
        </p:nvSpPr>
        <p:spPr>
          <a:xfrm>
            <a:off x="2019578" y="1921550"/>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0" name="Google Shape;200;p24"/>
          <p:cNvSpPr txBox="1"/>
          <p:nvPr>
            <p:ph idx="6" type="body"/>
          </p:nvPr>
        </p:nvSpPr>
        <p:spPr>
          <a:xfrm>
            <a:off x="2019578" y="303776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1" name="Google Shape;201;p24"/>
          <p:cNvSpPr txBox="1"/>
          <p:nvPr>
            <p:ph idx="7" type="body"/>
          </p:nvPr>
        </p:nvSpPr>
        <p:spPr>
          <a:xfrm>
            <a:off x="2019578" y="415197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2" name="Google Shape;202;p24"/>
          <p:cNvSpPr txBox="1"/>
          <p:nvPr>
            <p:ph idx="8" type="body"/>
          </p:nvPr>
        </p:nvSpPr>
        <p:spPr>
          <a:xfrm>
            <a:off x="2019578" y="5262171"/>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3" name="Google Shape;203;p24"/>
          <p:cNvSpPr/>
          <p:nvPr>
            <p:ph idx="9" type="pic"/>
          </p:nvPr>
        </p:nvSpPr>
        <p:spPr>
          <a:xfrm flipH="1">
            <a:off x="6458875" y="416100"/>
            <a:ext cx="5733300" cy="6025800"/>
          </a:xfrm>
          <a:prstGeom prst="flowChartDelay">
            <a:avLst/>
          </a:prstGeom>
          <a:noFill/>
          <a:ln>
            <a:noFill/>
          </a:ln>
        </p:spPr>
      </p:sp>
      <p:sp>
        <p:nvSpPr>
          <p:cNvPr id="204" name="Google Shape;204;p2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205" name="Shape 205"/>
        <p:cNvGrpSpPr/>
        <p:nvPr/>
      </p:nvGrpSpPr>
      <p:grpSpPr>
        <a:xfrm>
          <a:off x="0" y="0"/>
          <a:ext cx="0" cy="0"/>
          <a:chOff x="0" y="0"/>
          <a:chExt cx="0" cy="0"/>
        </a:xfrm>
      </p:grpSpPr>
      <p:sp>
        <p:nvSpPr>
          <p:cNvPr id="206" name="Google Shape;206;p25"/>
          <p:cNvSpPr/>
          <p:nvPr>
            <p:ph idx="2" type="pic"/>
          </p:nvPr>
        </p:nvSpPr>
        <p:spPr>
          <a:xfrm>
            <a:off x="0" y="416100"/>
            <a:ext cx="5733300" cy="6025800"/>
          </a:xfrm>
          <a:prstGeom prst="flowChartDelay">
            <a:avLst/>
          </a:prstGeom>
          <a:noFill/>
          <a:ln>
            <a:noFill/>
          </a:ln>
        </p:spPr>
      </p:sp>
      <p:sp>
        <p:nvSpPr>
          <p:cNvPr id="207" name="Google Shape;207;p25"/>
          <p:cNvSpPr txBox="1"/>
          <p:nvPr>
            <p:ph type="title"/>
          </p:nvPr>
        </p:nvSpPr>
        <p:spPr>
          <a:xfrm>
            <a:off x="6096000" y="65925"/>
            <a:ext cx="5467109"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08" name="Google Shape;208;p25"/>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09" name="Google Shape;209;p25"/>
          <p:cNvSpPr txBox="1"/>
          <p:nvPr>
            <p:ph idx="3" type="body"/>
          </p:nvPr>
        </p:nvSpPr>
        <p:spPr>
          <a:xfrm>
            <a:off x="6096000" y="2385825"/>
            <a:ext cx="5262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210" name="Shape 210"/>
        <p:cNvGrpSpPr/>
        <p:nvPr/>
      </p:nvGrpSpPr>
      <p:grpSpPr>
        <a:xfrm>
          <a:off x="0" y="0"/>
          <a:ext cx="0" cy="0"/>
          <a:chOff x="0" y="0"/>
          <a:chExt cx="0" cy="0"/>
        </a:xfrm>
      </p:grpSpPr>
      <p:sp>
        <p:nvSpPr>
          <p:cNvPr id="211" name="Google Shape;211;p26"/>
          <p:cNvSpPr/>
          <p:nvPr/>
        </p:nvSpPr>
        <p:spPr>
          <a:xfrm>
            <a:off x="4953964" y="1855357"/>
            <a:ext cx="6971817" cy="6971817"/>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2" name="Google Shape;212;p26"/>
          <p:cNvSpPr/>
          <p:nvPr/>
        </p:nvSpPr>
        <p:spPr>
          <a:xfrm rot="10800000">
            <a:off x="7287658" y="-641910"/>
            <a:ext cx="6971817" cy="6971817"/>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3" name="Google Shape;213;p26"/>
          <p:cNvSpPr txBox="1"/>
          <p:nvPr>
            <p:ph idx="1" type="body"/>
          </p:nvPr>
        </p:nvSpPr>
        <p:spPr>
          <a:xfrm>
            <a:off x="7974958" y="2963119"/>
            <a:ext cx="2743200" cy="2196306"/>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214" name="Google Shape;214;p2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15" name="Google Shape;215;p26"/>
          <p:cNvSpPr txBox="1"/>
          <p:nvPr>
            <p:ph idx="2"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16" name="Google Shape;216;p26"/>
          <p:cNvSpPr txBox="1"/>
          <p:nvPr>
            <p:ph idx="3" type="body"/>
          </p:nvPr>
        </p:nvSpPr>
        <p:spPr>
          <a:xfrm>
            <a:off x="609750" y="2385825"/>
            <a:ext cx="63132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217" name="Shape 217"/>
        <p:cNvGrpSpPr/>
        <p:nvPr/>
      </p:nvGrpSpPr>
      <p:grpSpPr>
        <a:xfrm>
          <a:off x="0" y="0"/>
          <a:ext cx="0" cy="0"/>
          <a:chOff x="0" y="0"/>
          <a:chExt cx="0" cy="0"/>
        </a:xfrm>
      </p:grpSpPr>
      <p:sp>
        <p:nvSpPr>
          <p:cNvPr id="218" name="Google Shape;218;p27"/>
          <p:cNvSpPr/>
          <p:nvPr/>
        </p:nvSpPr>
        <p:spPr>
          <a:xfrm>
            <a:off x="5109730"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1"/>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219" name="Google Shape;219;p27"/>
          <p:cNvSpPr/>
          <p:nvPr/>
        </p:nvSpPr>
        <p:spPr>
          <a:xfrm>
            <a:off x="2370667"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220" name="Google Shape;220;p27"/>
          <p:cNvSpPr txBox="1"/>
          <p:nvPr>
            <p:ph idx="1" type="body"/>
          </p:nvPr>
        </p:nvSpPr>
        <p:spPr>
          <a:xfrm>
            <a:off x="2539999"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1" name="Google Shape;221;p27"/>
          <p:cNvSpPr txBox="1"/>
          <p:nvPr>
            <p:ph idx="2" type="body"/>
          </p:nvPr>
        </p:nvSpPr>
        <p:spPr>
          <a:xfrm>
            <a:off x="6829776"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2" name="Google Shape;222;p2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23" name="Google Shape;223;p27"/>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224" name="Shape 224"/>
        <p:cNvGrpSpPr/>
        <p:nvPr/>
      </p:nvGrpSpPr>
      <p:grpSpPr>
        <a:xfrm>
          <a:off x="0" y="0"/>
          <a:ext cx="0" cy="0"/>
          <a:chOff x="0" y="0"/>
          <a:chExt cx="0" cy="0"/>
        </a:xfrm>
      </p:grpSpPr>
      <p:sp>
        <p:nvSpPr>
          <p:cNvPr id="225" name="Google Shape;225;p28"/>
          <p:cNvSpPr/>
          <p:nvPr>
            <p:ph idx="2" type="pic"/>
          </p:nvPr>
        </p:nvSpPr>
        <p:spPr>
          <a:xfrm>
            <a:off x="628891" y="1672660"/>
            <a:ext cx="2543598" cy="2297456"/>
          </a:xfrm>
          <a:prstGeom prst="rect">
            <a:avLst/>
          </a:prstGeom>
          <a:noFill/>
          <a:ln>
            <a:noFill/>
          </a:ln>
        </p:spPr>
      </p:sp>
      <p:sp>
        <p:nvSpPr>
          <p:cNvPr id="226" name="Google Shape;226;p28"/>
          <p:cNvSpPr/>
          <p:nvPr>
            <p:ph idx="3" type="pic"/>
          </p:nvPr>
        </p:nvSpPr>
        <p:spPr>
          <a:xfrm>
            <a:off x="3302977" y="1672660"/>
            <a:ext cx="2543598" cy="2297456"/>
          </a:xfrm>
          <a:prstGeom prst="rect">
            <a:avLst/>
          </a:prstGeom>
          <a:noFill/>
          <a:ln>
            <a:noFill/>
          </a:ln>
        </p:spPr>
      </p:sp>
      <p:sp>
        <p:nvSpPr>
          <p:cNvPr id="227" name="Google Shape;227;p28"/>
          <p:cNvSpPr/>
          <p:nvPr>
            <p:ph idx="4" type="pic"/>
          </p:nvPr>
        </p:nvSpPr>
        <p:spPr>
          <a:xfrm>
            <a:off x="628891" y="4080194"/>
            <a:ext cx="2543598" cy="2297456"/>
          </a:xfrm>
          <a:prstGeom prst="rect">
            <a:avLst/>
          </a:prstGeom>
          <a:noFill/>
          <a:ln>
            <a:noFill/>
          </a:ln>
        </p:spPr>
      </p:sp>
      <p:sp>
        <p:nvSpPr>
          <p:cNvPr id="228" name="Google Shape;228;p28"/>
          <p:cNvSpPr/>
          <p:nvPr>
            <p:ph idx="5" type="pic"/>
          </p:nvPr>
        </p:nvSpPr>
        <p:spPr>
          <a:xfrm>
            <a:off x="3302977" y="4080194"/>
            <a:ext cx="2543598" cy="2297456"/>
          </a:xfrm>
          <a:prstGeom prst="rect">
            <a:avLst/>
          </a:prstGeom>
          <a:noFill/>
          <a:ln>
            <a:noFill/>
          </a:ln>
        </p:spPr>
      </p:sp>
      <p:sp>
        <p:nvSpPr>
          <p:cNvPr id="229" name="Google Shape;229;p2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30" name="Google Shape;230;p28"/>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31" name="Google Shape;231;p28"/>
          <p:cNvSpPr txBox="1"/>
          <p:nvPr>
            <p:ph idx="6" type="body"/>
          </p:nvPr>
        </p:nvSpPr>
        <p:spPr>
          <a:xfrm>
            <a:off x="61087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232" name="Shape 232"/>
        <p:cNvGrpSpPr/>
        <p:nvPr/>
      </p:nvGrpSpPr>
      <p:grpSpPr>
        <a:xfrm>
          <a:off x="0" y="0"/>
          <a:ext cx="0" cy="0"/>
          <a:chOff x="0" y="0"/>
          <a:chExt cx="0" cy="0"/>
        </a:xfrm>
      </p:grpSpPr>
      <p:sp>
        <p:nvSpPr>
          <p:cNvPr id="233" name="Google Shape;233;p29"/>
          <p:cNvSpPr/>
          <p:nvPr>
            <p:ph idx="2" type="chart"/>
          </p:nvPr>
        </p:nvSpPr>
        <p:spPr>
          <a:xfrm>
            <a:off x="5920502" y="2353895"/>
            <a:ext cx="5683594" cy="374310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34" name="Google Shape;234;p29"/>
          <p:cNvSpPr txBox="1"/>
          <p:nvPr>
            <p:ph idx="1" type="body"/>
          </p:nvPr>
        </p:nvSpPr>
        <p:spPr>
          <a:xfrm>
            <a:off x="1233693" y="305794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5" name="Google Shape;235;p29"/>
          <p:cNvSpPr txBox="1"/>
          <p:nvPr>
            <p:ph idx="3" type="body"/>
          </p:nvPr>
        </p:nvSpPr>
        <p:spPr>
          <a:xfrm>
            <a:off x="1228229" y="264895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6" name="Google Shape;236;p29"/>
          <p:cNvSpPr txBox="1"/>
          <p:nvPr>
            <p:ph idx="4" type="body"/>
          </p:nvPr>
        </p:nvSpPr>
        <p:spPr>
          <a:xfrm>
            <a:off x="1228229" y="400359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7" name="Google Shape;237;p29"/>
          <p:cNvSpPr txBox="1"/>
          <p:nvPr>
            <p:ph idx="5" type="body"/>
          </p:nvPr>
        </p:nvSpPr>
        <p:spPr>
          <a:xfrm>
            <a:off x="1222765" y="359460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8" name="Google Shape;238;p29"/>
          <p:cNvSpPr txBox="1"/>
          <p:nvPr>
            <p:ph idx="6" type="body"/>
          </p:nvPr>
        </p:nvSpPr>
        <p:spPr>
          <a:xfrm>
            <a:off x="1244367" y="497673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9" name="Google Shape;239;p29"/>
          <p:cNvSpPr txBox="1"/>
          <p:nvPr>
            <p:ph idx="7" type="body"/>
          </p:nvPr>
        </p:nvSpPr>
        <p:spPr>
          <a:xfrm>
            <a:off x="1238903" y="456774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40" name="Google Shape;240;p29"/>
          <p:cNvSpPr/>
          <p:nvPr>
            <p:ph idx="8" type="pic"/>
          </p:nvPr>
        </p:nvSpPr>
        <p:spPr>
          <a:xfrm>
            <a:off x="616639" y="2669177"/>
            <a:ext cx="365700" cy="365700"/>
          </a:xfrm>
          <a:prstGeom prst="rect">
            <a:avLst/>
          </a:prstGeom>
          <a:noFill/>
          <a:ln>
            <a:noFill/>
          </a:ln>
        </p:spPr>
      </p:sp>
      <p:sp>
        <p:nvSpPr>
          <p:cNvPr id="241" name="Google Shape;241;p29"/>
          <p:cNvSpPr/>
          <p:nvPr>
            <p:ph idx="9" type="pic"/>
          </p:nvPr>
        </p:nvSpPr>
        <p:spPr>
          <a:xfrm>
            <a:off x="616639" y="3583577"/>
            <a:ext cx="365700" cy="365700"/>
          </a:xfrm>
          <a:prstGeom prst="rect">
            <a:avLst/>
          </a:prstGeom>
          <a:noFill/>
          <a:ln>
            <a:noFill/>
          </a:ln>
        </p:spPr>
      </p:sp>
      <p:sp>
        <p:nvSpPr>
          <p:cNvPr id="242" name="Google Shape;242;p29"/>
          <p:cNvSpPr/>
          <p:nvPr>
            <p:ph idx="13" type="pic"/>
          </p:nvPr>
        </p:nvSpPr>
        <p:spPr>
          <a:xfrm>
            <a:off x="616639" y="4565710"/>
            <a:ext cx="365700" cy="365700"/>
          </a:xfrm>
          <a:prstGeom prst="rect">
            <a:avLst/>
          </a:prstGeom>
          <a:noFill/>
          <a:ln>
            <a:noFill/>
          </a:ln>
        </p:spPr>
      </p:sp>
      <p:sp>
        <p:nvSpPr>
          <p:cNvPr id="243" name="Google Shape;243;p2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44" name="Google Shape;244;p29"/>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245" name="Shape 245"/>
        <p:cNvGrpSpPr/>
        <p:nvPr/>
      </p:nvGrpSpPr>
      <p:grpSpPr>
        <a:xfrm>
          <a:off x="0" y="0"/>
          <a:ext cx="0" cy="0"/>
          <a:chOff x="0" y="0"/>
          <a:chExt cx="0" cy="0"/>
        </a:xfrm>
      </p:grpSpPr>
      <p:sp>
        <p:nvSpPr>
          <p:cNvPr id="246" name="Google Shape;246;p30"/>
          <p:cNvSpPr/>
          <p:nvPr/>
        </p:nvSpPr>
        <p:spPr>
          <a:xfrm>
            <a:off x="6463894" y="3715473"/>
            <a:ext cx="2784278" cy="2476983"/>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47" name="Google Shape;247;p30"/>
          <p:cNvSpPr txBox="1"/>
          <p:nvPr/>
        </p:nvSpPr>
        <p:spPr>
          <a:xfrm>
            <a:off x="6736467" y="3945480"/>
            <a:ext cx="1993335"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48" name="Google Shape;248;p30"/>
          <p:cNvSpPr txBox="1"/>
          <p:nvPr/>
        </p:nvSpPr>
        <p:spPr>
          <a:xfrm>
            <a:off x="6736467" y="4785000"/>
            <a:ext cx="1993335"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249" name="Google Shape;249;p30"/>
          <p:cNvSpPr/>
          <p:nvPr/>
        </p:nvSpPr>
        <p:spPr>
          <a:xfrm>
            <a:off x="8729802" y="3930649"/>
            <a:ext cx="2458569" cy="2007163"/>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50" name="Google Shape;250;p30"/>
          <p:cNvSpPr txBox="1"/>
          <p:nvPr/>
        </p:nvSpPr>
        <p:spPr>
          <a:xfrm>
            <a:off x="9084512" y="3945480"/>
            <a:ext cx="2144591"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1" name="Google Shape;251;p30"/>
          <p:cNvSpPr txBox="1"/>
          <p:nvPr/>
        </p:nvSpPr>
        <p:spPr>
          <a:xfrm>
            <a:off x="9084512" y="4785000"/>
            <a:ext cx="2144591"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2" name="Google Shape;252;p30"/>
          <p:cNvSpPr/>
          <p:nvPr>
            <p:ph idx="2" type="chart"/>
          </p:nvPr>
        </p:nvSpPr>
        <p:spPr>
          <a:xfrm>
            <a:off x="616639" y="2353895"/>
            <a:ext cx="5536935" cy="3676389"/>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53" name="Google Shape;253;p3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54" name="Google Shape;254;p3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55" name="Google Shape;255;p30"/>
          <p:cNvSpPr txBox="1"/>
          <p:nvPr>
            <p:ph idx="3" type="body"/>
          </p:nvPr>
        </p:nvSpPr>
        <p:spPr>
          <a:xfrm>
            <a:off x="62353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31" name="Shape 31"/>
        <p:cNvGrpSpPr/>
        <p:nvPr/>
      </p:nvGrpSpPr>
      <p:grpSpPr>
        <a:xfrm>
          <a:off x="0" y="0"/>
          <a:ext cx="0" cy="0"/>
          <a:chOff x="0" y="0"/>
          <a:chExt cx="0" cy="0"/>
        </a:xfrm>
      </p:grpSpPr>
      <p:sp>
        <p:nvSpPr>
          <p:cNvPr id="32" name="Google Shape;32;p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3" name="Google Shape;33;p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4" name="Google Shape;34;p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5" name="Google Shape;35;p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 name="Google Shape;36;p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256" name="Shape 256"/>
        <p:cNvGrpSpPr/>
        <p:nvPr/>
      </p:nvGrpSpPr>
      <p:grpSpPr>
        <a:xfrm>
          <a:off x="0" y="0"/>
          <a:ext cx="0" cy="0"/>
          <a:chOff x="0" y="0"/>
          <a:chExt cx="0" cy="0"/>
        </a:xfrm>
      </p:grpSpPr>
      <p:sp>
        <p:nvSpPr>
          <p:cNvPr id="257" name="Google Shape;257;p31"/>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8" name="Google Shape;258;p31"/>
          <p:cNvSpPr/>
          <p:nvPr/>
        </p:nvSpPr>
        <p:spPr>
          <a:xfrm flipH="1">
            <a:off x="5395093" y="129651"/>
            <a:ext cx="6240694" cy="6240694"/>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259" name="Google Shape;259;p31"/>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260" name="Google Shape;260;p31"/>
          <p:cNvSpPr/>
          <p:nvPr>
            <p:ph idx="2" type="pic"/>
          </p:nvPr>
        </p:nvSpPr>
        <p:spPr>
          <a:xfrm>
            <a:off x="8095047" y="1257696"/>
            <a:ext cx="2124300" cy="4571400"/>
          </a:xfrm>
          <a:prstGeom prst="roundRect">
            <a:avLst>
              <a:gd fmla="val 10302" name="adj"/>
            </a:avLst>
          </a:prstGeom>
          <a:solidFill>
            <a:schemeClr val="lt2"/>
          </a:solidFill>
          <a:ln>
            <a:noFill/>
          </a:ln>
        </p:spPr>
      </p:sp>
      <p:sp>
        <p:nvSpPr>
          <p:cNvPr id="261" name="Google Shape;261;p3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62" name="Google Shape;262;p3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63" name="Google Shape;263;p31"/>
          <p:cNvSpPr txBox="1"/>
          <p:nvPr>
            <p:ph idx="3" type="body"/>
          </p:nvPr>
        </p:nvSpPr>
        <p:spPr>
          <a:xfrm>
            <a:off x="609750" y="2385825"/>
            <a:ext cx="5757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264" name="Shape 264"/>
        <p:cNvGrpSpPr/>
        <p:nvPr/>
      </p:nvGrpSpPr>
      <p:grpSpPr>
        <a:xfrm>
          <a:off x="0" y="0"/>
          <a:ext cx="0" cy="0"/>
          <a:chOff x="0" y="0"/>
          <a:chExt cx="0" cy="0"/>
        </a:xfrm>
      </p:grpSpPr>
      <p:sp>
        <p:nvSpPr>
          <p:cNvPr id="265" name="Google Shape;265;p32"/>
          <p:cNvSpPr/>
          <p:nvPr/>
        </p:nvSpPr>
        <p:spPr>
          <a:xfrm>
            <a:off x="8833266" y="6569215"/>
            <a:ext cx="2602378" cy="158963"/>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266" name="Google Shape;266;p32"/>
          <p:cNvSpPr/>
          <p:nvPr/>
        </p:nvSpPr>
        <p:spPr>
          <a:xfrm>
            <a:off x="3505516" y="4154626"/>
            <a:ext cx="5406747" cy="5406747"/>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267" name="Google Shape;267;p32"/>
          <p:cNvSpPr/>
          <p:nvPr/>
        </p:nvSpPr>
        <p:spPr>
          <a:xfrm>
            <a:off x="3236290" y="3996266"/>
            <a:ext cx="5286506" cy="5286506"/>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268" name="Google Shape;268;p32"/>
          <p:cNvPicPr preferRelativeResize="0"/>
          <p:nvPr/>
        </p:nvPicPr>
        <p:blipFill rotWithShape="1">
          <a:blip r:embed="rId2">
            <a:alphaModFix/>
          </a:blip>
          <a:srcRect b="-249" l="0" r="0" t="0"/>
          <a:stretch/>
        </p:blipFill>
        <p:spPr>
          <a:xfrm>
            <a:off x="5021207" y="1876700"/>
            <a:ext cx="2321701" cy="4664523"/>
          </a:xfrm>
          <a:prstGeom prst="rect">
            <a:avLst/>
          </a:prstGeom>
          <a:noFill/>
          <a:ln>
            <a:noFill/>
          </a:ln>
        </p:spPr>
      </p:pic>
      <p:sp>
        <p:nvSpPr>
          <p:cNvPr id="269" name="Google Shape;269;p32"/>
          <p:cNvSpPr/>
          <p:nvPr>
            <p:ph idx="2" type="pic"/>
          </p:nvPr>
        </p:nvSpPr>
        <p:spPr>
          <a:xfrm>
            <a:off x="5146901" y="1993899"/>
            <a:ext cx="2048226" cy="4379191"/>
          </a:xfrm>
          <a:prstGeom prst="rect">
            <a:avLst/>
          </a:prstGeom>
          <a:noFill/>
          <a:ln>
            <a:noFill/>
          </a:ln>
        </p:spPr>
      </p:sp>
      <p:sp>
        <p:nvSpPr>
          <p:cNvPr id="270" name="Google Shape;270;p32"/>
          <p:cNvSpPr txBox="1"/>
          <p:nvPr>
            <p:ph idx="1" type="body"/>
          </p:nvPr>
        </p:nvSpPr>
        <p:spPr>
          <a:xfrm>
            <a:off x="8833267" y="2447367"/>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1" name="Google Shape;271;p32"/>
          <p:cNvSpPr txBox="1"/>
          <p:nvPr>
            <p:ph idx="3" type="body"/>
          </p:nvPr>
        </p:nvSpPr>
        <p:spPr>
          <a:xfrm>
            <a:off x="8833267" y="379848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2" name="Google Shape;272;p32"/>
          <p:cNvSpPr txBox="1"/>
          <p:nvPr>
            <p:ph idx="4" type="body"/>
          </p:nvPr>
        </p:nvSpPr>
        <p:spPr>
          <a:xfrm>
            <a:off x="8833266" y="511716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3" name="Google Shape;273;p32"/>
          <p:cNvSpPr/>
          <p:nvPr>
            <p:ph idx="5" type="pic"/>
          </p:nvPr>
        </p:nvSpPr>
        <p:spPr>
          <a:xfrm>
            <a:off x="8146954" y="2518389"/>
            <a:ext cx="365700" cy="365700"/>
          </a:xfrm>
          <a:prstGeom prst="rect">
            <a:avLst/>
          </a:prstGeom>
          <a:noFill/>
          <a:ln>
            <a:noFill/>
          </a:ln>
        </p:spPr>
      </p:sp>
      <p:sp>
        <p:nvSpPr>
          <p:cNvPr id="274" name="Google Shape;274;p32"/>
          <p:cNvSpPr/>
          <p:nvPr>
            <p:ph idx="6" type="pic"/>
          </p:nvPr>
        </p:nvSpPr>
        <p:spPr>
          <a:xfrm>
            <a:off x="8146954" y="3860390"/>
            <a:ext cx="365700" cy="365700"/>
          </a:xfrm>
          <a:prstGeom prst="rect">
            <a:avLst/>
          </a:prstGeom>
          <a:noFill/>
          <a:ln>
            <a:noFill/>
          </a:ln>
        </p:spPr>
      </p:sp>
      <p:sp>
        <p:nvSpPr>
          <p:cNvPr id="275" name="Google Shape;275;p32"/>
          <p:cNvSpPr/>
          <p:nvPr>
            <p:ph idx="7" type="pic"/>
          </p:nvPr>
        </p:nvSpPr>
        <p:spPr>
          <a:xfrm>
            <a:off x="8146954" y="5179070"/>
            <a:ext cx="365700" cy="365700"/>
          </a:xfrm>
          <a:prstGeom prst="rect">
            <a:avLst/>
          </a:prstGeom>
          <a:noFill/>
          <a:ln>
            <a:noFill/>
          </a:ln>
        </p:spPr>
      </p:sp>
      <p:sp>
        <p:nvSpPr>
          <p:cNvPr id="276" name="Google Shape;276;p3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77" name="Google Shape;277;p32"/>
          <p:cNvSpPr txBox="1"/>
          <p:nvPr>
            <p:ph idx="8"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78" name="Google Shape;278;p32"/>
          <p:cNvSpPr txBox="1"/>
          <p:nvPr>
            <p:ph idx="9"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279" name="Shape 279"/>
        <p:cNvGrpSpPr/>
        <p:nvPr/>
      </p:nvGrpSpPr>
      <p:grpSpPr>
        <a:xfrm>
          <a:off x="0" y="0"/>
          <a:ext cx="0" cy="0"/>
          <a:chOff x="0" y="0"/>
          <a:chExt cx="0" cy="0"/>
        </a:xfrm>
      </p:grpSpPr>
      <p:sp>
        <p:nvSpPr>
          <p:cNvPr id="280" name="Google Shape;280;p33"/>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1" name="Google Shape;281;p33"/>
          <p:cNvSpPr/>
          <p:nvPr/>
        </p:nvSpPr>
        <p:spPr>
          <a:xfrm>
            <a:off x="2236262" y="3835806"/>
            <a:ext cx="777583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2" name="Google Shape;282;p33"/>
          <p:cNvSpPr txBox="1"/>
          <p:nvPr>
            <p:ph idx="1"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3" name="Google Shape;283;p33"/>
          <p:cNvSpPr txBox="1"/>
          <p:nvPr>
            <p:ph idx="2" type="body"/>
          </p:nvPr>
        </p:nvSpPr>
        <p:spPr>
          <a:xfrm>
            <a:off x="5105106"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284" name="Google Shape;284;p33"/>
          <p:cNvSpPr txBox="1"/>
          <p:nvPr>
            <p:ph idx="3" type="body"/>
          </p:nvPr>
        </p:nvSpPr>
        <p:spPr>
          <a:xfrm>
            <a:off x="7879079"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5" name="Google Shape;285;p33"/>
          <p:cNvSpPr txBox="1"/>
          <p:nvPr>
            <p:ph idx="4" type="body"/>
          </p:nvPr>
        </p:nvSpPr>
        <p:spPr>
          <a:xfrm>
            <a:off x="2916218"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286" name="Google Shape;286;p33"/>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7" name="Google Shape;287;p33"/>
          <p:cNvSpPr txBox="1"/>
          <p:nvPr>
            <p:ph idx="5"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88" name="Google Shape;288;p33"/>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9" name="Google Shape;289;p33"/>
          <p:cNvSpPr txBox="1"/>
          <p:nvPr>
            <p:ph idx="6" type="body"/>
          </p:nvPr>
        </p:nvSpPr>
        <p:spPr>
          <a:xfrm>
            <a:off x="5763590"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0" name="Google Shape;290;p3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91" name="Google Shape;291;p33"/>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292" name="Shape 292"/>
        <p:cNvGrpSpPr/>
        <p:nvPr/>
      </p:nvGrpSpPr>
      <p:grpSpPr>
        <a:xfrm>
          <a:off x="0" y="0"/>
          <a:ext cx="0" cy="0"/>
          <a:chOff x="0" y="0"/>
          <a:chExt cx="0" cy="0"/>
        </a:xfrm>
      </p:grpSpPr>
      <p:sp>
        <p:nvSpPr>
          <p:cNvPr id="293" name="Google Shape;293;p34"/>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4" name="Google Shape;294;p34"/>
          <p:cNvSpPr/>
          <p:nvPr/>
        </p:nvSpPr>
        <p:spPr>
          <a:xfrm>
            <a:off x="1423686" y="3835806"/>
            <a:ext cx="936391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5" name="Google Shape;295;p34"/>
          <p:cNvSpPr txBox="1"/>
          <p:nvPr>
            <p:ph idx="1" type="body"/>
          </p:nvPr>
        </p:nvSpPr>
        <p:spPr>
          <a:xfrm>
            <a:off x="1529084"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6" name="Google Shape;296;p34"/>
          <p:cNvSpPr txBox="1"/>
          <p:nvPr>
            <p:ph idx="2" type="body"/>
          </p:nvPr>
        </p:nvSpPr>
        <p:spPr>
          <a:xfrm>
            <a:off x="4013309"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7" name="Google Shape;297;p34"/>
          <p:cNvSpPr txBox="1"/>
          <p:nvPr>
            <p:ph idx="3" type="body"/>
          </p:nvPr>
        </p:nvSpPr>
        <p:spPr>
          <a:xfrm>
            <a:off x="6383364"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8" name="Google Shape;298;p34"/>
          <p:cNvSpPr txBox="1"/>
          <p:nvPr>
            <p:ph idx="4" type="body"/>
          </p:nvPr>
        </p:nvSpPr>
        <p:spPr>
          <a:xfrm>
            <a:off x="1972945"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9" name="Google Shape;299;p34"/>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0" name="Google Shape;300;p34"/>
          <p:cNvSpPr txBox="1"/>
          <p:nvPr>
            <p:ph idx="5" type="body"/>
          </p:nvPr>
        </p:nvSpPr>
        <p:spPr>
          <a:xfrm>
            <a:off x="7126821"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1" name="Google Shape;301;p34"/>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2" name="Google Shape;302;p34"/>
          <p:cNvSpPr txBox="1"/>
          <p:nvPr>
            <p:ph idx="6" type="body"/>
          </p:nvPr>
        </p:nvSpPr>
        <p:spPr>
          <a:xfrm>
            <a:off x="4671793"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3" name="Google Shape;303;p34"/>
          <p:cNvSpPr txBox="1"/>
          <p:nvPr>
            <p:ph idx="7" type="body"/>
          </p:nvPr>
        </p:nvSpPr>
        <p:spPr>
          <a:xfrm>
            <a:off x="8730267"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04" name="Google Shape;304;p34"/>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5" name="Google Shape;305;p34"/>
          <p:cNvSpPr txBox="1"/>
          <p:nvPr>
            <p:ph idx="8" type="body"/>
          </p:nvPr>
        </p:nvSpPr>
        <p:spPr>
          <a:xfrm>
            <a:off x="9388751"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6" name="Google Shape;306;p3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07" name="Google Shape;307;p34"/>
          <p:cNvSpPr txBox="1"/>
          <p:nvPr>
            <p:ph idx="9"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308" name="Shape 308"/>
        <p:cNvGrpSpPr/>
        <p:nvPr/>
      </p:nvGrpSpPr>
      <p:grpSpPr>
        <a:xfrm>
          <a:off x="0" y="0"/>
          <a:ext cx="0" cy="0"/>
          <a:chOff x="0" y="0"/>
          <a:chExt cx="0" cy="0"/>
        </a:xfrm>
      </p:grpSpPr>
      <p:sp>
        <p:nvSpPr>
          <p:cNvPr id="309" name="Google Shape;309;p35"/>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0" name="Google Shape;310;p35"/>
          <p:cNvSpPr/>
          <p:nvPr/>
        </p:nvSpPr>
        <p:spPr>
          <a:xfrm>
            <a:off x="810228" y="3835806"/>
            <a:ext cx="1063814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1" name="Google Shape;311;p35"/>
          <p:cNvSpPr txBox="1"/>
          <p:nvPr>
            <p:ph idx="1" type="body"/>
          </p:nvPr>
        </p:nvSpPr>
        <p:spPr>
          <a:xfrm>
            <a:off x="810228"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312" name="Google Shape;312;p35"/>
          <p:cNvSpPr txBox="1"/>
          <p:nvPr>
            <p:ph idx="2" type="body"/>
          </p:nvPr>
        </p:nvSpPr>
        <p:spPr>
          <a:xfrm>
            <a:off x="3000855"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3" name="Google Shape;313;p35"/>
          <p:cNvSpPr txBox="1"/>
          <p:nvPr>
            <p:ph idx="3" type="body"/>
          </p:nvPr>
        </p:nvSpPr>
        <p:spPr>
          <a:xfrm>
            <a:off x="512790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4" name="Google Shape;314;p35"/>
          <p:cNvSpPr txBox="1"/>
          <p:nvPr>
            <p:ph idx="4" type="body"/>
          </p:nvPr>
        </p:nvSpPr>
        <p:spPr>
          <a:xfrm>
            <a:off x="1254089"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5" name="Google Shape;315;p35"/>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6" name="Google Shape;316;p35"/>
          <p:cNvSpPr txBox="1"/>
          <p:nvPr>
            <p:ph idx="5" type="body"/>
          </p:nvPr>
        </p:nvSpPr>
        <p:spPr>
          <a:xfrm>
            <a:off x="587135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7" name="Google Shape;317;p35"/>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8" name="Google Shape;318;p35"/>
          <p:cNvSpPr txBox="1"/>
          <p:nvPr>
            <p:ph idx="6" type="body"/>
          </p:nvPr>
        </p:nvSpPr>
        <p:spPr>
          <a:xfrm>
            <a:off x="3659339"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9" name="Google Shape;319;p35"/>
          <p:cNvSpPr txBox="1"/>
          <p:nvPr>
            <p:ph idx="7" type="body"/>
          </p:nvPr>
        </p:nvSpPr>
        <p:spPr>
          <a:xfrm>
            <a:off x="7318900"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0" name="Google Shape;320;p35"/>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1" name="Google Shape;321;p35"/>
          <p:cNvSpPr txBox="1"/>
          <p:nvPr>
            <p:ph idx="8" type="body"/>
          </p:nvPr>
        </p:nvSpPr>
        <p:spPr>
          <a:xfrm>
            <a:off x="7977384"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2" name="Google Shape;322;p35"/>
          <p:cNvSpPr txBox="1"/>
          <p:nvPr>
            <p:ph idx="9" type="body"/>
          </p:nvPr>
        </p:nvSpPr>
        <p:spPr>
          <a:xfrm>
            <a:off x="942211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3" name="Google Shape;323;p35"/>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4" name="Google Shape;324;p35"/>
          <p:cNvSpPr txBox="1"/>
          <p:nvPr>
            <p:ph idx="13" type="body"/>
          </p:nvPr>
        </p:nvSpPr>
        <p:spPr>
          <a:xfrm>
            <a:off x="1016556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5" name="Google Shape;325;p3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26" name="Google Shape;326;p35"/>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327" name="Shape 327"/>
        <p:cNvGrpSpPr/>
        <p:nvPr/>
      </p:nvGrpSpPr>
      <p:grpSpPr>
        <a:xfrm>
          <a:off x="0" y="0"/>
          <a:ext cx="0" cy="0"/>
          <a:chOff x="0" y="0"/>
          <a:chExt cx="0" cy="0"/>
        </a:xfrm>
      </p:grpSpPr>
      <p:sp>
        <p:nvSpPr>
          <p:cNvPr id="328" name="Google Shape;328;p36"/>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329" name="Google Shape;329;p36"/>
          <p:cNvSpPr/>
          <p:nvPr/>
        </p:nvSpPr>
        <p:spPr>
          <a:xfrm>
            <a:off x="6176747" y="2859755"/>
            <a:ext cx="5111750" cy="286695"/>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0" name="Google Shape;330;p36"/>
          <p:cNvSpPr/>
          <p:nvPr/>
        </p:nvSpPr>
        <p:spPr>
          <a:xfrm>
            <a:off x="6176747" y="2859755"/>
            <a:ext cx="3854450" cy="28669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1" name="Google Shape;331;p36"/>
          <p:cNvSpPr/>
          <p:nvPr/>
        </p:nvSpPr>
        <p:spPr>
          <a:xfrm>
            <a:off x="6203950" y="3892133"/>
            <a:ext cx="5111750" cy="286695"/>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2" name="Google Shape;332;p36"/>
          <p:cNvSpPr/>
          <p:nvPr/>
        </p:nvSpPr>
        <p:spPr>
          <a:xfrm>
            <a:off x="6203950" y="3892133"/>
            <a:ext cx="2892424" cy="28669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3" name="Google Shape;333;p36"/>
          <p:cNvSpPr/>
          <p:nvPr/>
        </p:nvSpPr>
        <p:spPr>
          <a:xfrm>
            <a:off x="6203950" y="4844716"/>
            <a:ext cx="5111750" cy="286695"/>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4" name="Google Shape;334;p36"/>
          <p:cNvSpPr/>
          <p:nvPr/>
        </p:nvSpPr>
        <p:spPr>
          <a:xfrm>
            <a:off x="6203950" y="4844716"/>
            <a:ext cx="5111750" cy="286695"/>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5" name="Google Shape;335;p36"/>
          <p:cNvSpPr txBox="1"/>
          <p:nvPr>
            <p:ph idx="1" type="body"/>
          </p:nvPr>
        </p:nvSpPr>
        <p:spPr>
          <a:xfrm>
            <a:off x="4697813" y="2552420"/>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36" name="Google Shape;336;p36"/>
          <p:cNvSpPr txBox="1"/>
          <p:nvPr>
            <p:ph idx="2" type="body"/>
          </p:nvPr>
        </p:nvSpPr>
        <p:spPr>
          <a:xfrm>
            <a:off x="6176747" y="243507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7" name="Google Shape;337;p36"/>
          <p:cNvSpPr txBox="1"/>
          <p:nvPr>
            <p:ph idx="3" type="body"/>
          </p:nvPr>
        </p:nvSpPr>
        <p:spPr>
          <a:xfrm>
            <a:off x="6203950" y="3430117"/>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8" name="Google Shape;338;p36"/>
          <p:cNvSpPr txBox="1"/>
          <p:nvPr>
            <p:ph idx="4" type="body"/>
          </p:nvPr>
        </p:nvSpPr>
        <p:spPr>
          <a:xfrm>
            <a:off x="6203950" y="438152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9" name="Google Shape;339;p36"/>
          <p:cNvSpPr txBox="1"/>
          <p:nvPr>
            <p:ph idx="5" type="body"/>
          </p:nvPr>
        </p:nvSpPr>
        <p:spPr>
          <a:xfrm>
            <a:off x="4697812" y="357660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0" name="Google Shape;340;p36"/>
          <p:cNvSpPr txBox="1"/>
          <p:nvPr>
            <p:ph idx="6" type="body"/>
          </p:nvPr>
        </p:nvSpPr>
        <p:spPr>
          <a:xfrm>
            <a:off x="4697811" y="452357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1" name="Google Shape;341;p3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42" name="Google Shape;342;p36"/>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43" name="Google Shape;343;p36"/>
          <p:cNvSpPr txBox="1"/>
          <p:nvPr>
            <p:ph idx="8" type="body"/>
          </p:nvPr>
        </p:nvSpPr>
        <p:spPr>
          <a:xfrm>
            <a:off x="609750" y="2385825"/>
            <a:ext cx="42348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344" name="Shape 344"/>
        <p:cNvGrpSpPr/>
        <p:nvPr/>
      </p:nvGrpSpPr>
      <p:grpSpPr>
        <a:xfrm>
          <a:off x="0" y="0"/>
          <a:ext cx="0" cy="0"/>
          <a:chOff x="0" y="0"/>
          <a:chExt cx="0" cy="0"/>
        </a:xfrm>
      </p:grpSpPr>
      <p:sp>
        <p:nvSpPr>
          <p:cNvPr id="345" name="Google Shape;345;p37"/>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346" name="Google Shape;346;p37"/>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347" name="Google Shape;347;p37"/>
          <p:cNvSpPr/>
          <p:nvPr>
            <p:ph idx="2" type="pic"/>
          </p:nvPr>
        </p:nvSpPr>
        <p:spPr>
          <a:xfrm>
            <a:off x="6093644" y="3431357"/>
            <a:ext cx="6096000" cy="3429000"/>
          </a:xfrm>
          <a:prstGeom prst="rect">
            <a:avLst/>
          </a:prstGeom>
          <a:noFill/>
          <a:ln>
            <a:noFill/>
          </a:ln>
        </p:spPr>
      </p:sp>
      <p:sp>
        <p:nvSpPr>
          <p:cNvPr id="348" name="Google Shape;348;p37"/>
          <p:cNvSpPr/>
          <p:nvPr>
            <p:ph idx="3" type="pic"/>
          </p:nvPr>
        </p:nvSpPr>
        <p:spPr>
          <a:xfrm>
            <a:off x="6096000" y="-4715"/>
            <a:ext cx="6096000" cy="3429000"/>
          </a:xfrm>
          <a:prstGeom prst="rect">
            <a:avLst/>
          </a:prstGeom>
          <a:noFill/>
          <a:ln>
            <a:noFill/>
          </a:ln>
        </p:spPr>
      </p:sp>
      <p:sp>
        <p:nvSpPr>
          <p:cNvPr id="349" name="Google Shape;349;p37"/>
          <p:cNvSpPr/>
          <p:nvPr>
            <p:ph idx="4" type="pic"/>
          </p:nvPr>
        </p:nvSpPr>
        <p:spPr>
          <a:xfrm>
            <a:off x="-1571" y="3431357"/>
            <a:ext cx="6096000" cy="3429000"/>
          </a:xfrm>
          <a:prstGeom prst="rect">
            <a:avLst/>
          </a:prstGeom>
          <a:noFill/>
          <a:ln>
            <a:noFill/>
          </a:ln>
        </p:spPr>
      </p:sp>
      <p:sp>
        <p:nvSpPr>
          <p:cNvPr id="350" name="Google Shape;350;p37"/>
          <p:cNvSpPr/>
          <p:nvPr>
            <p:ph idx="5" type="pic"/>
          </p:nvPr>
        </p:nvSpPr>
        <p:spPr>
          <a:xfrm>
            <a:off x="-9425" y="-4715"/>
            <a:ext cx="6096000" cy="3429000"/>
          </a:xfrm>
          <a:prstGeom prst="rect">
            <a:avLst/>
          </a:prstGeom>
          <a:noFill/>
          <a:ln>
            <a:noFill/>
          </a:ln>
        </p:spPr>
      </p:sp>
      <p:sp>
        <p:nvSpPr>
          <p:cNvPr id="351" name="Google Shape;351;p37"/>
          <p:cNvSpPr txBox="1"/>
          <p:nvPr>
            <p:ph idx="1" type="body"/>
          </p:nvPr>
        </p:nvSpPr>
        <p:spPr>
          <a:xfrm>
            <a:off x="839063" y="1303020"/>
            <a:ext cx="4414733"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2" name="Google Shape;352;p37"/>
          <p:cNvSpPr txBox="1"/>
          <p:nvPr>
            <p:ph idx="6" type="body"/>
          </p:nvPr>
        </p:nvSpPr>
        <p:spPr>
          <a:xfrm>
            <a:off x="6992804" y="1303020"/>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3" name="Google Shape;353;p37"/>
          <p:cNvSpPr txBox="1"/>
          <p:nvPr>
            <p:ph idx="7" type="body"/>
          </p:nvPr>
        </p:nvSpPr>
        <p:spPr>
          <a:xfrm>
            <a:off x="6992804"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4" name="Google Shape;354;p37"/>
          <p:cNvSpPr txBox="1"/>
          <p:nvPr>
            <p:ph idx="8" type="body"/>
          </p:nvPr>
        </p:nvSpPr>
        <p:spPr>
          <a:xfrm>
            <a:off x="897589"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355" name="Shape 355"/>
        <p:cNvGrpSpPr/>
        <p:nvPr/>
      </p:nvGrpSpPr>
      <p:grpSpPr>
        <a:xfrm>
          <a:off x="0" y="0"/>
          <a:ext cx="0" cy="0"/>
          <a:chOff x="0" y="0"/>
          <a:chExt cx="0" cy="0"/>
        </a:xfrm>
      </p:grpSpPr>
      <p:sp>
        <p:nvSpPr>
          <p:cNvPr id="356" name="Google Shape;356;p38"/>
          <p:cNvSpPr/>
          <p:nvPr/>
        </p:nvSpPr>
        <p:spPr>
          <a:xfrm>
            <a:off x="7243197" y="4554269"/>
            <a:ext cx="3974222" cy="538161"/>
          </a:xfrm>
          <a:prstGeom prst="roundRect">
            <a:avLst>
              <a:gd fmla="val 50000" name="adj"/>
            </a:avLst>
          </a:prstGeom>
          <a:solidFill>
            <a:schemeClr val="accent4">
              <a:alpha val="83529"/>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7" name="Google Shape;357;p38"/>
          <p:cNvSpPr/>
          <p:nvPr/>
        </p:nvSpPr>
        <p:spPr>
          <a:xfrm>
            <a:off x="974582" y="4554269"/>
            <a:ext cx="2960180" cy="538161"/>
          </a:xfrm>
          <a:prstGeom prst="roundRect">
            <a:avLst>
              <a:gd fmla="val 50000" name="adj"/>
            </a:avLst>
          </a:prstGeom>
          <a:solidFill>
            <a:schemeClr val="accent3">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8" name="Google Shape;358;p38"/>
          <p:cNvSpPr/>
          <p:nvPr/>
        </p:nvSpPr>
        <p:spPr>
          <a:xfrm>
            <a:off x="3033393" y="4554269"/>
            <a:ext cx="5100937" cy="538161"/>
          </a:xfrm>
          <a:prstGeom prst="roundRect">
            <a:avLst>
              <a:gd fmla="val 50000" name="adj"/>
            </a:avLst>
          </a:prstGeom>
          <a:solidFill>
            <a:schemeClr val="accent2">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9" name="Google Shape;359;p3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60" name="Google Shape;360;p3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1" name="Google Shape;361;p38"/>
          <p:cNvSpPr txBox="1"/>
          <p:nvPr>
            <p:ph idx="2" type="body"/>
          </p:nvPr>
        </p:nvSpPr>
        <p:spPr>
          <a:xfrm>
            <a:off x="609750" y="2385825"/>
            <a:ext cx="10308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362" name="Shape 362"/>
        <p:cNvGrpSpPr/>
        <p:nvPr/>
      </p:nvGrpSpPr>
      <p:grpSpPr>
        <a:xfrm>
          <a:off x="0" y="0"/>
          <a:ext cx="0" cy="0"/>
          <a:chOff x="0" y="0"/>
          <a:chExt cx="0" cy="0"/>
        </a:xfrm>
      </p:grpSpPr>
      <p:sp>
        <p:nvSpPr>
          <p:cNvPr id="363" name="Google Shape;363;p39"/>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4" name="Google Shape;364;p39"/>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5" name="Google Shape;365;p39"/>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6" name="Google Shape;366;p39"/>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7" name="Google Shape;367;p39"/>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68" name="Google Shape;368;p39"/>
          <p:cNvSpPr/>
          <p:nvPr>
            <p:ph idx="5" type="pic"/>
          </p:nvPr>
        </p:nvSpPr>
        <p:spPr>
          <a:xfrm>
            <a:off x="2440875" y="2654049"/>
            <a:ext cx="2015400" cy="2015400"/>
          </a:xfrm>
          <a:prstGeom prst="rect">
            <a:avLst/>
          </a:prstGeom>
          <a:solidFill>
            <a:srgbClr val="F2F2F2"/>
          </a:solidFill>
          <a:ln>
            <a:noFill/>
          </a:ln>
        </p:spPr>
      </p:sp>
      <p:sp>
        <p:nvSpPr>
          <p:cNvPr id="369" name="Google Shape;369;p39"/>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70" name="Google Shape;370;p39"/>
          <p:cNvSpPr/>
          <p:nvPr>
            <p:ph idx="6" type="pic"/>
          </p:nvPr>
        </p:nvSpPr>
        <p:spPr>
          <a:xfrm>
            <a:off x="8367113" y="2654049"/>
            <a:ext cx="2015400" cy="2015400"/>
          </a:xfrm>
          <a:prstGeom prst="rect">
            <a:avLst/>
          </a:prstGeom>
          <a:solidFill>
            <a:srgbClr val="F2F2F2"/>
          </a:solidFill>
          <a:ln>
            <a:noFill/>
          </a:ln>
        </p:spPr>
      </p:sp>
      <p:sp>
        <p:nvSpPr>
          <p:cNvPr id="371" name="Google Shape;371;p3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72" name="Google Shape;372;p39"/>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373" name="Shape 373"/>
        <p:cNvGrpSpPr/>
        <p:nvPr/>
      </p:nvGrpSpPr>
      <p:grpSpPr>
        <a:xfrm>
          <a:off x="0" y="0"/>
          <a:ext cx="0" cy="0"/>
          <a:chOff x="0" y="0"/>
          <a:chExt cx="0" cy="0"/>
        </a:xfrm>
      </p:grpSpPr>
      <p:sp>
        <p:nvSpPr>
          <p:cNvPr id="374" name="Google Shape;374;p40"/>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5" name="Google Shape;375;p40"/>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6" name="Google Shape;376;p40"/>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7" name="Google Shape;377;p40"/>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8" name="Google Shape;378;p40"/>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9" name="Google Shape;379;p40"/>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80" name="Google Shape;380;p40"/>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1" name="Google Shape;381;p40"/>
          <p:cNvSpPr/>
          <p:nvPr>
            <p:ph idx="7" type="pic"/>
          </p:nvPr>
        </p:nvSpPr>
        <p:spPr>
          <a:xfrm>
            <a:off x="1711670" y="2790201"/>
            <a:ext cx="1833000" cy="1833000"/>
          </a:xfrm>
          <a:prstGeom prst="rect">
            <a:avLst/>
          </a:prstGeom>
          <a:solidFill>
            <a:srgbClr val="F2F2F2"/>
          </a:solidFill>
          <a:ln>
            <a:noFill/>
          </a:ln>
        </p:spPr>
      </p:sp>
      <p:sp>
        <p:nvSpPr>
          <p:cNvPr id="382" name="Google Shape;382;p40"/>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3" name="Google Shape;383;p40"/>
          <p:cNvSpPr/>
          <p:nvPr>
            <p:ph idx="8" type="pic"/>
          </p:nvPr>
        </p:nvSpPr>
        <p:spPr>
          <a:xfrm>
            <a:off x="5461867" y="2790201"/>
            <a:ext cx="1833000" cy="1833000"/>
          </a:xfrm>
          <a:prstGeom prst="rect">
            <a:avLst/>
          </a:prstGeom>
          <a:solidFill>
            <a:srgbClr val="F2F2F2"/>
          </a:solidFill>
          <a:ln>
            <a:noFill/>
          </a:ln>
        </p:spPr>
      </p:sp>
      <p:sp>
        <p:nvSpPr>
          <p:cNvPr id="384" name="Google Shape;384;p40"/>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5" name="Google Shape;385;p40"/>
          <p:cNvSpPr/>
          <p:nvPr>
            <p:ph idx="9" type="pic"/>
          </p:nvPr>
        </p:nvSpPr>
        <p:spPr>
          <a:xfrm>
            <a:off x="9258364" y="2790201"/>
            <a:ext cx="1833000" cy="1833000"/>
          </a:xfrm>
          <a:prstGeom prst="rect">
            <a:avLst/>
          </a:prstGeom>
          <a:solidFill>
            <a:srgbClr val="F2F2F2"/>
          </a:solidFill>
          <a:ln>
            <a:noFill/>
          </a:ln>
        </p:spPr>
      </p:sp>
      <p:sp>
        <p:nvSpPr>
          <p:cNvPr id="386" name="Google Shape;386;p4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87" name="Google Shape;387;p40"/>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37" name="Shape 37"/>
        <p:cNvGrpSpPr/>
        <p:nvPr/>
      </p:nvGrpSpPr>
      <p:grpSpPr>
        <a:xfrm>
          <a:off x="0" y="0"/>
          <a:ext cx="0" cy="0"/>
          <a:chOff x="0" y="0"/>
          <a:chExt cx="0" cy="0"/>
        </a:xfrm>
      </p:grpSpPr>
      <p:sp>
        <p:nvSpPr>
          <p:cNvPr id="38" name="Google Shape;38;p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9" name="Google Shape;39;p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0" name="Google Shape;40;p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393" name="Shape 393"/>
        <p:cNvGrpSpPr/>
        <p:nvPr/>
      </p:nvGrpSpPr>
      <p:grpSpPr>
        <a:xfrm>
          <a:off x="0" y="0"/>
          <a:ext cx="0" cy="0"/>
          <a:chOff x="0" y="0"/>
          <a:chExt cx="0" cy="0"/>
        </a:xfrm>
      </p:grpSpPr>
      <p:sp>
        <p:nvSpPr>
          <p:cNvPr id="394" name="Google Shape;394;p4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395" name="Google Shape;395;p4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396" name="Google Shape;396;p4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397" name="Google Shape;397;p42"/>
          <p:cNvSpPr/>
          <p:nvPr>
            <p:ph idx="2" type="pic"/>
          </p:nvPr>
        </p:nvSpPr>
        <p:spPr>
          <a:xfrm>
            <a:off x="5984925" y="-5178126"/>
            <a:ext cx="11392800" cy="11439600"/>
          </a:xfrm>
          <a:prstGeom prst="pie">
            <a:avLst>
              <a:gd fmla="val 5392891" name="adj1"/>
              <a:gd fmla="val 10798470" name="adj2"/>
            </a:avLst>
          </a:prstGeom>
          <a:noFill/>
          <a:ln>
            <a:noFill/>
          </a:ln>
        </p:spPr>
      </p:sp>
      <p:sp>
        <p:nvSpPr>
          <p:cNvPr id="398" name="Google Shape;398;p4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399" name="Google Shape;399;p4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400" name="Shape 400"/>
        <p:cNvGrpSpPr/>
        <p:nvPr/>
      </p:nvGrpSpPr>
      <p:grpSpPr>
        <a:xfrm>
          <a:off x="0" y="0"/>
          <a:ext cx="0" cy="0"/>
          <a:chOff x="0" y="0"/>
          <a:chExt cx="0" cy="0"/>
        </a:xfrm>
      </p:grpSpPr>
      <p:sp>
        <p:nvSpPr>
          <p:cNvPr id="401" name="Google Shape;401;p4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02" name="Google Shape;402;p4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403" name="Google Shape;403;p4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404" name="Google Shape;404;p4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405" name="Google Shape;405;p4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406" name="Google Shape;406;p43"/>
          <p:cNvSpPr/>
          <p:nvPr>
            <p:ph idx="2" type="pic"/>
          </p:nvPr>
        </p:nvSpPr>
        <p:spPr>
          <a:xfrm>
            <a:off x="5984925" y="-5178126"/>
            <a:ext cx="11392800" cy="11439600"/>
          </a:xfrm>
          <a:prstGeom prst="pie">
            <a:avLst>
              <a:gd fmla="val 5392891" name="adj1"/>
              <a:gd fmla="val 10798470" name="adj2"/>
            </a:avLst>
          </a:prstGeom>
          <a:noFill/>
          <a:ln>
            <a:noFill/>
          </a:ln>
        </p:spPr>
      </p:sp>
      <p:sp>
        <p:nvSpPr>
          <p:cNvPr id="407" name="Google Shape;407;p4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408" name="Google Shape;408;p4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409" name="Google Shape;409;p4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410" name="Shape 410"/>
        <p:cNvGrpSpPr/>
        <p:nvPr/>
      </p:nvGrpSpPr>
      <p:grpSpPr>
        <a:xfrm>
          <a:off x="0" y="0"/>
          <a:ext cx="0" cy="0"/>
          <a:chOff x="0" y="0"/>
          <a:chExt cx="0" cy="0"/>
        </a:xfrm>
      </p:grpSpPr>
      <p:sp>
        <p:nvSpPr>
          <p:cNvPr id="411" name="Google Shape;411;p4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2" name="Google Shape;412;p4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3" name="Google Shape;413;p4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4" name="Google Shape;414;p4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5" name="Google Shape;415;p4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416" name="Shape 416"/>
        <p:cNvGrpSpPr/>
        <p:nvPr/>
      </p:nvGrpSpPr>
      <p:grpSpPr>
        <a:xfrm>
          <a:off x="0" y="0"/>
          <a:ext cx="0" cy="0"/>
          <a:chOff x="0" y="0"/>
          <a:chExt cx="0" cy="0"/>
        </a:xfrm>
      </p:grpSpPr>
      <p:sp>
        <p:nvSpPr>
          <p:cNvPr id="417" name="Google Shape;417;p4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8" name="Google Shape;418;p4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9" name="Google Shape;419;p4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20" name="Shape 420"/>
        <p:cNvGrpSpPr/>
        <p:nvPr/>
      </p:nvGrpSpPr>
      <p:grpSpPr>
        <a:xfrm>
          <a:off x="0" y="0"/>
          <a:ext cx="0" cy="0"/>
          <a:chOff x="0" y="0"/>
          <a:chExt cx="0" cy="0"/>
        </a:xfrm>
      </p:grpSpPr>
      <p:sp>
        <p:nvSpPr>
          <p:cNvPr id="421" name="Google Shape;421;p4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2" name="Google Shape;422;p4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23" name="Google Shape;423;p4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24" name="Google Shape;424;p4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25" name="Google Shape;425;p4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6" name="Google Shape;426;p4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27" name="Google Shape;427;p4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8" name="Google Shape;428;p4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9" name="Google Shape;429;p4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30" name="Google Shape;430;p4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1" name="Google Shape;431;p4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432" name="Google Shape;432;p4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33" name="Google Shape;433;p4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434" name="Google Shape;434;p46"/>
          <p:cNvSpPr/>
          <p:nvPr>
            <p:ph idx="14" type="pic"/>
          </p:nvPr>
        </p:nvSpPr>
        <p:spPr>
          <a:xfrm>
            <a:off x="10686767" y="2650009"/>
            <a:ext cx="365700" cy="365700"/>
          </a:xfrm>
          <a:prstGeom prst="rect">
            <a:avLst/>
          </a:prstGeom>
          <a:noFill/>
          <a:ln>
            <a:noFill/>
          </a:ln>
        </p:spPr>
      </p:sp>
      <p:sp>
        <p:nvSpPr>
          <p:cNvPr id="435" name="Google Shape;435;p46"/>
          <p:cNvSpPr/>
          <p:nvPr>
            <p:ph idx="15" type="pic"/>
          </p:nvPr>
        </p:nvSpPr>
        <p:spPr>
          <a:xfrm>
            <a:off x="1726129" y="2650009"/>
            <a:ext cx="365700" cy="365700"/>
          </a:xfrm>
          <a:prstGeom prst="rect">
            <a:avLst/>
          </a:prstGeom>
          <a:noFill/>
          <a:ln>
            <a:noFill/>
          </a:ln>
        </p:spPr>
      </p:sp>
      <p:sp>
        <p:nvSpPr>
          <p:cNvPr id="436" name="Google Shape;436;p4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37" name="Google Shape;437;p4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438" name="Shape 438"/>
        <p:cNvGrpSpPr/>
        <p:nvPr/>
      </p:nvGrpSpPr>
      <p:grpSpPr>
        <a:xfrm>
          <a:off x="0" y="0"/>
          <a:ext cx="0" cy="0"/>
          <a:chOff x="0" y="0"/>
          <a:chExt cx="0" cy="0"/>
        </a:xfrm>
      </p:grpSpPr>
      <p:sp>
        <p:nvSpPr>
          <p:cNvPr id="439" name="Google Shape;439;p4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0" name="Google Shape;440;p4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1" name="Google Shape;441;p47"/>
          <p:cNvSpPr/>
          <p:nvPr>
            <p:ph idx="2" type="pic"/>
          </p:nvPr>
        </p:nvSpPr>
        <p:spPr>
          <a:xfrm flipH="1">
            <a:off x="6458875" y="416100"/>
            <a:ext cx="5733300" cy="6025800"/>
          </a:xfrm>
          <a:prstGeom prst="flowChartDelay">
            <a:avLst/>
          </a:prstGeom>
          <a:noFill/>
          <a:ln>
            <a:noFill/>
          </a:ln>
        </p:spPr>
      </p:sp>
      <p:sp>
        <p:nvSpPr>
          <p:cNvPr id="442" name="Google Shape;442;p47"/>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299085" lvl="1" marL="914400" marR="0" rtl="0" algn="l">
              <a:lnSpc>
                <a:spcPct val="125000"/>
              </a:lnSpc>
              <a:spcBef>
                <a:spcPts val="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43" name="Google Shape;443;p4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44" name="Google Shape;444;p47"/>
          <p:cNvSpPr txBox="1"/>
          <p:nvPr>
            <p:ph idx="3"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99085" lvl="1" marL="914400" marR="0" rtl="0" algn="l">
              <a:lnSpc>
                <a:spcPct val="125000"/>
              </a:lnSpc>
              <a:spcBef>
                <a:spcPts val="60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445" name="Shape 445"/>
        <p:cNvGrpSpPr/>
        <p:nvPr/>
      </p:nvGrpSpPr>
      <p:grpSpPr>
        <a:xfrm>
          <a:off x="0" y="0"/>
          <a:ext cx="0" cy="0"/>
          <a:chOff x="0" y="0"/>
          <a:chExt cx="0" cy="0"/>
        </a:xfrm>
      </p:grpSpPr>
      <p:sp>
        <p:nvSpPr>
          <p:cNvPr id="446" name="Google Shape;446;p4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47" name="Google Shape;447;p4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448" name="Google Shape;448;p4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449" name="Google Shape;449;p48"/>
          <p:cNvSpPr txBox="1"/>
          <p:nvPr>
            <p:ph idx="1"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0" name="Google Shape;450;p48"/>
          <p:cNvSpPr txBox="1"/>
          <p:nvPr>
            <p:ph idx="2" type="body"/>
          </p:nvPr>
        </p:nvSpPr>
        <p:spPr>
          <a:xfrm>
            <a:off x="616639" y="1472184"/>
            <a:ext cx="54795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1" name="Google Shape;451;p4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452" name="Google Shape;452;p4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453" name="Google Shape;453;p48"/>
          <p:cNvSpPr/>
          <p:nvPr>
            <p:ph idx="3" type="pic"/>
          </p:nvPr>
        </p:nvSpPr>
        <p:spPr>
          <a:xfrm>
            <a:off x="5976150" y="1872375"/>
            <a:ext cx="5027700" cy="3261900"/>
          </a:xfrm>
          <a:prstGeom prst="rect">
            <a:avLst/>
          </a:prstGeom>
          <a:solidFill>
            <a:srgbClr val="F2F2F2"/>
          </a:solidFill>
          <a:ln>
            <a:noFill/>
          </a:ln>
        </p:spPr>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454" name="Shape 454"/>
        <p:cNvGrpSpPr/>
        <p:nvPr/>
      </p:nvGrpSpPr>
      <p:grpSpPr>
        <a:xfrm>
          <a:off x="0" y="0"/>
          <a:ext cx="0" cy="0"/>
          <a:chOff x="0" y="0"/>
          <a:chExt cx="0" cy="0"/>
        </a:xfrm>
      </p:grpSpPr>
      <p:sp>
        <p:nvSpPr>
          <p:cNvPr id="455" name="Google Shape;455;p4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6" name="Google Shape;456;p4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7" name="Google Shape;457;p49"/>
          <p:cNvSpPr txBox="1"/>
          <p:nvPr>
            <p:ph idx="1" type="body"/>
          </p:nvPr>
        </p:nvSpPr>
        <p:spPr>
          <a:xfrm>
            <a:off x="1516514" y="2452118"/>
            <a:ext cx="2886300" cy="18234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8" name="Google Shape;458;p49"/>
          <p:cNvSpPr txBox="1"/>
          <p:nvPr>
            <p:ph idx="2" type="body"/>
          </p:nvPr>
        </p:nvSpPr>
        <p:spPr>
          <a:xfrm>
            <a:off x="1519939" y="4059002"/>
            <a:ext cx="2882700" cy="17652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9" name="Google Shape;459;p4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0" name="Google Shape;460;p4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1" name="Google Shape;461;p4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2" name="Google Shape;462;p4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3" name="Google Shape;463;p4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4" name="Google Shape;464;p4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5" name="Google Shape;465;p49"/>
          <p:cNvSpPr/>
          <p:nvPr>
            <p:ph idx="9" type="pic"/>
          </p:nvPr>
        </p:nvSpPr>
        <p:spPr>
          <a:xfrm>
            <a:off x="5723645" y="2364629"/>
            <a:ext cx="1005900" cy="1005900"/>
          </a:xfrm>
          <a:prstGeom prst="rect">
            <a:avLst/>
          </a:prstGeom>
          <a:noFill/>
          <a:ln>
            <a:noFill/>
          </a:ln>
        </p:spPr>
      </p:sp>
      <p:sp>
        <p:nvSpPr>
          <p:cNvPr id="466" name="Google Shape;466;p49"/>
          <p:cNvSpPr/>
          <p:nvPr>
            <p:ph idx="13" type="pic"/>
          </p:nvPr>
        </p:nvSpPr>
        <p:spPr>
          <a:xfrm>
            <a:off x="5723645" y="3731213"/>
            <a:ext cx="1005900" cy="1005900"/>
          </a:xfrm>
          <a:prstGeom prst="rect">
            <a:avLst/>
          </a:prstGeom>
          <a:noFill/>
          <a:ln>
            <a:noFill/>
          </a:ln>
        </p:spPr>
      </p:sp>
      <p:sp>
        <p:nvSpPr>
          <p:cNvPr id="467" name="Google Shape;467;p49"/>
          <p:cNvSpPr/>
          <p:nvPr>
            <p:ph idx="14" type="pic"/>
          </p:nvPr>
        </p:nvSpPr>
        <p:spPr>
          <a:xfrm>
            <a:off x="5726372" y="5097797"/>
            <a:ext cx="1005900" cy="1005900"/>
          </a:xfrm>
          <a:prstGeom prst="rect">
            <a:avLst/>
          </a:prstGeom>
          <a:noFill/>
          <a:ln>
            <a:noFill/>
          </a:ln>
        </p:spPr>
      </p:sp>
      <p:sp>
        <p:nvSpPr>
          <p:cNvPr id="468" name="Google Shape;468;p49"/>
          <p:cNvSpPr txBox="1"/>
          <p:nvPr>
            <p:ph idx="15"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69" name="Google Shape;469;p4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470" name="Shape 470"/>
        <p:cNvGrpSpPr/>
        <p:nvPr/>
      </p:nvGrpSpPr>
      <p:grpSpPr>
        <a:xfrm>
          <a:off x="0" y="0"/>
          <a:ext cx="0" cy="0"/>
          <a:chOff x="0" y="0"/>
          <a:chExt cx="0" cy="0"/>
        </a:xfrm>
      </p:grpSpPr>
      <p:sp>
        <p:nvSpPr>
          <p:cNvPr id="471" name="Google Shape;471;p50"/>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2" name="Google Shape;472;p5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473" name="Shape 473"/>
        <p:cNvGrpSpPr/>
        <p:nvPr/>
      </p:nvGrpSpPr>
      <p:grpSpPr>
        <a:xfrm>
          <a:off x="0" y="0"/>
          <a:ext cx="0" cy="0"/>
          <a:chOff x="0" y="0"/>
          <a:chExt cx="0" cy="0"/>
        </a:xfrm>
      </p:grpSpPr>
      <p:sp>
        <p:nvSpPr>
          <p:cNvPr id="474" name="Google Shape;474;p51"/>
          <p:cNvSpPr/>
          <p:nvPr/>
        </p:nvSpPr>
        <p:spPr>
          <a:xfrm flipH="1" rot="10800000">
            <a:off x="559066" y="2440497"/>
            <a:ext cx="3596100" cy="35961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75" name="Google Shape;475;p5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476" name="Google Shape;476;p51"/>
          <p:cNvSpPr/>
          <p:nvPr>
            <p:ph idx="2" type="pic"/>
          </p:nvPr>
        </p:nvSpPr>
        <p:spPr>
          <a:xfrm>
            <a:off x="1520815" y="2822850"/>
            <a:ext cx="2831400" cy="2831100"/>
          </a:xfrm>
          <a:prstGeom prst="rect">
            <a:avLst/>
          </a:prstGeom>
          <a:solidFill>
            <a:srgbClr val="F2F2F2"/>
          </a:solidFill>
          <a:ln>
            <a:noFill/>
          </a:ln>
        </p:spPr>
      </p:sp>
      <p:sp>
        <p:nvSpPr>
          <p:cNvPr id="477" name="Google Shape;477;p51"/>
          <p:cNvSpPr txBox="1"/>
          <p:nvPr>
            <p:ph idx="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8" name="Google Shape;478;p5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1" name="Shape 41"/>
        <p:cNvGrpSpPr/>
        <p:nvPr/>
      </p:nvGrpSpPr>
      <p:grpSpPr>
        <a:xfrm>
          <a:off x="0" y="0"/>
          <a:ext cx="0" cy="0"/>
          <a:chOff x="0" y="0"/>
          <a:chExt cx="0" cy="0"/>
        </a:xfrm>
      </p:grpSpPr>
      <p:sp>
        <p:nvSpPr>
          <p:cNvPr id="42" name="Google Shape;42;p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 name="Google Shape;43;p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4" name="Google Shape;44;p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5" name="Google Shape;45;p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6" name="Google Shape;46;p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7" name="Google Shape;47;p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8" name="Google Shape;48;p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 name="Google Shape;49;p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 name="Google Shape;50;p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1" name="Google Shape;51;p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52" name="Google Shape;52;p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53" name="Google Shape;53;p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54" name="Google Shape;54;p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55" name="Google Shape;55;p6"/>
          <p:cNvSpPr/>
          <p:nvPr>
            <p:ph idx="14" type="pic"/>
          </p:nvPr>
        </p:nvSpPr>
        <p:spPr>
          <a:xfrm>
            <a:off x="10686767" y="2650009"/>
            <a:ext cx="365700" cy="365700"/>
          </a:xfrm>
          <a:prstGeom prst="rect">
            <a:avLst/>
          </a:prstGeom>
          <a:noFill/>
          <a:ln>
            <a:noFill/>
          </a:ln>
        </p:spPr>
      </p:sp>
      <p:sp>
        <p:nvSpPr>
          <p:cNvPr id="56" name="Google Shape;56;p6"/>
          <p:cNvSpPr/>
          <p:nvPr>
            <p:ph idx="15" type="pic"/>
          </p:nvPr>
        </p:nvSpPr>
        <p:spPr>
          <a:xfrm>
            <a:off x="1726129" y="2650009"/>
            <a:ext cx="365700" cy="365700"/>
          </a:xfrm>
          <a:prstGeom prst="rect">
            <a:avLst/>
          </a:prstGeom>
          <a:noFill/>
          <a:ln>
            <a:noFill/>
          </a:ln>
        </p:spPr>
      </p:sp>
      <p:sp>
        <p:nvSpPr>
          <p:cNvPr id="57" name="Google Shape;57;p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8" name="Google Shape;58;p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479" name="Shape 479"/>
        <p:cNvGrpSpPr/>
        <p:nvPr/>
      </p:nvGrpSpPr>
      <p:grpSpPr>
        <a:xfrm>
          <a:off x="0" y="0"/>
          <a:ext cx="0" cy="0"/>
          <a:chOff x="0" y="0"/>
          <a:chExt cx="0" cy="0"/>
        </a:xfrm>
      </p:grpSpPr>
      <p:sp>
        <p:nvSpPr>
          <p:cNvPr id="480" name="Google Shape;480;p52"/>
          <p:cNvSpPr/>
          <p:nvPr>
            <p:ph idx="2" type="pic"/>
          </p:nvPr>
        </p:nvSpPr>
        <p:spPr>
          <a:xfrm>
            <a:off x="0" y="0"/>
            <a:ext cx="12192000" cy="6146700"/>
          </a:xfrm>
          <a:prstGeom prst="rect">
            <a:avLst/>
          </a:prstGeom>
          <a:noFill/>
          <a:ln>
            <a:noFill/>
          </a:ln>
        </p:spPr>
      </p:sp>
      <p:sp>
        <p:nvSpPr>
          <p:cNvPr id="481" name="Google Shape;481;p52"/>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2" name="Google Shape;482;p52"/>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3" name="Google Shape;483;p52"/>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484" name="Shape 484"/>
        <p:cNvGrpSpPr/>
        <p:nvPr/>
      </p:nvGrpSpPr>
      <p:grpSpPr>
        <a:xfrm>
          <a:off x="0" y="0"/>
          <a:ext cx="0" cy="0"/>
          <a:chOff x="0" y="0"/>
          <a:chExt cx="0" cy="0"/>
        </a:xfrm>
      </p:grpSpPr>
      <p:sp>
        <p:nvSpPr>
          <p:cNvPr id="485" name="Google Shape;485;p53"/>
          <p:cNvSpPr/>
          <p:nvPr>
            <p:ph idx="2" type="pic"/>
          </p:nvPr>
        </p:nvSpPr>
        <p:spPr>
          <a:xfrm>
            <a:off x="0" y="0"/>
            <a:ext cx="12192000" cy="6146700"/>
          </a:xfrm>
          <a:prstGeom prst="rect">
            <a:avLst/>
          </a:prstGeom>
          <a:noFill/>
          <a:ln>
            <a:noFill/>
          </a:ln>
        </p:spPr>
      </p:sp>
      <p:sp>
        <p:nvSpPr>
          <p:cNvPr id="486" name="Google Shape;486;p53"/>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7" name="Google Shape;487;p53"/>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8" name="Google Shape;488;p53"/>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489" name="Shape 489"/>
        <p:cNvGrpSpPr/>
        <p:nvPr/>
      </p:nvGrpSpPr>
      <p:grpSpPr>
        <a:xfrm>
          <a:off x="0" y="0"/>
          <a:ext cx="0" cy="0"/>
          <a:chOff x="0" y="0"/>
          <a:chExt cx="0" cy="0"/>
        </a:xfrm>
      </p:grpSpPr>
      <p:sp>
        <p:nvSpPr>
          <p:cNvPr id="490" name="Google Shape;490;p54"/>
          <p:cNvSpPr/>
          <p:nvPr>
            <p:ph idx="2" type="pic"/>
          </p:nvPr>
        </p:nvSpPr>
        <p:spPr>
          <a:xfrm>
            <a:off x="0" y="0"/>
            <a:ext cx="12192000" cy="6146700"/>
          </a:xfrm>
          <a:prstGeom prst="rect">
            <a:avLst/>
          </a:prstGeom>
          <a:noFill/>
          <a:ln>
            <a:noFill/>
          </a:ln>
        </p:spPr>
      </p:sp>
      <p:sp>
        <p:nvSpPr>
          <p:cNvPr id="491" name="Google Shape;491;p54"/>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92" name="Google Shape;492;p54"/>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93" name="Google Shape;493;p54"/>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494" name="Shape 494"/>
        <p:cNvGrpSpPr/>
        <p:nvPr/>
      </p:nvGrpSpPr>
      <p:grpSpPr>
        <a:xfrm>
          <a:off x="0" y="0"/>
          <a:ext cx="0" cy="0"/>
          <a:chOff x="0" y="0"/>
          <a:chExt cx="0" cy="0"/>
        </a:xfrm>
      </p:grpSpPr>
      <p:sp>
        <p:nvSpPr>
          <p:cNvPr id="495" name="Google Shape;495;p5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6" name="Google Shape;496;p5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7" name="Google Shape;497;p55"/>
          <p:cNvSpPr txBox="1"/>
          <p:nvPr>
            <p:ph idx="1" type="body"/>
          </p:nvPr>
        </p:nvSpPr>
        <p:spPr>
          <a:xfrm>
            <a:off x="609600" y="1596460"/>
            <a:ext cx="106293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8" name="Google Shape;498;p5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499" name="Shape 499"/>
        <p:cNvGrpSpPr/>
        <p:nvPr/>
      </p:nvGrpSpPr>
      <p:grpSpPr>
        <a:xfrm>
          <a:off x="0" y="0"/>
          <a:ext cx="0" cy="0"/>
          <a:chOff x="0" y="0"/>
          <a:chExt cx="0" cy="0"/>
        </a:xfrm>
      </p:grpSpPr>
      <p:sp>
        <p:nvSpPr>
          <p:cNvPr id="500" name="Google Shape;500;p56"/>
          <p:cNvSpPr txBox="1"/>
          <p:nvPr>
            <p:ph idx="1" type="body"/>
          </p:nvPr>
        </p:nvSpPr>
        <p:spPr>
          <a:xfrm>
            <a:off x="620889" y="1596460"/>
            <a:ext cx="106179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1" name="Google Shape;501;p5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502" name="Shape 502"/>
        <p:cNvGrpSpPr/>
        <p:nvPr/>
      </p:nvGrpSpPr>
      <p:grpSpPr>
        <a:xfrm>
          <a:off x="0" y="0"/>
          <a:ext cx="0" cy="0"/>
          <a:chOff x="0" y="0"/>
          <a:chExt cx="0" cy="0"/>
        </a:xfrm>
      </p:grpSpPr>
      <p:sp>
        <p:nvSpPr>
          <p:cNvPr id="503" name="Google Shape;503;p57"/>
          <p:cNvSpPr/>
          <p:nvPr>
            <p:ph idx="2" type="pic"/>
          </p:nvPr>
        </p:nvSpPr>
        <p:spPr>
          <a:xfrm>
            <a:off x="1676255" y="1665017"/>
            <a:ext cx="1463100" cy="1463100"/>
          </a:xfrm>
          <a:prstGeom prst="rect">
            <a:avLst/>
          </a:prstGeom>
          <a:noFill/>
          <a:ln>
            <a:noFill/>
          </a:ln>
        </p:spPr>
      </p:sp>
      <p:sp>
        <p:nvSpPr>
          <p:cNvPr id="504" name="Google Shape;504;p57"/>
          <p:cNvSpPr txBox="1"/>
          <p:nvPr>
            <p:ph idx="1" type="body"/>
          </p:nvPr>
        </p:nvSpPr>
        <p:spPr>
          <a:xfrm>
            <a:off x="1247018"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05" name="Google Shape;505;p57"/>
          <p:cNvSpPr txBox="1"/>
          <p:nvPr>
            <p:ph idx="3" type="body"/>
          </p:nvPr>
        </p:nvSpPr>
        <p:spPr>
          <a:xfrm>
            <a:off x="1247018"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6" name="Google Shape;506;p57"/>
          <p:cNvSpPr/>
          <p:nvPr>
            <p:ph idx="4" type="pic"/>
          </p:nvPr>
        </p:nvSpPr>
        <p:spPr>
          <a:xfrm>
            <a:off x="5056062" y="1665017"/>
            <a:ext cx="1463100" cy="1463100"/>
          </a:xfrm>
          <a:prstGeom prst="rect">
            <a:avLst/>
          </a:prstGeom>
          <a:noFill/>
          <a:ln>
            <a:noFill/>
          </a:ln>
        </p:spPr>
      </p:sp>
      <p:sp>
        <p:nvSpPr>
          <p:cNvPr id="507" name="Google Shape;507;p57"/>
          <p:cNvSpPr txBox="1"/>
          <p:nvPr>
            <p:ph idx="5" type="body"/>
          </p:nvPr>
        </p:nvSpPr>
        <p:spPr>
          <a:xfrm>
            <a:off x="4626825"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08" name="Google Shape;508;p57"/>
          <p:cNvSpPr txBox="1"/>
          <p:nvPr>
            <p:ph idx="6" type="body"/>
          </p:nvPr>
        </p:nvSpPr>
        <p:spPr>
          <a:xfrm>
            <a:off x="4626825"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9" name="Google Shape;509;p57"/>
          <p:cNvSpPr/>
          <p:nvPr>
            <p:ph idx="7" type="pic"/>
          </p:nvPr>
        </p:nvSpPr>
        <p:spPr>
          <a:xfrm>
            <a:off x="8435870" y="1665017"/>
            <a:ext cx="1463100" cy="1463100"/>
          </a:xfrm>
          <a:prstGeom prst="rect">
            <a:avLst/>
          </a:prstGeom>
          <a:noFill/>
          <a:ln>
            <a:noFill/>
          </a:ln>
        </p:spPr>
      </p:sp>
      <p:sp>
        <p:nvSpPr>
          <p:cNvPr id="510" name="Google Shape;510;p57"/>
          <p:cNvSpPr txBox="1"/>
          <p:nvPr>
            <p:ph idx="8" type="body"/>
          </p:nvPr>
        </p:nvSpPr>
        <p:spPr>
          <a:xfrm>
            <a:off x="8006633"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1" name="Google Shape;511;p57"/>
          <p:cNvSpPr txBox="1"/>
          <p:nvPr>
            <p:ph idx="9" type="body"/>
          </p:nvPr>
        </p:nvSpPr>
        <p:spPr>
          <a:xfrm>
            <a:off x="8006633"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2" name="Google Shape;512;p57"/>
          <p:cNvSpPr/>
          <p:nvPr>
            <p:ph idx="13" type="pic"/>
          </p:nvPr>
        </p:nvSpPr>
        <p:spPr>
          <a:xfrm>
            <a:off x="1676255" y="4072552"/>
            <a:ext cx="1463100" cy="1463100"/>
          </a:xfrm>
          <a:prstGeom prst="rect">
            <a:avLst/>
          </a:prstGeom>
          <a:noFill/>
          <a:ln>
            <a:noFill/>
          </a:ln>
        </p:spPr>
      </p:sp>
      <p:sp>
        <p:nvSpPr>
          <p:cNvPr id="513" name="Google Shape;513;p57"/>
          <p:cNvSpPr txBox="1"/>
          <p:nvPr>
            <p:ph idx="14" type="body"/>
          </p:nvPr>
        </p:nvSpPr>
        <p:spPr>
          <a:xfrm>
            <a:off x="1247018"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4" name="Google Shape;514;p57"/>
          <p:cNvSpPr txBox="1"/>
          <p:nvPr>
            <p:ph idx="15" type="body"/>
          </p:nvPr>
        </p:nvSpPr>
        <p:spPr>
          <a:xfrm>
            <a:off x="1247018"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5" name="Google Shape;515;p57"/>
          <p:cNvSpPr/>
          <p:nvPr>
            <p:ph idx="16" type="pic"/>
          </p:nvPr>
        </p:nvSpPr>
        <p:spPr>
          <a:xfrm>
            <a:off x="5056062" y="4072552"/>
            <a:ext cx="1463100" cy="1463100"/>
          </a:xfrm>
          <a:prstGeom prst="rect">
            <a:avLst/>
          </a:prstGeom>
          <a:noFill/>
          <a:ln>
            <a:noFill/>
          </a:ln>
        </p:spPr>
      </p:sp>
      <p:sp>
        <p:nvSpPr>
          <p:cNvPr id="516" name="Google Shape;516;p57"/>
          <p:cNvSpPr txBox="1"/>
          <p:nvPr>
            <p:ph idx="17" type="body"/>
          </p:nvPr>
        </p:nvSpPr>
        <p:spPr>
          <a:xfrm>
            <a:off x="4626825"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7" name="Google Shape;517;p57"/>
          <p:cNvSpPr txBox="1"/>
          <p:nvPr>
            <p:ph idx="18" type="body"/>
          </p:nvPr>
        </p:nvSpPr>
        <p:spPr>
          <a:xfrm>
            <a:off x="4626825"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8" name="Google Shape;518;p57"/>
          <p:cNvSpPr/>
          <p:nvPr>
            <p:ph idx="19" type="pic"/>
          </p:nvPr>
        </p:nvSpPr>
        <p:spPr>
          <a:xfrm>
            <a:off x="8435870" y="4072552"/>
            <a:ext cx="1463100" cy="1463100"/>
          </a:xfrm>
          <a:prstGeom prst="rect">
            <a:avLst/>
          </a:prstGeom>
          <a:noFill/>
          <a:ln>
            <a:noFill/>
          </a:ln>
        </p:spPr>
      </p:sp>
      <p:sp>
        <p:nvSpPr>
          <p:cNvPr id="519" name="Google Shape;519;p57"/>
          <p:cNvSpPr txBox="1"/>
          <p:nvPr>
            <p:ph idx="20" type="body"/>
          </p:nvPr>
        </p:nvSpPr>
        <p:spPr>
          <a:xfrm>
            <a:off x="8006633"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20" name="Google Shape;520;p57"/>
          <p:cNvSpPr txBox="1"/>
          <p:nvPr>
            <p:ph idx="21" type="body"/>
          </p:nvPr>
        </p:nvSpPr>
        <p:spPr>
          <a:xfrm>
            <a:off x="8006633"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21" name="Google Shape;521;p5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2" name="Shape 522"/>
        <p:cNvGrpSpPr/>
        <p:nvPr/>
      </p:nvGrpSpPr>
      <p:grpSpPr>
        <a:xfrm>
          <a:off x="0" y="0"/>
          <a:ext cx="0" cy="0"/>
          <a:chOff x="0" y="0"/>
          <a:chExt cx="0" cy="0"/>
        </a:xfrm>
      </p:grpSpPr>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523" name="Shape 523"/>
        <p:cNvGrpSpPr/>
        <p:nvPr/>
      </p:nvGrpSpPr>
      <p:grpSpPr>
        <a:xfrm>
          <a:off x="0" y="0"/>
          <a:ext cx="0" cy="0"/>
          <a:chOff x="0" y="0"/>
          <a:chExt cx="0" cy="0"/>
        </a:xfrm>
      </p:grpSpPr>
      <p:sp>
        <p:nvSpPr>
          <p:cNvPr id="524" name="Google Shape;524;p59"/>
          <p:cNvSpPr txBox="1"/>
          <p:nvPr>
            <p:ph idx="1" type="body"/>
          </p:nvPr>
        </p:nvSpPr>
        <p:spPr>
          <a:xfrm>
            <a:off x="616639" y="2385835"/>
            <a:ext cx="54795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5" name="Google Shape;525;p59"/>
          <p:cNvSpPr txBox="1"/>
          <p:nvPr>
            <p:ph idx="2" type="body"/>
          </p:nvPr>
        </p:nvSpPr>
        <p:spPr>
          <a:xfrm>
            <a:off x="6325085" y="23842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6" name="Google Shape;526;p5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7" name="Google Shape;527;p59"/>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28" name="Google Shape;528;p59"/>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29" name="Google Shape;529;p5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530" name="Shape 530"/>
        <p:cNvGrpSpPr/>
        <p:nvPr/>
      </p:nvGrpSpPr>
      <p:grpSpPr>
        <a:xfrm>
          <a:off x="0" y="0"/>
          <a:ext cx="0" cy="0"/>
          <a:chOff x="0" y="0"/>
          <a:chExt cx="0" cy="0"/>
        </a:xfrm>
      </p:grpSpPr>
      <p:cxnSp>
        <p:nvCxnSpPr>
          <p:cNvPr id="531" name="Google Shape;531;p60"/>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532" name="Google Shape;532;p60"/>
          <p:cNvSpPr txBox="1"/>
          <p:nvPr>
            <p:ph idx="1" type="body"/>
          </p:nvPr>
        </p:nvSpPr>
        <p:spPr>
          <a:xfrm>
            <a:off x="616639" y="2309635"/>
            <a:ext cx="5322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3" name="Google Shape;533;p60"/>
          <p:cNvSpPr txBox="1"/>
          <p:nvPr>
            <p:ph idx="2" type="body"/>
          </p:nvPr>
        </p:nvSpPr>
        <p:spPr>
          <a:xfrm>
            <a:off x="6325085" y="23080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4" name="Google Shape;534;p60"/>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5" name="Google Shape;535;p6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536" name="Shape 536"/>
        <p:cNvGrpSpPr/>
        <p:nvPr/>
      </p:nvGrpSpPr>
      <p:grpSpPr>
        <a:xfrm>
          <a:off x="0" y="0"/>
          <a:ext cx="0" cy="0"/>
          <a:chOff x="0" y="0"/>
          <a:chExt cx="0" cy="0"/>
        </a:xfrm>
      </p:grpSpPr>
      <p:cxnSp>
        <p:nvCxnSpPr>
          <p:cNvPr id="537" name="Google Shape;537;p61"/>
          <p:cNvCxnSpPr/>
          <p:nvPr/>
        </p:nvCxnSpPr>
        <p:spPr>
          <a:xfrm>
            <a:off x="4114802" y="24481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38" name="Google Shape;538;p61"/>
          <p:cNvCxnSpPr/>
          <p:nvPr/>
        </p:nvCxnSpPr>
        <p:spPr>
          <a:xfrm>
            <a:off x="7955974" y="2448902"/>
            <a:ext cx="0" cy="3201000"/>
          </a:xfrm>
          <a:prstGeom prst="straightConnector1">
            <a:avLst/>
          </a:prstGeom>
          <a:noFill/>
          <a:ln cap="flat" cmpd="sng" w="12700">
            <a:solidFill>
              <a:schemeClr val="accent6"/>
            </a:solidFill>
            <a:prstDash val="solid"/>
            <a:round/>
            <a:headEnd len="sm" w="sm" type="none"/>
            <a:tailEnd len="sm" w="sm" type="none"/>
          </a:ln>
        </p:spPr>
      </p:cxnSp>
      <p:sp>
        <p:nvSpPr>
          <p:cNvPr id="539" name="Google Shape;539;p61"/>
          <p:cNvSpPr txBox="1"/>
          <p:nvPr>
            <p:ph idx="1" type="body"/>
          </p:nvPr>
        </p:nvSpPr>
        <p:spPr>
          <a:xfrm>
            <a:off x="11728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0" name="Google Shape;540;p61"/>
          <p:cNvSpPr txBox="1"/>
          <p:nvPr>
            <p:ph idx="2" type="body"/>
          </p:nvPr>
        </p:nvSpPr>
        <p:spPr>
          <a:xfrm>
            <a:off x="1172897" y="2946512"/>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1" name="Google Shape;541;p61"/>
          <p:cNvSpPr txBox="1"/>
          <p:nvPr>
            <p:ph idx="3" type="body"/>
          </p:nvPr>
        </p:nvSpPr>
        <p:spPr>
          <a:xfrm>
            <a:off x="501406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2" name="Google Shape;542;p61"/>
          <p:cNvSpPr txBox="1"/>
          <p:nvPr>
            <p:ph idx="4" type="body"/>
          </p:nvPr>
        </p:nvSpPr>
        <p:spPr>
          <a:xfrm>
            <a:off x="5014068"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3" name="Google Shape;543;p61"/>
          <p:cNvSpPr txBox="1"/>
          <p:nvPr>
            <p:ph idx="5" type="body"/>
          </p:nvPr>
        </p:nvSpPr>
        <p:spPr>
          <a:xfrm>
            <a:off x="894212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4" name="Google Shape;544;p61"/>
          <p:cNvSpPr txBox="1"/>
          <p:nvPr>
            <p:ph idx="6" type="body"/>
          </p:nvPr>
        </p:nvSpPr>
        <p:spPr>
          <a:xfrm>
            <a:off x="8928524"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5" name="Google Shape;545;p61"/>
          <p:cNvSpPr txBox="1"/>
          <p:nvPr>
            <p:ph idx="7"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46" name="Google Shape;546;p6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59" name="Shape 59"/>
        <p:cNvGrpSpPr/>
        <p:nvPr/>
      </p:nvGrpSpPr>
      <p:grpSpPr>
        <a:xfrm>
          <a:off x="0" y="0"/>
          <a:ext cx="0" cy="0"/>
          <a:chOff x="0" y="0"/>
          <a:chExt cx="0" cy="0"/>
        </a:xfrm>
      </p:grpSpPr>
      <p:sp>
        <p:nvSpPr>
          <p:cNvPr id="60" name="Google Shape;60;p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1" name="Google Shape;61;p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2" name="Google Shape;62;p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3" name="Google Shape;63;p7"/>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 name="Google Shape;64;p7"/>
          <p:cNvSpPr txBox="1"/>
          <p:nvPr>
            <p:ph idx="2" type="body"/>
          </p:nvPr>
        </p:nvSpPr>
        <p:spPr>
          <a:xfrm>
            <a:off x="609750" y="2385825"/>
            <a:ext cx="5640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5" name="Google Shape;65;p7"/>
          <p:cNvSpPr/>
          <p:nvPr>
            <p:ph idx="3" type="pic"/>
          </p:nvPr>
        </p:nvSpPr>
        <p:spPr>
          <a:xfrm>
            <a:off x="6458875" y="416100"/>
            <a:ext cx="8692500" cy="6025800"/>
          </a:xfrm>
          <a:prstGeom prst="roundRect">
            <a:avLst>
              <a:gd fmla="val 50000" name="adj"/>
            </a:avLst>
          </a:prstGeom>
          <a:noFill/>
          <a:ln>
            <a:noFill/>
          </a:ln>
        </p:spPr>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547" name="Shape 547"/>
        <p:cNvGrpSpPr/>
        <p:nvPr/>
      </p:nvGrpSpPr>
      <p:grpSpPr>
        <a:xfrm>
          <a:off x="0" y="0"/>
          <a:ext cx="0" cy="0"/>
          <a:chOff x="0" y="0"/>
          <a:chExt cx="0" cy="0"/>
        </a:xfrm>
      </p:grpSpPr>
      <p:sp>
        <p:nvSpPr>
          <p:cNvPr id="548" name="Google Shape;548;p62"/>
          <p:cNvSpPr/>
          <p:nvPr>
            <p:ph idx="2" type="pic"/>
          </p:nvPr>
        </p:nvSpPr>
        <p:spPr>
          <a:xfrm>
            <a:off x="1823096" y="2574245"/>
            <a:ext cx="1005900" cy="1005900"/>
          </a:xfrm>
          <a:prstGeom prst="rect">
            <a:avLst/>
          </a:prstGeom>
          <a:noFill/>
          <a:ln>
            <a:noFill/>
          </a:ln>
        </p:spPr>
      </p:sp>
      <p:sp>
        <p:nvSpPr>
          <p:cNvPr id="549" name="Google Shape;549;p62"/>
          <p:cNvSpPr/>
          <p:nvPr>
            <p:ph idx="3" type="pic"/>
          </p:nvPr>
        </p:nvSpPr>
        <p:spPr>
          <a:xfrm>
            <a:off x="5593080" y="2574245"/>
            <a:ext cx="1005900" cy="1005900"/>
          </a:xfrm>
          <a:prstGeom prst="rect">
            <a:avLst/>
          </a:prstGeom>
          <a:noFill/>
          <a:ln>
            <a:noFill/>
          </a:ln>
        </p:spPr>
      </p:sp>
      <p:sp>
        <p:nvSpPr>
          <p:cNvPr id="550" name="Google Shape;550;p62"/>
          <p:cNvSpPr/>
          <p:nvPr>
            <p:ph idx="4" type="pic"/>
          </p:nvPr>
        </p:nvSpPr>
        <p:spPr>
          <a:xfrm>
            <a:off x="9222271" y="2574245"/>
            <a:ext cx="1005900" cy="1005900"/>
          </a:xfrm>
          <a:prstGeom prst="rect">
            <a:avLst/>
          </a:prstGeom>
          <a:noFill/>
          <a:ln>
            <a:noFill/>
          </a:ln>
        </p:spPr>
      </p:sp>
      <p:cxnSp>
        <p:nvCxnSpPr>
          <p:cNvPr id="551" name="Google Shape;551;p62"/>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52" name="Google Shape;552;p62"/>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553" name="Google Shape;553;p62"/>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4" name="Google Shape;554;p62"/>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5" name="Google Shape;555;p62"/>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6" name="Google Shape;556;p62"/>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7" name="Google Shape;557;p62"/>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8" name="Google Shape;558;p62"/>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9" name="Google Shape;559;p62"/>
          <p:cNvSpPr txBox="1"/>
          <p:nvPr>
            <p:ph idx="1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60" name="Google Shape;560;p6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561" name="Shape 561"/>
        <p:cNvGrpSpPr/>
        <p:nvPr/>
      </p:nvGrpSpPr>
      <p:grpSpPr>
        <a:xfrm>
          <a:off x="0" y="0"/>
          <a:ext cx="0" cy="0"/>
          <a:chOff x="0" y="0"/>
          <a:chExt cx="0" cy="0"/>
        </a:xfrm>
      </p:grpSpPr>
      <p:sp>
        <p:nvSpPr>
          <p:cNvPr id="562" name="Google Shape;562;p63"/>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63" name="Google Shape;563;p63"/>
          <p:cNvSpPr/>
          <p:nvPr>
            <p:ph idx="2" type="pic"/>
          </p:nvPr>
        </p:nvSpPr>
        <p:spPr>
          <a:xfrm>
            <a:off x="729761" y="1921550"/>
            <a:ext cx="822900" cy="822900"/>
          </a:xfrm>
          <a:prstGeom prst="rect">
            <a:avLst/>
          </a:prstGeom>
          <a:noFill/>
          <a:ln>
            <a:noFill/>
          </a:ln>
        </p:spPr>
      </p:sp>
      <p:sp>
        <p:nvSpPr>
          <p:cNvPr id="564" name="Google Shape;564;p63"/>
          <p:cNvSpPr/>
          <p:nvPr>
            <p:ph idx="3" type="pic"/>
          </p:nvPr>
        </p:nvSpPr>
        <p:spPr>
          <a:xfrm>
            <a:off x="729761" y="3037769"/>
            <a:ext cx="822900" cy="822900"/>
          </a:xfrm>
          <a:prstGeom prst="rect">
            <a:avLst/>
          </a:prstGeom>
          <a:noFill/>
          <a:ln>
            <a:noFill/>
          </a:ln>
        </p:spPr>
      </p:sp>
      <p:sp>
        <p:nvSpPr>
          <p:cNvPr id="565" name="Google Shape;565;p63"/>
          <p:cNvSpPr/>
          <p:nvPr>
            <p:ph idx="4" type="pic"/>
          </p:nvPr>
        </p:nvSpPr>
        <p:spPr>
          <a:xfrm>
            <a:off x="729761" y="4151979"/>
            <a:ext cx="822900" cy="822900"/>
          </a:xfrm>
          <a:prstGeom prst="rect">
            <a:avLst/>
          </a:prstGeom>
          <a:noFill/>
          <a:ln>
            <a:noFill/>
          </a:ln>
        </p:spPr>
      </p:sp>
      <p:sp>
        <p:nvSpPr>
          <p:cNvPr id="566" name="Google Shape;566;p63"/>
          <p:cNvSpPr/>
          <p:nvPr>
            <p:ph idx="5" type="pic"/>
          </p:nvPr>
        </p:nvSpPr>
        <p:spPr>
          <a:xfrm>
            <a:off x="729761" y="5262171"/>
            <a:ext cx="822900" cy="822900"/>
          </a:xfrm>
          <a:prstGeom prst="rect">
            <a:avLst/>
          </a:prstGeom>
          <a:noFill/>
          <a:ln>
            <a:noFill/>
          </a:ln>
        </p:spPr>
      </p:sp>
      <p:sp>
        <p:nvSpPr>
          <p:cNvPr id="567" name="Google Shape;567;p63"/>
          <p:cNvSpPr txBox="1"/>
          <p:nvPr>
            <p:ph idx="1" type="body"/>
          </p:nvPr>
        </p:nvSpPr>
        <p:spPr>
          <a:xfrm>
            <a:off x="2019578" y="1921550"/>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8" name="Google Shape;568;p63"/>
          <p:cNvSpPr txBox="1"/>
          <p:nvPr>
            <p:ph idx="6" type="body"/>
          </p:nvPr>
        </p:nvSpPr>
        <p:spPr>
          <a:xfrm>
            <a:off x="2019578" y="303776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9" name="Google Shape;569;p63"/>
          <p:cNvSpPr txBox="1"/>
          <p:nvPr>
            <p:ph idx="7" type="body"/>
          </p:nvPr>
        </p:nvSpPr>
        <p:spPr>
          <a:xfrm>
            <a:off x="2019578" y="415197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0" name="Google Shape;570;p63"/>
          <p:cNvSpPr txBox="1"/>
          <p:nvPr>
            <p:ph idx="8" type="body"/>
          </p:nvPr>
        </p:nvSpPr>
        <p:spPr>
          <a:xfrm>
            <a:off x="2019578" y="5262171"/>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1" name="Google Shape;571;p63"/>
          <p:cNvSpPr/>
          <p:nvPr>
            <p:ph idx="9" type="pic"/>
          </p:nvPr>
        </p:nvSpPr>
        <p:spPr>
          <a:xfrm flipH="1">
            <a:off x="6458875" y="416100"/>
            <a:ext cx="5733300" cy="6025800"/>
          </a:xfrm>
          <a:prstGeom prst="flowChartDelay">
            <a:avLst/>
          </a:prstGeom>
          <a:noFill/>
          <a:ln>
            <a:noFill/>
          </a:ln>
        </p:spPr>
      </p:sp>
      <p:sp>
        <p:nvSpPr>
          <p:cNvPr id="572" name="Google Shape;572;p6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573" name="Shape 573"/>
        <p:cNvGrpSpPr/>
        <p:nvPr/>
      </p:nvGrpSpPr>
      <p:grpSpPr>
        <a:xfrm>
          <a:off x="0" y="0"/>
          <a:ext cx="0" cy="0"/>
          <a:chOff x="0" y="0"/>
          <a:chExt cx="0" cy="0"/>
        </a:xfrm>
      </p:grpSpPr>
      <p:sp>
        <p:nvSpPr>
          <p:cNvPr id="574" name="Google Shape;574;p64"/>
          <p:cNvSpPr/>
          <p:nvPr>
            <p:ph idx="2" type="pic"/>
          </p:nvPr>
        </p:nvSpPr>
        <p:spPr>
          <a:xfrm>
            <a:off x="0" y="416100"/>
            <a:ext cx="5733300" cy="6025800"/>
          </a:xfrm>
          <a:prstGeom prst="flowChartDelay">
            <a:avLst/>
          </a:prstGeom>
          <a:noFill/>
          <a:ln>
            <a:noFill/>
          </a:ln>
        </p:spPr>
      </p:sp>
      <p:sp>
        <p:nvSpPr>
          <p:cNvPr id="575" name="Google Shape;575;p64"/>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76" name="Google Shape;576;p64"/>
          <p:cNvSpPr txBox="1"/>
          <p:nvPr>
            <p:ph idx="3"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77" name="Google Shape;577;p64"/>
          <p:cNvSpPr txBox="1"/>
          <p:nvPr>
            <p:ph type="title"/>
          </p:nvPr>
        </p:nvSpPr>
        <p:spPr>
          <a:xfrm>
            <a:off x="6096000" y="65925"/>
            <a:ext cx="54672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578" name="Shape 578"/>
        <p:cNvGrpSpPr/>
        <p:nvPr/>
      </p:nvGrpSpPr>
      <p:grpSpPr>
        <a:xfrm>
          <a:off x="0" y="0"/>
          <a:ext cx="0" cy="0"/>
          <a:chOff x="0" y="0"/>
          <a:chExt cx="0" cy="0"/>
        </a:xfrm>
      </p:grpSpPr>
      <p:sp>
        <p:nvSpPr>
          <p:cNvPr id="579" name="Google Shape;579;p65"/>
          <p:cNvSpPr/>
          <p:nvPr/>
        </p:nvSpPr>
        <p:spPr>
          <a:xfrm>
            <a:off x="4953964" y="1855357"/>
            <a:ext cx="6971700" cy="6971700"/>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0" name="Google Shape;580;p65"/>
          <p:cNvSpPr/>
          <p:nvPr/>
        </p:nvSpPr>
        <p:spPr>
          <a:xfrm rot="10800000">
            <a:off x="7287775" y="-641793"/>
            <a:ext cx="6971700" cy="6971700"/>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1" name="Google Shape;581;p65"/>
          <p:cNvSpPr txBox="1"/>
          <p:nvPr>
            <p:ph idx="1" type="body"/>
          </p:nvPr>
        </p:nvSpPr>
        <p:spPr>
          <a:xfrm>
            <a:off x="7974958" y="2963119"/>
            <a:ext cx="2743200" cy="2196300"/>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582" name="Google Shape;582;p65"/>
          <p:cNvSpPr txBox="1"/>
          <p:nvPr>
            <p:ph idx="2" type="body"/>
          </p:nvPr>
        </p:nvSpPr>
        <p:spPr>
          <a:xfrm>
            <a:off x="616639" y="2385835"/>
            <a:ext cx="66282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3" name="Google Shape;583;p65"/>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4" name="Google Shape;584;p6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585" name="Shape 585"/>
        <p:cNvGrpSpPr/>
        <p:nvPr/>
      </p:nvGrpSpPr>
      <p:grpSpPr>
        <a:xfrm>
          <a:off x="0" y="0"/>
          <a:ext cx="0" cy="0"/>
          <a:chOff x="0" y="0"/>
          <a:chExt cx="0" cy="0"/>
        </a:xfrm>
      </p:grpSpPr>
      <p:sp>
        <p:nvSpPr>
          <p:cNvPr id="586" name="Google Shape;586;p66"/>
          <p:cNvSpPr/>
          <p:nvPr/>
        </p:nvSpPr>
        <p:spPr>
          <a:xfrm>
            <a:off x="5109730"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0"/>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587" name="Google Shape;587;p66"/>
          <p:cNvSpPr/>
          <p:nvPr/>
        </p:nvSpPr>
        <p:spPr>
          <a:xfrm>
            <a:off x="2370667"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588" name="Google Shape;588;p66"/>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9" name="Google Shape;589;p66"/>
          <p:cNvSpPr txBox="1"/>
          <p:nvPr>
            <p:ph idx="2" type="body"/>
          </p:nvPr>
        </p:nvSpPr>
        <p:spPr>
          <a:xfrm>
            <a:off x="2539999"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0" name="Google Shape;590;p66"/>
          <p:cNvSpPr txBox="1"/>
          <p:nvPr>
            <p:ph idx="3" type="body"/>
          </p:nvPr>
        </p:nvSpPr>
        <p:spPr>
          <a:xfrm>
            <a:off x="6829776"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1" name="Google Shape;591;p6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592" name="Shape 592"/>
        <p:cNvGrpSpPr/>
        <p:nvPr/>
      </p:nvGrpSpPr>
      <p:grpSpPr>
        <a:xfrm>
          <a:off x="0" y="0"/>
          <a:ext cx="0" cy="0"/>
          <a:chOff x="0" y="0"/>
          <a:chExt cx="0" cy="0"/>
        </a:xfrm>
      </p:grpSpPr>
      <p:sp>
        <p:nvSpPr>
          <p:cNvPr id="593" name="Google Shape;593;p67"/>
          <p:cNvSpPr/>
          <p:nvPr>
            <p:ph idx="2" type="pic"/>
          </p:nvPr>
        </p:nvSpPr>
        <p:spPr>
          <a:xfrm>
            <a:off x="628891" y="1672660"/>
            <a:ext cx="2543700" cy="2297400"/>
          </a:xfrm>
          <a:prstGeom prst="rect">
            <a:avLst/>
          </a:prstGeom>
          <a:noFill/>
          <a:ln>
            <a:noFill/>
          </a:ln>
        </p:spPr>
      </p:sp>
      <p:sp>
        <p:nvSpPr>
          <p:cNvPr id="594" name="Google Shape;594;p67"/>
          <p:cNvSpPr/>
          <p:nvPr>
            <p:ph idx="3" type="pic"/>
          </p:nvPr>
        </p:nvSpPr>
        <p:spPr>
          <a:xfrm>
            <a:off x="3302977" y="1672660"/>
            <a:ext cx="2543700" cy="2297400"/>
          </a:xfrm>
          <a:prstGeom prst="rect">
            <a:avLst/>
          </a:prstGeom>
          <a:noFill/>
          <a:ln>
            <a:noFill/>
          </a:ln>
        </p:spPr>
      </p:sp>
      <p:sp>
        <p:nvSpPr>
          <p:cNvPr id="595" name="Google Shape;595;p67"/>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6" name="Google Shape;596;p67"/>
          <p:cNvSpPr txBox="1"/>
          <p:nvPr>
            <p:ph idx="4"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7" name="Google Shape;597;p67"/>
          <p:cNvSpPr/>
          <p:nvPr>
            <p:ph idx="5" type="pic"/>
          </p:nvPr>
        </p:nvSpPr>
        <p:spPr>
          <a:xfrm>
            <a:off x="628891" y="4080194"/>
            <a:ext cx="2543700" cy="2297400"/>
          </a:xfrm>
          <a:prstGeom prst="rect">
            <a:avLst/>
          </a:prstGeom>
          <a:noFill/>
          <a:ln>
            <a:noFill/>
          </a:ln>
        </p:spPr>
      </p:sp>
      <p:sp>
        <p:nvSpPr>
          <p:cNvPr id="598" name="Google Shape;598;p67"/>
          <p:cNvSpPr/>
          <p:nvPr>
            <p:ph idx="6" type="pic"/>
          </p:nvPr>
        </p:nvSpPr>
        <p:spPr>
          <a:xfrm>
            <a:off x="3302977" y="4080194"/>
            <a:ext cx="2543700" cy="2297400"/>
          </a:xfrm>
          <a:prstGeom prst="rect">
            <a:avLst/>
          </a:prstGeom>
          <a:noFill/>
          <a:ln>
            <a:noFill/>
          </a:ln>
        </p:spPr>
      </p:sp>
      <p:sp>
        <p:nvSpPr>
          <p:cNvPr id="599" name="Google Shape;599;p6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600" name="Shape 600"/>
        <p:cNvGrpSpPr/>
        <p:nvPr/>
      </p:nvGrpSpPr>
      <p:grpSpPr>
        <a:xfrm>
          <a:off x="0" y="0"/>
          <a:ext cx="0" cy="0"/>
          <a:chOff x="0" y="0"/>
          <a:chExt cx="0" cy="0"/>
        </a:xfrm>
      </p:grpSpPr>
      <p:sp>
        <p:nvSpPr>
          <p:cNvPr id="601" name="Google Shape;601;p68"/>
          <p:cNvSpPr/>
          <p:nvPr>
            <p:ph idx="2" type="chart"/>
          </p:nvPr>
        </p:nvSpPr>
        <p:spPr>
          <a:xfrm>
            <a:off x="5920502" y="2353895"/>
            <a:ext cx="5683500" cy="37431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02" name="Google Shape;602;p68"/>
          <p:cNvSpPr txBox="1"/>
          <p:nvPr>
            <p:ph idx="1" type="body"/>
          </p:nvPr>
        </p:nvSpPr>
        <p:spPr>
          <a:xfrm>
            <a:off x="1233693" y="305794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3" name="Google Shape;603;p68"/>
          <p:cNvSpPr txBox="1"/>
          <p:nvPr>
            <p:ph idx="3" type="body"/>
          </p:nvPr>
        </p:nvSpPr>
        <p:spPr>
          <a:xfrm>
            <a:off x="1228229" y="264895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4" name="Google Shape;604;p68"/>
          <p:cNvSpPr txBox="1"/>
          <p:nvPr>
            <p:ph idx="4" type="body"/>
          </p:nvPr>
        </p:nvSpPr>
        <p:spPr>
          <a:xfrm>
            <a:off x="1228229" y="400359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5" name="Google Shape;605;p68"/>
          <p:cNvSpPr txBox="1"/>
          <p:nvPr>
            <p:ph idx="5" type="body"/>
          </p:nvPr>
        </p:nvSpPr>
        <p:spPr>
          <a:xfrm>
            <a:off x="1222765" y="359460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6" name="Google Shape;606;p68"/>
          <p:cNvSpPr txBox="1"/>
          <p:nvPr>
            <p:ph idx="6" type="body"/>
          </p:nvPr>
        </p:nvSpPr>
        <p:spPr>
          <a:xfrm>
            <a:off x="1244367" y="497673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7" name="Google Shape;607;p68"/>
          <p:cNvSpPr txBox="1"/>
          <p:nvPr>
            <p:ph idx="7" type="body"/>
          </p:nvPr>
        </p:nvSpPr>
        <p:spPr>
          <a:xfrm>
            <a:off x="1238903" y="456774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8" name="Google Shape;608;p68"/>
          <p:cNvSpPr txBox="1"/>
          <p:nvPr>
            <p:ph idx="8"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09" name="Google Shape;609;p68"/>
          <p:cNvSpPr/>
          <p:nvPr>
            <p:ph idx="9" type="pic"/>
          </p:nvPr>
        </p:nvSpPr>
        <p:spPr>
          <a:xfrm>
            <a:off x="616639" y="2669177"/>
            <a:ext cx="365700" cy="365700"/>
          </a:xfrm>
          <a:prstGeom prst="rect">
            <a:avLst/>
          </a:prstGeom>
          <a:noFill/>
          <a:ln>
            <a:noFill/>
          </a:ln>
        </p:spPr>
      </p:sp>
      <p:sp>
        <p:nvSpPr>
          <p:cNvPr id="610" name="Google Shape;610;p68"/>
          <p:cNvSpPr/>
          <p:nvPr>
            <p:ph idx="13" type="pic"/>
          </p:nvPr>
        </p:nvSpPr>
        <p:spPr>
          <a:xfrm>
            <a:off x="616639" y="3583577"/>
            <a:ext cx="365700" cy="365700"/>
          </a:xfrm>
          <a:prstGeom prst="rect">
            <a:avLst/>
          </a:prstGeom>
          <a:noFill/>
          <a:ln>
            <a:noFill/>
          </a:ln>
        </p:spPr>
      </p:sp>
      <p:sp>
        <p:nvSpPr>
          <p:cNvPr id="611" name="Google Shape;611;p68"/>
          <p:cNvSpPr/>
          <p:nvPr>
            <p:ph idx="14" type="pic"/>
          </p:nvPr>
        </p:nvSpPr>
        <p:spPr>
          <a:xfrm>
            <a:off x="616639" y="4565710"/>
            <a:ext cx="365700" cy="365700"/>
          </a:xfrm>
          <a:prstGeom prst="rect">
            <a:avLst/>
          </a:prstGeom>
          <a:noFill/>
          <a:ln>
            <a:noFill/>
          </a:ln>
        </p:spPr>
      </p:sp>
      <p:sp>
        <p:nvSpPr>
          <p:cNvPr id="612" name="Google Shape;612;p6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613" name="Shape 613"/>
        <p:cNvGrpSpPr/>
        <p:nvPr/>
      </p:nvGrpSpPr>
      <p:grpSpPr>
        <a:xfrm>
          <a:off x="0" y="0"/>
          <a:ext cx="0" cy="0"/>
          <a:chOff x="0" y="0"/>
          <a:chExt cx="0" cy="0"/>
        </a:xfrm>
      </p:grpSpPr>
      <p:sp>
        <p:nvSpPr>
          <p:cNvPr id="614" name="Google Shape;614;p69"/>
          <p:cNvSpPr/>
          <p:nvPr/>
        </p:nvSpPr>
        <p:spPr>
          <a:xfrm>
            <a:off x="6463894" y="3715473"/>
            <a:ext cx="2784300" cy="2477100"/>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15" name="Google Shape;615;p69"/>
          <p:cNvSpPr txBox="1"/>
          <p:nvPr/>
        </p:nvSpPr>
        <p:spPr>
          <a:xfrm>
            <a:off x="6736467" y="3945480"/>
            <a:ext cx="19932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16" name="Google Shape;616;p69"/>
          <p:cNvSpPr txBox="1"/>
          <p:nvPr/>
        </p:nvSpPr>
        <p:spPr>
          <a:xfrm>
            <a:off x="6736467" y="4785000"/>
            <a:ext cx="19932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617" name="Google Shape;617;p69"/>
          <p:cNvSpPr/>
          <p:nvPr/>
        </p:nvSpPr>
        <p:spPr>
          <a:xfrm>
            <a:off x="8729802" y="3930649"/>
            <a:ext cx="2458500" cy="2007300"/>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18" name="Google Shape;618;p69"/>
          <p:cNvSpPr txBox="1"/>
          <p:nvPr/>
        </p:nvSpPr>
        <p:spPr>
          <a:xfrm>
            <a:off x="9084512" y="3945480"/>
            <a:ext cx="21447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19" name="Google Shape;619;p69"/>
          <p:cNvSpPr txBox="1"/>
          <p:nvPr/>
        </p:nvSpPr>
        <p:spPr>
          <a:xfrm>
            <a:off x="9084512" y="4785000"/>
            <a:ext cx="21447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0" name="Google Shape;620;p69"/>
          <p:cNvSpPr/>
          <p:nvPr>
            <p:ph idx="2" type="chart"/>
          </p:nvPr>
        </p:nvSpPr>
        <p:spPr>
          <a:xfrm>
            <a:off x="616639" y="2353895"/>
            <a:ext cx="5536800" cy="36765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21" name="Google Shape;621;p69"/>
          <p:cNvSpPr txBox="1"/>
          <p:nvPr>
            <p:ph idx="1" type="body"/>
          </p:nvPr>
        </p:nvSpPr>
        <p:spPr>
          <a:xfrm>
            <a:off x="6463894" y="2277695"/>
            <a:ext cx="5398200" cy="1187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22" name="Google Shape;622;p6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23" name="Google Shape;623;p6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624" name="Shape 624"/>
        <p:cNvGrpSpPr/>
        <p:nvPr/>
      </p:nvGrpSpPr>
      <p:grpSpPr>
        <a:xfrm>
          <a:off x="0" y="0"/>
          <a:ext cx="0" cy="0"/>
          <a:chOff x="0" y="0"/>
          <a:chExt cx="0" cy="0"/>
        </a:xfrm>
      </p:grpSpPr>
      <p:sp>
        <p:nvSpPr>
          <p:cNvPr id="625" name="Google Shape;625;p70"/>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6" name="Google Shape;626;p70"/>
          <p:cNvSpPr/>
          <p:nvPr/>
        </p:nvSpPr>
        <p:spPr>
          <a:xfrm flipH="1">
            <a:off x="5395187" y="129651"/>
            <a:ext cx="6240600" cy="6240600"/>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27" name="Google Shape;627;p70"/>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628" name="Google Shape;628;p70"/>
          <p:cNvSpPr/>
          <p:nvPr>
            <p:ph idx="2" type="pic"/>
          </p:nvPr>
        </p:nvSpPr>
        <p:spPr>
          <a:xfrm>
            <a:off x="8095047" y="1257696"/>
            <a:ext cx="2124300" cy="4571400"/>
          </a:xfrm>
          <a:prstGeom prst="roundRect">
            <a:avLst>
              <a:gd fmla="val 10302" name="adj"/>
            </a:avLst>
          </a:prstGeom>
          <a:solidFill>
            <a:schemeClr val="lt2"/>
          </a:solidFill>
          <a:ln>
            <a:noFill/>
          </a:ln>
        </p:spPr>
      </p:sp>
      <p:sp>
        <p:nvSpPr>
          <p:cNvPr id="629" name="Google Shape;629;p70"/>
          <p:cNvSpPr txBox="1"/>
          <p:nvPr>
            <p:ph idx="1" type="body"/>
          </p:nvPr>
        </p:nvSpPr>
        <p:spPr>
          <a:xfrm>
            <a:off x="616639" y="2385835"/>
            <a:ext cx="5817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0" name="Google Shape;630;p70"/>
          <p:cNvSpPr txBox="1"/>
          <p:nvPr>
            <p:ph idx="3" type="body"/>
          </p:nvPr>
        </p:nvSpPr>
        <p:spPr>
          <a:xfrm>
            <a:off x="616639" y="1472184"/>
            <a:ext cx="67212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1" name="Google Shape;631;p7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632" name="Shape 632"/>
        <p:cNvGrpSpPr/>
        <p:nvPr/>
      </p:nvGrpSpPr>
      <p:grpSpPr>
        <a:xfrm>
          <a:off x="0" y="0"/>
          <a:ext cx="0" cy="0"/>
          <a:chOff x="0" y="0"/>
          <a:chExt cx="0" cy="0"/>
        </a:xfrm>
      </p:grpSpPr>
      <p:sp>
        <p:nvSpPr>
          <p:cNvPr id="633" name="Google Shape;633;p71"/>
          <p:cNvSpPr/>
          <p:nvPr/>
        </p:nvSpPr>
        <p:spPr>
          <a:xfrm>
            <a:off x="8833266" y="6569215"/>
            <a:ext cx="2602500" cy="159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634" name="Google Shape;634;p71"/>
          <p:cNvSpPr/>
          <p:nvPr/>
        </p:nvSpPr>
        <p:spPr>
          <a:xfrm>
            <a:off x="3505516" y="4154626"/>
            <a:ext cx="5406600" cy="5406600"/>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635" name="Google Shape;635;p71"/>
          <p:cNvSpPr/>
          <p:nvPr/>
        </p:nvSpPr>
        <p:spPr>
          <a:xfrm>
            <a:off x="3236290" y="3996266"/>
            <a:ext cx="5286600" cy="5286600"/>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636" name="Google Shape;636;p71"/>
          <p:cNvPicPr preferRelativeResize="0"/>
          <p:nvPr/>
        </p:nvPicPr>
        <p:blipFill rotWithShape="1">
          <a:blip r:embed="rId2">
            <a:alphaModFix/>
          </a:blip>
          <a:srcRect b="-250" l="0" r="0" t="0"/>
          <a:stretch/>
        </p:blipFill>
        <p:spPr>
          <a:xfrm>
            <a:off x="5021207" y="1876700"/>
            <a:ext cx="2321701" cy="4664524"/>
          </a:xfrm>
          <a:prstGeom prst="rect">
            <a:avLst/>
          </a:prstGeom>
          <a:noFill/>
          <a:ln>
            <a:noFill/>
          </a:ln>
        </p:spPr>
      </p:pic>
      <p:sp>
        <p:nvSpPr>
          <p:cNvPr id="637" name="Google Shape;637;p71"/>
          <p:cNvSpPr/>
          <p:nvPr>
            <p:ph idx="2" type="pic"/>
          </p:nvPr>
        </p:nvSpPr>
        <p:spPr>
          <a:xfrm>
            <a:off x="5146901" y="1993899"/>
            <a:ext cx="2048100" cy="4379100"/>
          </a:xfrm>
          <a:prstGeom prst="rect">
            <a:avLst/>
          </a:prstGeom>
          <a:noFill/>
          <a:ln>
            <a:noFill/>
          </a:ln>
        </p:spPr>
      </p:sp>
      <p:sp>
        <p:nvSpPr>
          <p:cNvPr id="638" name="Google Shape;638;p71"/>
          <p:cNvSpPr txBox="1"/>
          <p:nvPr>
            <p:ph idx="1" type="body"/>
          </p:nvPr>
        </p:nvSpPr>
        <p:spPr>
          <a:xfrm>
            <a:off x="8833267" y="2447367"/>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39" name="Google Shape;639;p71"/>
          <p:cNvSpPr txBox="1"/>
          <p:nvPr>
            <p:ph idx="3" type="body"/>
          </p:nvPr>
        </p:nvSpPr>
        <p:spPr>
          <a:xfrm>
            <a:off x="8833267" y="379848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40" name="Google Shape;640;p71"/>
          <p:cNvSpPr txBox="1"/>
          <p:nvPr>
            <p:ph idx="4" type="body"/>
          </p:nvPr>
        </p:nvSpPr>
        <p:spPr>
          <a:xfrm>
            <a:off x="8833266" y="511716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41" name="Google Shape;641;p71"/>
          <p:cNvSpPr txBox="1"/>
          <p:nvPr>
            <p:ph idx="5" type="body"/>
          </p:nvPr>
        </p:nvSpPr>
        <p:spPr>
          <a:xfrm>
            <a:off x="616639" y="2385835"/>
            <a:ext cx="42567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2" name="Google Shape;642;p71"/>
          <p:cNvSpPr txBox="1"/>
          <p:nvPr>
            <p:ph idx="6" type="body"/>
          </p:nvPr>
        </p:nvSpPr>
        <p:spPr>
          <a:xfrm>
            <a:off x="616639" y="1472184"/>
            <a:ext cx="42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3" name="Google Shape;643;p71"/>
          <p:cNvSpPr/>
          <p:nvPr>
            <p:ph idx="7" type="pic"/>
          </p:nvPr>
        </p:nvSpPr>
        <p:spPr>
          <a:xfrm>
            <a:off x="8146954" y="2518389"/>
            <a:ext cx="365700" cy="365700"/>
          </a:xfrm>
          <a:prstGeom prst="rect">
            <a:avLst/>
          </a:prstGeom>
          <a:noFill/>
          <a:ln>
            <a:noFill/>
          </a:ln>
        </p:spPr>
      </p:sp>
      <p:sp>
        <p:nvSpPr>
          <p:cNvPr id="644" name="Google Shape;644;p71"/>
          <p:cNvSpPr/>
          <p:nvPr>
            <p:ph idx="8" type="pic"/>
          </p:nvPr>
        </p:nvSpPr>
        <p:spPr>
          <a:xfrm>
            <a:off x="8146954" y="3860390"/>
            <a:ext cx="365700" cy="365700"/>
          </a:xfrm>
          <a:prstGeom prst="rect">
            <a:avLst/>
          </a:prstGeom>
          <a:noFill/>
          <a:ln>
            <a:noFill/>
          </a:ln>
        </p:spPr>
      </p:sp>
      <p:sp>
        <p:nvSpPr>
          <p:cNvPr id="645" name="Google Shape;645;p71"/>
          <p:cNvSpPr/>
          <p:nvPr>
            <p:ph idx="9" type="pic"/>
          </p:nvPr>
        </p:nvSpPr>
        <p:spPr>
          <a:xfrm>
            <a:off x="8146954" y="5179070"/>
            <a:ext cx="365700" cy="365700"/>
          </a:xfrm>
          <a:prstGeom prst="rect">
            <a:avLst/>
          </a:prstGeom>
          <a:noFill/>
          <a:ln>
            <a:noFill/>
          </a:ln>
        </p:spPr>
      </p:sp>
      <p:sp>
        <p:nvSpPr>
          <p:cNvPr id="646" name="Google Shape;646;p7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66" name="Shape 66"/>
        <p:cNvGrpSpPr/>
        <p:nvPr/>
      </p:nvGrpSpPr>
      <p:grpSpPr>
        <a:xfrm>
          <a:off x="0" y="0"/>
          <a:ext cx="0" cy="0"/>
          <a:chOff x="0" y="0"/>
          <a:chExt cx="0" cy="0"/>
        </a:xfrm>
      </p:grpSpPr>
      <p:sp>
        <p:nvSpPr>
          <p:cNvPr id="67" name="Google Shape;67;p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 name="Google Shape;68;p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9" name="Google Shape;69;p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70" name="Google Shape;70;p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71" name="Google Shape;71;p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72" name="Google Shape;72;p8"/>
          <p:cNvSpPr/>
          <p:nvPr>
            <p:ph idx="2" type="pic"/>
          </p:nvPr>
        </p:nvSpPr>
        <p:spPr>
          <a:xfrm>
            <a:off x="5976150" y="1872375"/>
            <a:ext cx="5027700" cy="3261900"/>
          </a:xfrm>
          <a:prstGeom prst="rect">
            <a:avLst/>
          </a:prstGeom>
          <a:solidFill>
            <a:srgbClr val="F2F2F2"/>
          </a:solidFill>
          <a:ln>
            <a:noFill/>
          </a:ln>
        </p:spPr>
      </p:sp>
      <p:sp>
        <p:nvSpPr>
          <p:cNvPr id="73" name="Google Shape;73;p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4" name="Google Shape;74;p8"/>
          <p:cNvSpPr txBox="1"/>
          <p:nvPr>
            <p:ph idx="3" type="body"/>
          </p:nvPr>
        </p:nvSpPr>
        <p:spPr>
          <a:xfrm>
            <a:off x="609750" y="2385825"/>
            <a:ext cx="4893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647" name="Shape 647"/>
        <p:cNvGrpSpPr/>
        <p:nvPr/>
      </p:nvGrpSpPr>
      <p:grpSpPr>
        <a:xfrm>
          <a:off x="0" y="0"/>
          <a:ext cx="0" cy="0"/>
          <a:chOff x="0" y="0"/>
          <a:chExt cx="0" cy="0"/>
        </a:xfrm>
      </p:grpSpPr>
      <p:sp>
        <p:nvSpPr>
          <p:cNvPr id="648" name="Google Shape;648;p72"/>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49" name="Google Shape;649;p72"/>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rgbClr val="000000"/>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9pPr>
          </a:lstStyle>
          <a:p/>
        </p:txBody>
      </p:sp>
      <p:sp>
        <p:nvSpPr>
          <p:cNvPr id="650" name="Google Shape;650;p72"/>
          <p:cNvSpPr/>
          <p:nvPr/>
        </p:nvSpPr>
        <p:spPr>
          <a:xfrm>
            <a:off x="2236262" y="3835806"/>
            <a:ext cx="77757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1" name="Google Shape;651;p72"/>
          <p:cNvSpPr txBox="1"/>
          <p:nvPr>
            <p:ph idx="2"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2" name="Google Shape;652;p72"/>
          <p:cNvSpPr txBox="1"/>
          <p:nvPr>
            <p:ph idx="3" type="body"/>
          </p:nvPr>
        </p:nvSpPr>
        <p:spPr>
          <a:xfrm>
            <a:off x="5105106"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653" name="Google Shape;653;p72"/>
          <p:cNvSpPr txBox="1"/>
          <p:nvPr>
            <p:ph idx="4" type="body"/>
          </p:nvPr>
        </p:nvSpPr>
        <p:spPr>
          <a:xfrm>
            <a:off x="7879079"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4" name="Google Shape;654;p72"/>
          <p:cNvSpPr txBox="1"/>
          <p:nvPr>
            <p:ph idx="5" type="body"/>
          </p:nvPr>
        </p:nvSpPr>
        <p:spPr>
          <a:xfrm>
            <a:off x="2916218"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655" name="Google Shape;655;p72"/>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6" name="Google Shape;656;p72"/>
          <p:cNvSpPr txBox="1"/>
          <p:nvPr>
            <p:ph idx="6"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57" name="Google Shape;657;p72"/>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8" name="Google Shape;658;p72"/>
          <p:cNvSpPr txBox="1"/>
          <p:nvPr>
            <p:ph idx="7" type="body"/>
          </p:nvPr>
        </p:nvSpPr>
        <p:spPr>
          <a:xfrm>
            <a:off x="5763590"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59" name="Google Shape;659;p7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660" name="Shape 660"/>
        <p:cNvGrpSpPr/>
        <p:nvPr/>
      </p:nvGrpSpPr>
      <p:grpSpPr>
        <a:xfrm>
          <a:off x="0" y="0"/>
          <a:ext cx="0" cy="0"/>
          <a:chOff x="0" y="0"/>
          <a:chExt cx="0" cy="0"/>
        </a:xfrm>
      </p:grpSpPr>
      <p:sp>
        <p:nvSpPr>
          <p:cNvPr id="661" name="Google Shape;661;p73"/>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2" name="Google Shape;662;p73"/>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63" name="Google Shape;663;p73"/>
          <p:cNvSpPr/>
          <p:nvPr/>
        </p:nvSpPr>
        <p:spPr>
          <a:xfrm>
            <a:off x="1423686" y="3835806"/>
            <a:ext cx="93639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4" name="Google Shape;664;p73"/>
          <p:cNvSpPr txBox="1"/>
          <p:nvPr>
            <p:ph idx="2" type="body"/>
          </p:nvPr>
        </p:nvSpPr>
        <p:spPr>
          <a:xfrm>
            <a:off x="1529084"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5" name="Google Shape;665;p73"/>
          <p:cNvSpPr txBox="1"/>
          <p:nvPr>
            <p:ph idx="3" type="body"/>
          </p:nvPr>
        </p:nvSpPr>
        <p:spPr>
          <a:xfrm>
            <a:off x="4013309"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6" name="Google Shape;666;p73"/>
          <p:cNvSpPr txBox="1"/>
          <p:nvPr>
            <p:ph idx="4" type="body"/>
          </p:nvPr>
        </p:nvSpPr>
        <p:spPr>
          <a:xfrm>
            <a:off x="6383364"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7" name="Google Shape;667;p73"/>
          <p:cNvSpPr txBox="1"/>
          <p:nvPr>
            <p:ph idx="5" type="body"/>
          </p:nvPr>
        </p:nvSpPr>
        <p:spPr>
          <a:xfrm>
            <a:off x="1972945"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68" name="Google Shape;668;p73"/>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9" name="Google Shape;669;p73"/>
          <p:cNvSpPr txBox="1"/>
          <p:nvPr>
            <p:ph idx="6" type="body"/>
          </p:nvPr>
        </p:nvSpPr>
        <p:spPr>
          <a:xfrm>
            <a:off x="7126821"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0" name="Google Shape;670;p73"/>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1" name="Google Shape;671;p73"/>
          <p:cNvSpPr txBox="1"/>
          <p:nvPr>
            <p:ph idx="7" type="body"/>
          </p:nvPr>
        </p:nvSpPr>
        <p:spPr>
          <a:xfrm>
            <a:off x="4671793"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2" name="Google Shape;672;p73"/>
          <p:cNvSpPr txBox="1"/>
          <p:nvPr>
            <p:ph idx="8" type="body"/>
          </p:nvPr>
        </p:nvSpPr>
        <p:spPr>
          <a:xfrm>
            <a:off x="8730267"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73" name="Google Shape;673;p73"/>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4" name="Google Shape;674;p73"/>
          <p:cNvSpPr txBox="1"/>
          <p:nvPr>
            <p:ph idx="9" type="body"/>
          </p:nvPr>
        </p:nvSpPr>
        <p:spPr>
          <a:xfrm>
            <a:off x="9388751"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5" name="Google Shape;675;p7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676" name="Shape 676"/>
        <p:cNvGrpSpPr/>
        <p:nvPr/>
      </p:nvGrpSpPr>
      <p:grpSpPr>
        <a:xfrm>
          <a:off x="0" y="0"/>
          <a:ext cx="0" cy="0"/>
          <a:chOff x="0" y="0"/>
          <a:chExt cx="0" cy="0"/>
        </a:xfrm>
      </p:grpSpPr>
      <p:sp>
        <p:nvSpPr>
          <p:cNvPr id="677" name="Google Shape;677;p74"/>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78" name="Google Shape;678;p74"/>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9" name="Google Shape;679;p74"/>
          <p:cNvSpPr/>
          <p:nvPr/>
        </p:nvSpPr>
        <p:spPr>
          <a:xfrm>
            <a:off x="810228" y="3835806"/>
            <a:ext cx="106380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0" name="Google Shape;680;p74"/>
          <p:cNvSpPr txBox="1"/>
          <p:nvPr>
            <p:ph idx="2" type="body"/>
          </p:nvPr>
        </p:nvSpPr>
        <p:spPr>
          <a:xfrm>
            <a:off x="810228"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681" name="Google Shape;681;p74"/>
          <p:cNvSpPr txBox="1"/>
          <p:nvPr>
            <p:ph idx="3" type="body"/>
          </p:nvPr>
        </p:nvSpPr>
        <p:spPr>
          <a:xfrm>
            <a:off x="3000855"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2" name="Google Shape;682;p74"/>
          <p:cNvSpPr txBox="1"/>
          <p:nvPr>
            <p:ph idx="4" type="body"/>
          </p:nvPr>
        </p:nvSpPr>
        <p:spPr>
          <a:xfrm>
            <a:off x="512790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3" name="Google Shape;683;p74"/>
          <p:cNvSpPr txBox="1"/>
          <p:nvPr>
            <p:ph idx="5" type="body"/>
          </p:nvPr>
        </p:nvSpPr>
        <p:spPr>
          <a:xfrm>
            <a:off x="1254089"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4" name="Google Shape;684;p74"/>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5" name="Google Shape;685;p74"/>
          <p:cNvSpPr txBox="1"/>
          <p:nvPr>
            <p:ph idx="6" type="body"/>
          </p:nvPr>
        </p:nvSpPr>
        <p:spPr>
          <a:xfrm>
            <a:off x="587135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6" name="Google Shape;686;p74"/>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7" name="Google Shape;687;p74"/>
          <p:cNvSpPr txBox="1"/>
          <p:nvPr>
            <p:ph idx="7" type="body"/>
          </p:nvPr>
        </p:nvSpPr>
        <p:spPr>
          <a:xfrm>
            <a:off x="3659339"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8" name="Google Shape;688;p74"/>
          <p:cNvSpPr txBox="1"/>
          <p:nvPr>
            <p:ph idx="8" type="body"/>
          </p:nvPr>
        </p:nvSpPr>
        <p:spPr>
          <a:xfrm>
            <a:off x="7318900"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9" name="Google Shape;689;p74"/>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0" name="Google Shape;690;p74"/>
          <p:cNvSpPr txBox="1"/>
          <p:nvPr>
            <p:ph idx="9" type="body"/>
          </p:nvPr>
        </p:nvSpPr>
        <p:spPr>
          <a:xfrm>
            <a:off x="7977384"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1" name="Google Shape;691;p74"/>
          <p:cNvSpPr txBox="1"/>
          <p:nvPr>
            <p:ph idx="13" type="body"/>
          </p:nvPr>
        </p:nvSpPr>
        <p:spPr>
          <a:xfrm>
            <a:off x="942211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92" name="Google Shape;692;p74"/>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3" name="Google Shape;693;p74"/>
          <p:cNvSpPr txBox="1"/>
          <p:nvPr>
            <p:ph idx="14" type="body"/>
          </p:nvPr>
        </p:nvSpPr>
        <p:spPr>
          <a:xfrm>
            <a:off x="1016556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4" name="Google Shape;694;p7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695" name="Shape 695"/>
        <p:cNvGrpSpPr/>
        <p:nvPr/>
      </p:nvGrpSpPr>
      <p:grpSpPr>
        <a:xfrm>
          <a:off x="0" y="0"/>
          <a:ext cx="0" cy="0"/>
          <a:chOff x="0" y="0"/>
          <a:chExt cx="0" cy="0"/>
        </a:xfrm>
      </p:grpSpPr>
      <p:sp>
        <p:nvSpPr>
          <p:cNvPr id="696" name="Google Shape;696;p75"/>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697" name="Google Shape;697;p75"/>
          <p:cNvSpPr/>
          <p:nvPr/>
        </p:nvSpPr>
        <p:spPr>
          <a:xfrm>
            <a:off x="6176747" y="2859755"/>
            <a:ext cx="5111700" cy="286800"/>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698" name="Google Shape;698;p75"/>
          <p:cNvSpPr/>
          <p:nvPr/>
        </p:nvSpPr>
        <p:spPr>
          <a:xfrm>
            <a:off x="6176747" y="2859755"/>
            <a:ext cx="3854400" cy="2868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699" name="Google Shape;699;p75"/>
          <p:cNvSpPr/>
          <p:nvPr/>
        </p:nvSpPr>
        <p:spPr>
          <a:xfrm>
            <a:off x="6203950" y="3892133"/>
            <a:ext cx="5111700" cy="286800"/>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0" name="Google Shape;700;p75"/>
          <p:cNvSpPr/>
          <p:nvPr/>
        </p:nvSpPr>
        <p:spPr>
          <a:xfrm>
            <a:off x="6203950" y="3892133"/>
            <a:ext cx="2892300" cy="2868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1" name="Google Shape;701;p75"/>
          <p:cNvSpPr/>
          <p:nvPr/>
        </p:nvSpPr>
        <p:spPr>
          <a:xfrm>
            <a:off x="6203950" y="4844716"/>
            <a:ext cx="5111700" cy="286800"/>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2" name="Google Shape;702;p75"/>
          <p:cNvSpPr/>
          <p:nvPr/>
        </p:nvSpPr>
        <p:spPr>
          <a:xfrm>
            <a:off x="6203950" y="4844716"/>
            <a:ext cx="5111700" cy="2868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3" name="Google Shape;703;p75"/>
          <p:cNvSpPr txBox="1"/>
          <p:nvPr>
            <p:ph idx="1" type="body"/>
          </p:nvPr>
        </p:nvSpPr>
        <p:spPr>
          <a:xfrm>
            <a:off x="4697813" y="2552420"/>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4" name="Google Shape;704;p75"/>
          <p:cNvSpPr txBox="1"/>
          <p:nvPr>
            <p:ph idx="2" type="body"/>
          </p:nvPr>
        </p:nvSpPr>
        <p:spPr>
          <a:xfrm>
            <a:off x="6176747" y="243507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5" name="Google Shape;705;p75"/>
          <p:cNvSpPr txBox="1"/>
          <p:nvPr>
            <p:ph idx="3" type="body"/>
          </p:nvPr>
        </p:nvSpPr>
        <p:spPr>
          <a:xfrm>
            <a:off x="6203950" y="3430117"/>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6" name="Google Shape;706;p75"/>
          <p:cNvSpPr txBox="1"/>
          <p:nvPr>
            <p:ph idx="4" type="body"/>
          </p:nvPr>
        </p:nvSpPr>
        <p:spPr>
          <a:xfrm>
            <a:off x="6203950" y="438152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7" name="Google Shape;707;p75"/>
          <p:cNvSpPr txBox="1"/>
          <p:nvPr>
            <p:ph idx="5" type="body"/>
          </p:nvPr>
        </p:nvSpPr>
        <p:spPr>
          <a:xfrm>
            <a:off x="4697812" y="357660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8" name="Google Shape;708;p75"/>
          <p:cNvSpPr txBox="1"/>
          <p:nvPr>
            <p:ph idx="6" type="body"/>
          </p:nvPr>
        </p:nvSpPr>
        <p:spPr>
          <a:xfrm>
            <a:off x="4697811" y="452357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9" name="Google Shape;709;p75"/>
          <p:cNvSpPr txBox="1"/>
          <p:nvPr>
            <p:ph idx="7" type="body"/>
          </p:nvPr>
        </p:nvSpPr>
        <p:spPr>
          <a:xfrm>
            <a:off x="620331" y="2358871"/>
            <a:ext cx="3708600" cy="3423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10" name="Google Shape;710;p75"/>
          <p:cNvSpPr txBox="1"/>
          <p:nvPr>
            <p:ph idx="8"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11" name="Google Shape;711;p7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712" name="Shape 712"/>
        <p:cNvGrpSpPr/>
        <p:nvPr/>
      </p:nvGrpSpPr>
      <p:grpSpPr>
        <a:xfrm>
          <a:off x="0" y="0"/>
          <a:ext cx="0" cy="0"/>
          <a:chOff x="0" y="0"/>
          <a:chExt cx="0" cy="0"/>
        </a:xfrm>
      </p:grpSpPr>
      <p:sp>
        <p:nvSpPr>
          <p:cNvPr id="713" name="Google Shape;713;p76"/>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714" name="Google Shape;714;p76"/>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715" name="Google Shape;715;p76"/>
          <p:cNvSpPr/>
          <p:nvPr>
            <p:ph idx="2" type="pic"/>
          </p:nvPr>
        </p:nvSpPr>
        <p:spPr>
          <a:xfrm>
            <a:off x="6093644" y="3431357"/>
            <a:ext cx="6096000" cy="3429000"/>
          </a:xfrm>
          <a:prstGeom prst="rect">
            <a:avLst/>
          </a:prstGeom>
          <a:noFill/>
          <a:ln>
            <a:noFill/>
          </a:ln>
        </p:spPr>
      </p:sp>
      <p:sp>
        <p:nvSpPr>
          <p:cNvPr id="716" name="Google Shape;716;p76"/>
          <p:cNvSpPr/>
          <p:nvPr>
            <p:ph idx="3" type="pic"/>
          </p:nvPr>
        </p:nvSpPr>
        <p:spPr>
          <a:xfrm>
            <a:off x="6096000" y="-4715"/>
            <a:ext cx="6096000" cy="3429000"/>
          </a:xfrm>
          <a:prstGeom prst="rect">
            <a:avLst/>
          </a:prstGeom>
          <a:noFill/>
          <a:ln>
            <a:noFill/>
          </a:ln>
        </p:spPr>
      </p:sp>
      <p:sp>
        <p:nvSpPr>
          <p:cNvPr id="717" name="Google Shape;717;p76"/>
          <p:cNvSpPr/>
          <p:nvPr>
            <p:ph idx="4" type="pic"/>
          </p:nvPr>
        </p:nvSpPr>
        <p:spPr>
          <a:xfrm>
            <a:off x="-1571" y="3431357"/>
            <a:ext cx="6096000" cy="3429000"/>
          </a:xfrm>
          <a:prstGeom prst="rect">
            <a:avLst/>
          </a:prstGeom>
          <a:noFill/>
          <a:ln>
            <a:noFill/>
          </a:ln>
        </p:spPr>
      </p:sp>
      <p:sp>
        <p:nvSpPr>
          <p:cNvPr id="718" name="Google Shape;718;p76"/>
          <p:cNvSpPr/>
          <p:nvPr>
            <p:ph idx="5" type="pic"/>
          </p:nvPr>
        </p:nvSpPr>
        <p:spPr>
          <a:xfrm>
            <a:off x="-9425" y="-4715"/>
            <a:ext cx="6096000" cy="3429000"/>
          </a:xfrm>
          <a:prstGeom prst="rect">
            <a:avLst/>
          </a:prstGeom>
          <a:noFill/>
          <a:ln>
            <a:noFill/>
          </a:ln>
        </p:spPr>
      </p:sp>
      <p:sp>
        <p:nvSpPr>
          <p:cNvPr id="719" name="Google Shape;719;p76"/>
          <p:cNvSpPr txBox="1"/>
          <p:nvPr>
            <p:ph idx="1" type="body"/>
          </p:nvPr>
        </p:nvSpPr>
        <p:spPr>
          <a:xfrm>
            <a:off x="839063" y="1303020"/>
            <a:ext cx="4414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0" name="Google Shape;720;p76"/>
          <p:cNvSpPr txBox="1"/>
          <p:nvPr>
            <p:ph idx="6" type="body"/>
          </p:nvPr>
        </p:nvSpPr>
        <p:spPr>
          <a:xfrm>
            <a:off x="6992804" y="1303020"/>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1" name="Google Shape;721;p76"/>
          <p:cNvSpPr txBox="1"/>
          <p:nvPr>
            <p:ph idx="7" type="body"/>
          </p:nvPr>
        </p:nvSpPr>
        <p:spPr>
          <a:xfrm>
            <a:off x="6992804"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2" name="Google Shape;722;p76"/>
          <p:cNvSpPr txBox="1"/>
          <p:nvPr>
            <p:ph idx="8" type="body"/>
          </p:nvPr>
        </p:nvSpPr>
        <p:spPr>
          <a:xfrm>
            <a:off x="897589"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723" name="Shape 723"/>
        <p:cNvGrpSpPr/>
        <p:nvPr/>
      </p:nvGrpSpPr>
      <p:grpSpPr>
        <a:xfrm>
          <a:off x="0" y="0"/>
          <a:ext cx="0" cy="0"/>
          <a:chOff x="0" y="0"/>
          <a:chExt cx="0" cy="0"/>
        </a:xfrm>
      </p:grpSpPr>
      <p:sp>
        <p:nvSpPr>
          <p:cNvPr id="724" name="Google Shape;724;p77"/>
          <p:cNvSpPr/>
          <p:nvPr/>
        </p:nvSpPr>
        <p:spPr>
          <a:xfrm>
            <a:off x="7243197" y="4554269"/>
            <a:ext cx="3974100" cy="538200"/>
          </a:xfrm>
          <a:prstGeom prst="roundRect">
            <a:avLst>
              <a:gd fmla="val 50000" name="adj"/>
            </a:avLst>
          </a:prstGeom>
          <a:solidFill>
            <a:schemeClr val="accent4">
              <a:alpha val="8353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5" name="Google Shape;725;p77"/>
          <p:cNvSpPr/>
          <p:nvPr/>
        </p:nvSpPr>
        <p:spPr>
          <a:xfrm>
            <a:off x="974582" y="4554269"/>
            <a:ext cx="2960100" cy="538200"/>
          </a:xfrm>
          <a:prstGeom prst="roundRect">
            <a:avLst>
              <a:gd fmla="val 50000" name="adj"/>
            </a:avLst>
          </a:prstGeom>
          <a:solidFill>
            <a:schemeClr val="accent3">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6" name="Google Shape;726;p77"/>
          <p:cNvSpPr/>
          <p:nvPr/>
        </p:nvSpPr>
        <p:spPr>
          <a:xfrm>
            <a:off x="3033393" y="4554269"/>
            <a:ext cx="5100900" cy="538200"/>
          </a:xfrm>
          <a:prstGeom prst="roundRect">
            <a:avLst>
              <a:gd fmla="val 50000" name="adj"/>
            </a:avLst>
          </a:prstGeom>
          <a:solidFill>
            <a:schemeClr val="accent2">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7" name="Google Shape;727;p77"/>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28" name="Google Shape;728;p7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729" name="Shape 729"/>
        <p:cNvGrpSpPr/>
        <p:nvPr/>
      </p:nvGrpSpPr>
      <p:grpSpPr>
        <a:xfrm>
          <a:off x="0" y="0"/>
          <a:ext cx="0" cy="0"/>
          <a:chOff x="0" y="0"/>
          <a:chExt cx="0" cy="0"/>
        </a:xfrm>
      </p:grpSpPr>
      <p:sp>
        <p:nvSpPr>
          <p:cNvPr id="730" name="Google Shape;730;p78"/>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1" name="Google Shape;731;p78"/>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32" name="Google Shape;732;p78"/>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3" name="Google Shape;733;p78"/>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34" name="Google Shape;734;p78"/>
          <p:cNvSpPr txBox="1"/>
          <p:nvPr>
            <p:ph idx="5"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35" name="Google Shape;735;p78"/>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6" name="Google Shape;736;p78"/>
          <p:cNvSpPr/>
          <p:nvPr>
            <p:ph idx="6" type="pic"/>
          </p:nvPr>
        </p:nvSpPr>
        <p:spPr>
          <a:xfrm>
            <a:off x="2440875" y="2654049"/>
            <a:ext cx="2015400" cy="2015400"/>
          </a:xfrm>
          <a:prstGeom prst="rect">
            <a:avLst/>
          </a:prstGeom>
          <a:solidFill>
            <a:srgbClr val="F2F2F2"/>
          </a:solidFill>
          <a:ln>
            <a:noFill/>
          </a:ln>
        </p:spPr>
      </p:sp>
      <p:sp>
        <p:nvSpPr>
          <p:cNvPr id="737" name="Google Shape;737;p78"/>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8" name="Google Shape;738;p78"/>
          <p:cNvSpPr/>
          <p:nvPr>
            <p:ph idx="7" type="pic"/>
          </p:nvPr>
        </p:nvSpPr>
        <p:spPr>
          <a:xfrm>
            <a:off x="8367113" y="2654049"/>
            <a:ext cx="2015400" cy="2015400"/>
          </a:xfrm>
          <a:prstGeom prst="rect">
            <a:avLst/>
          </a:prstGeom>
          <a:solidFill>
            <a:srgbClr val="F2F2F2"/>
          </a:solidFill>
          <a:ln>
            <a:noFill/>
          </a:ln>
        </p:spPr>
      </p:sp>
      <p:sp>
        <p:nvSpPr>
          <p:cNvPr id="739" name="Google Shape;739;p7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740" name="Shape 740"/>
        <p:cNvGrpSpPr/>
        <p:nvPr/>
      </p:nvGrpSpPr>
      <p:grpSpPr>
        <a:xfrm>
          <a:off x="0" y="0"/>
          <a:ext cx="0" cy="0"/>
          <a:chOff x="0" y="0"/>
          <a:chExt cx="0" cy="0"/>
        </a:xfrm>
      </p:grpSpPr>
      <p:sp>
        <p:nvSpPr>
          <p:cNvPr id="741" name="Google Shape;741;p79"/>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2" name="Google Shape;742;p79"/>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3" name="Google Shape;743;p79"/>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4" name="Google Shape;744;p79"/>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5" name="Google Shape;745;p79"/>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6" name="Google Shape;746;p79"/>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7" name="Google Shape;747;p79"/>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48" name="Google Shape;748;p79"/>
          <p:cNvSpPr/>
          <p:nvPr>
            <p:ph idx="7" type="pic"/>
          </p:nvPr>
        </p:nvSpPr>
        <p:spPr>
          <a:xfrm>
            <a:off x="1711670" y="2790201"/>
            <a:ext cx="1833000" cy="1833000"/>
          </a:xfrm>
          <a:prstGeom prst="rect">
            <a:avLst/>
          </a:prstGeom>
          <a:solidFill>
            <a:srgbClr val="F2F2F2"/>
          </a:solidFill>
          <a:ln>
            <a:noFill/>
          </a:ln>
        </p:spPr>
      </p:sp>
      <p:sp>
        <p:nvSpPr>
          <p:cNvPr id="749" name="Google Shape;749;p79"/>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0" name="Google Shape;750;p79"/>
          <p:cNvSpPr/>
          <p:nvPr>
            <p:ph idx="8" type="pic"/>
          </p:nvPr>
        </p:nvSpPr>
        <p:spPr>
          <a:xfrm>
            <a:off x="5461867" y="2790201"/>
            <a:ext cx="1833000" cy="1833000"/>
          </a:xfrm>
          <a:prstGeom prst="rect">
            <a:avLst/>
          </a:prstGeom>
          <a:solidFill>
            <a:srgbClr val="F2F2F2"/>
          </a:solidFill>
          <a:ln>
            <a:noFill/>
          </a:ln>
        </p:spPr>
      </p:sp>
      <p:sp>
        <p:nvSpPr>
          <p:cNvPr id="751" name="Google Shape;751;p79"/>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2" name="Google Shape;752;p79"/>
          <p:cNvSpPr/>
          <p:nvPr>
            <p:ph idx="9" type="pic"/>
          </p:nvPr>
        </p:nvSpPr>
        <p:spPr>
          <a:xfrm>
            <a:off x="9258364" y="2790201"/>
            <a:ext cx="1833000" cy="1833000"/>
          </a:xfrm>
          <a:prstGeom prst="rect">
            <a:avLst/>
          </a:prstGeom>
          <a:solidFill>
            <a:srgbClr val="F2F2F2"/>
          </a:solidFill>
          <a:ln>
            <a:noFill/>
          </a:ln>
        </p:spPr>
      </p:sp>
      <p:sp>
        <p:nvSpPr>
          <p:cNvPr id="753" name="Google Shape;753;p79"/>
          <p:cNvSpPr txBox="1"/>
          <p:nvPr>
            <p:ph idx="1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54" name="Google Shape;754;p7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1_Title and body_1">
    <p:spTree>
      <p:nvGrpSpPr>
        <p:cNvPr id="755" name="Shape 755"/>
        <p:cNvGrpSpPr/>
        <p:nvPr/>
      </p:nvGrpSpPr>
      <p:grpSpPr>
        <a:xfrm>
          <a:off x="0" y="0"/>
          <a:ext cx="0" cy="0"/>
          <a:chOff x="0" y="0"/>
          <a:chExt cx="0" cy="0"/>
        </a:xfrm>
      </p:grpSpPr>
      <p:sp>
        <p:nvSpPr>
          <p:cNvPr id="756" name="Google Shape;756;p8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57" name="Google Shape;757;p8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58" name="Google Shape;758;p8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59" name="Google Shape;759;p80"/>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75" name="Shape 75"/>
        <p:cNvGrpSpPr/>
        <p:nvPr/>
      </p:nvGrpSpPr>
      <p:grpSpPr>
        <a:xfrm>
          <a:off x="0" y="0"/>
          <a:ext cx="0" cy="0"/>
          <a:chOff x="0" y="0"/>
          <a:chExt cx="0" cy="0"/>
        </a:xfrm>
      </p:grpSpPr>
      <p:sp>
        <p:nvSpPr>
          <p:cNvPr id="76" name="Google Shape;76;p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 name="Google Shape;77;p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8" name="Google Shape;78;p9"/>
          <p:cNvSpPr txBox="1"/>
          <p:nvPr>
            <p:ph idx="1" type="body"/>
          </p:nvPr>
        </p:nvSpPr>
        <p:spPr>
          <a:xfrm>
            <a:off x="1516514" y="2452118"/>
            <a:ext cx="2886184" cy="1823536"/>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79" name="Google Shape;79;p9"/>
          <p:cNvSpPr txBox="1"/>
          <p:nvPr>
            <p:ph idx="2" type="body"/>
          </p:nvPr>
        </p:nvSpPr>
        <p:spPr>
          <a:xfrm>
            <a:off x="1519939" y="4059002"/>
            <a:ext cx="2882759" cy="176507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80" name="Google Shape;80;p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1" name="Google Shape;81;p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2" name="Google Shape;82;p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3" name="Google Shape;83;p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4" name="Google Shape;84;p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5" name="Google Shape;85;p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6" name="Google Shape;86;p9"/>
          <p:cNvSpPr/>
          <p:nvPr>
            <p:ph idx="9" type="pic"/>
          </p:nvPr>
        </p:nvSpPr>
        <p:spPr>
          <a:xfrm>
            <a:off x="5723645" y="2364629"/>
            <a:ext cx="1005900" cy="1005900"/>
          </a:xfrm>
          <a:prstGeom prst="rect">
            <a:avLst/>
          </a:prstGeom>
          <a:noFill/>
          <a:ln>
            <a:noFill/>
          </a:ln>
        </p:spPr>
      </p:sp>
      <p:sp>
        <p:nvSpPr>
          <p:cNvPr id="87" name="Google Shape;87;p9"/>
          <p:cNvSpPr/>
          <p:nvPr>
            <p:ph idx="13" type="pic"/>
          </p:nvPr>
        </p:nvSpPr>
        <p:spPr>
          <a:xfrm>
            <a:off x="5723645" y="3731213"/>
            <a:ext cx="1005900" cy="1005900"/>
          </a:xfrm>
          <a:prstGeom prst="rect">
            <a:avLst/>
          </a:prstGeom>
          <a:noFill/>
          <a:ln>
            <a:noFill/>
          </a:ln>
        </p:spPr>
      </p:sp>
      <p:sp>
        <p:nvSpPr>
          <p:cNvPr id="88" name="Google Shape;88;p9"/>
          <p:cNvSpPr/>
          <p:nvPr>
            <p:ph idx="14" type="pic"/>
          </p:nvPr>
        </p:nvSpPr>
        <p:spPr>
          <a:xfrm>
            <a:off x="5726372" y="5097797"/>
            <a:ext cx="1005900" cy="1005900"/>
          </a:xfrm>
          <a:prstGeom prst="rect">
            <a:avLst/>
          </a:prstGeom>
          <a:noFill/>
          <a:ln>
            <a:noFill/>
          </a:ln>
        </p:spPr>
      </p:sp>
      <p:sp>
        <p:nvSpPr>
          <p:cNvPr id="89" name="Google Shape;89;p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0" name="Google Shape;90;p9"/>
          <p:cNvSpPr txBox="1"/>
          <p:nvPr>
            <p:ph idx="15"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91" name="Shape 91"/>
        <p:cNvGrpSpPr/>
        <p:nvPr/>
      </p:nvGrpSpPr>
      <p:grpSpPr>
        <a:xfrm>
          <a:off x="0" y="0"/>
          <a:ext cx="0" cy="0"/>
          <a:chOff x="0" y="0"/>
          <a:chExt cx="0" cy="0"/>
        </a:xfrm>
      </p:grpSpPr>
      <p:sp>
        <p:nvSpPr>
          <p:cNvPr id="92" name="Google Shape;92;p1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3" name="Google Shape;93;p1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38.xml"/><Relationship Id="rId20" Type="http://schemas.openxmlformats.org/officeDocument/2006/relationships/slideLayout" Target="../slideLayouts/slideLayout18.xml"/><Relationship Id="rId42" Type="http://schemas.openxmlformats.org/officeDocument/2006/relationships/theme" Target="../theme/theme2.xml"/><Relationship Id="rId41" Type="http://schemas.openxmlformats.org/officeDocument/2006/relationships/slideLayout" Target="../slideLayouts/slideLayout39.xml"/><Relationship Id="rId22" Type="http://schemas.openxmlformats.org/officeDocument/2006/relationships/slideLayout" Target="../slideLayouts/slideLayout20.xml"/><Relationship Id="rId21" Type="http://schemas.openxmlformats.org/officeDocument/2006/relationships/slideLayout" Target="../slideLayouts/slideLayout19.xml"/><Relationship Id="rId24" Type="http://schemas.openxmlformats.org/officeDocument/2006/relationships/slideLayout" Target="../slideLayouts/slideLayout22.xml"/><Relationship Id="rId23" Type="http://schemas.openxmlformats.org/officeDocument/2006/relationships/slideLayout" Target="../slideLayouts/slideLayout21.xml"/><Relationship Id="rId1" Type="http://schemas.openxmlformats.org/officeDocument/2006/relationships/image" Target="../media/image1.png"/><Relationship Id="rId2" Type="http://schemas.openxmlformats.org/officeDocument/2006/relationships/image" Target="../media/image7.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26" Type="http://schemas.openxmlformats.org/officeDocument/2006/relationships/slideLayout" Target="../slideLayouts/slideLayout24.xml"/><Relationship Id="rId25" Type="http://schemas.openxmlformats.org/officeDocument/2006/relationships/slideLayout" Target="../slideLayouts/slideLayout23.xml"/><Relationship Id="rId28" Type="http://schemas.openxmlformats.org/officeDocument/2006/relationships/slideLayout" Target="../slideLayouts/slideLayout26.xml"/><Relationship Id="rId27" Type="http://schemas.openxmlformats.org/officeDocument/2006/relationships/slideLayout" Target="../slideLayouts/slideLayout25.xml"/><Relationship Id="rId5" Type="http://schemas.openxmlformats.org/officeDocument/2006/relationships/slideLayout" Target="../slideLayouts/slideLayout3.xml"/><Relationship Id="rId6" Type="http://schemas.openxmlformats.org/officeDocument/2006/relationships/slideLayout" Target="../slideLayouts/slideLayout4.xml"/><Relationship Id="rId29" Type="http://schemas.openxmlformats.org/officeDocument/2006/relationships/slideLayout" Target="../slideLayouts/slideLayout27.xml"/><Relationship Id="rId7" Type="http://schemas.openxmlformats.org/officeDocument/2006/relationships/slideLayout" Target="../slideLayouts/slideLayout5.xml"/><Relationship Id="rId8" Type="http://schemas.openxmlformats.org/officeDocument/2006/relationships/slideLayout" Target="../slideLayouts/slideLayout6.xml"/><Relationship Id="rId31" Type="http://schemas.openxmlformats.org/officeDocument/2006/relationships/slideLayout" Target="../slideLayouts/slideLayout29.xml"/><Relationship Id="rId30" Type="http://schemas.openxmlformats.org/officeDocument/2006/relationships/slideLayout" Target="../slideLayouts/slideLayout28.xml"/><Relationship Id="rId11" Type="http://schemas.openxmlformats.org/officeDocument/2006/relationships/slideLayout" Target="../slideLayouts/slideLayout9.xml"/><Relationship Id="rId33" Type="http://schemas.openxmlformats.org/officeDocument/2006/relationships/slideLayout" Target="../slideLayouts/slideLayout31.xml"/><Relationship Id="rId10" Type="http://schemas.openxmlformats.org/officeDocument/2006/relationships/slideLayout" Target="../slideLayouts/slideLayout8.xml"/><Relationship Id="rId32" Type="http://schemas.openxmlformats.org/officeDocument/2006/relationships/slideLayout" Target="../slideLayouts/slideLayout30.xml"/><Relationship Id="rId13" Type="http://schemas.openxmlformats.org/officeDocument/2006/relationships/slideLayout" Target="../slideLayouts/slideLayout11.xml"/><Relationship Id="rId35" Type="http://schemas.openxmlformats.org/officeDocument/2006/relationships/slideLayout" Target="../slideLayouts/slideLayout33.xml"/><Relationship Id="rId12" Type="http://schemas.openxmlformats.org/officeDocument/2006/relationships/slideLayout" Target="../slideLayouts/slideLayout10.xml"/><Relationship Id="rId34" Type="http://schemas.openxmlformats.org/officeDocument/2006/relationships/slideLayout" Target="../slideLayouts/slideLayout32.xml"/><Relationship Id="rId15" Type="http://schemas.openxmlformats.org/officeDocument/2006/relationships/slideLayout" Target="../slideLayouts/slideLayout13.xml"/><Relationship Id="rId37" Type="http://schemas.openxmlformats.org/officeDocument/2006/relationships/slideLayout" Target="../slideLayouts/slideLayout35.xml"/><Relationship Id="rId14" Type="http://schemas.openxmlformats.org/officeDocument/2006/relationships/slideLayout" Target="../slideLayouts/slideLayout12.xml"/><Relationship Id="rId36" Type="http://schemas.openxmlformats.org/officeDocument/2006/relationships/slideLayout" Target="../slideLayouts/slideLayout34.xml"/><Relationship Id="rId17" Type="http://schemas.openxmlformats.org/officeDocument/2006/relationships/slideLayout" Target="../slideLayouts/slideLayout15.xml"/><Relationship Id="rId39" Type="http://schemas.openxmlformats.org/officeDocument/2006/relationships/slideLayout" Target="../slideLayouts/slideLayout37.xml"/><Relationship Id="rId16" Type="http://schemas.openxmlformats.org/officeDocument/2006/relationships/slideLayout" Target="../slideLayouts/slideLayout14.xml"/><Relationship Id="rId38" Type="http://schemas.openxmlformats.org/officeDocument/2006/relationships/slideLayout" Target="../slideLayouts/slideLayout36.xml"/><Relationship Id="rId19" Type="http://schemas.openxmlformats.org/officeDocument/2006/relationships/slideLayout" Target="../slideLayouts/slideLayout17.xml"/><Relationship Id="rId18" Type="http://schemas.openxmlformats.org/officeDocument/2006/relationships/slideLayout" Target="../slideLayouts/slideLayout16.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77.xml"/><Relationship Id="rId20" Type="http://schemas.openxmlformats.org/officeDocument/2006/relationships/slideLayout" Target="../slideLayouts/slideLayout57.xml"/><Relationship Id="rId42" Type="http://schemas.openxmlformats.org/officeDocument/2006/relationships/theme" Target="../theme/theme1.xml"/><Relationship Id="rId41" Type="http://schemas.openxmlformats.org/officeDocument/2006/relationships/slideLayout" Target="../slideLayouts/slideLayout78.xml"/><Relationship Id="rId22" Type="http://schemas.openxmlformats.org/officeDocument/2006/relationships/slideLayout" Target="../slideLayouts/slideLayout59.xml"/><Relationship Id="rId21" Type="http://schemas.openxmlformats.org/officeDocument/2006/relationships/slideLayout" Target="../slideLayouts/slideLayout58.xml"/><Relationship Id="rId24" Type="http://schemas.openxmlformats.org/officeDocument/2006/relationships/slideLayout" Target="../slideLayouts/slideLayout61.xml"/><Relationship Id="rId23" Type="http://schemas.openxmlformats.org/officeDocument/2006/relationships/slideLayout" Target="../slideLayouts/slideLayout60.xml"/><Relationship Id="rId1" Type="http://schemas.openxmlformats.org/officeDocument/2006/relationships/image" Target="../media/image1.png"/><Relationship Id="rId2" Type="http://schemas.openxmlformats.org/officeDocument/2006/relationships/image" Target="../media/image7.png"/><Relationship Id="rId3" Type="http://schemas.openxmlformats.org/officeDocument/2006/relationships/slideLayout" Target="../slideLayouts/slideLayout40.xml"/><Relationship Id="rId4" Type="http://schemas.openxmlformats.org/officeDocument/2006/relationships/slideLayout" Target="../slideLayouts/slideLayout41.xml"/><Relationship Id="rId9" Type="http://schemas.openxmlformats.org/officeDocument/2006/relationships/slideLayout" Target="../slideLayouts/slideLayout46.xml"/><Relationship Id="rId26" Type="http://schemas.openxmlformats.org/officeDocument/2006/relationships/slideLayout" Target="../slideLayouts/slideLayout63.xml"/><Relationship Id="rId25" Type="http://schemas.openxmlformats.org/officeDocument/2006/relationships/slideLayout" Target="../slideLayouts/slideLayout62.xml"/><Relationship Id="rId28" Type="http://schemas.openxmlformats.org/officeDocument/2006/relationships/slideLayout" Target="../slideLayouts/slideLayout65.xml"/><Relationship Id="rId27" Type="http://schemas.openxmlformats.org/officeDocument/2006/relationships/slideLayout" Target="../slideLayouts/slideLayout64.xml"/><Relationship Id="rId5" Type="http://schemas.openxmlformats.org/officeDocument/2006/relationships/slideLayout" Target="../slideLayouts/slideLayout42.xml"/><Relationship Id="rId6" Type="http://schemas.openxmlformats.org/officeDocument/2006/relationships/slideLayout" Target="../slideLayouts/slideLayout43.xml"/><Relationship Id="rId29" Type="http://schemas.openxmlformats.org/officeDocument/2006/relationships/slideLayout" Target="../slideLayouts/slideLayout66.xml"/><Relationship Id="rId7" Type="http://schemas.openxmlformats.org/officeDocument/2006/relationships/slideLayout" Target="../slideLayouts/slideLayout44.xml"/><Relationship Id="rId8" Type="http://schemas.openxmlformats.org/officeDocument/2006/relationships/slideLayout" Target="../slideLayouts/slideLayout45.xml"/><Relationship Id="rId31" Type="http://schemas.openxmlformats.org/officeDocument/2006/relationships/slideLayout" Target="../slideLayouts/slideLayout68.xml"/><Relationship Id="rId30" Type="http://schemas.openxmlformats.org/officeDocument/2006/relationships/slideLayout" Target="../slideLayouts/slideLayout67.xml"/><Relationship Id="rId11" Type="http://schemas.openxmlformats.org/officeDocument/2006/relationships/slideLayout" Target="../slideLayouts/slideLayout48.xml"/><Relationship Id="rId33" Type="http://schemas.openxmlformats.org/officeDocument/2006/relationships/slideLayout" Target="../slideLayouts/slideLayout70.xml"/><Relationship Id="rId10" Type="http://schemas.openxmlformats.org/officeDocument/2006/relationships/slideLayout" Target="../slideLayouts/slideLayout47.xml"/><Relationship Id="rId32" Type="http://schemas.openxmlformats.org/officeDocument/2006/relationships/slideLayout" Target="../slideLayouts/slideLayout69.xml"/><Relationship Id="rId13" Type="http://schemas.openxmlformats.org/officeDocument/2006/relationships/slideLayout" Target="../slideLayouts/slideLayout50.xml"/><Relationship Id="rId35" Type="http://schemas.openxmlformats.org/officeDocument/2006/relationships/slideLayout" Target="../slideLayouts/slideLayout72.xml"/><Relationship Id="rId12" Type="http://schemas.openxmlformats.org/officeDocument/2006/relationships/slideLayout" Target="../slideLayouts/slideLayout49.xml"/><Relationship Id="rId34" Type="http://schemas.openxmlformats.org/officeDocument/2006/relationships/slideLayout" Target="../slideLayouts/slideLayout71.xml"/><Relationship Id="rId15" Type="http://schemas.openxmlformats.org/officeDocument/2006/relationships/slideLayout" Target="../slideLayouts/slideLayout52.xml"/><Relationship Id="rId37" Type="http://schemas.openxmlformats.org/officeDocument/2006/relationships/slideLayout" Target="../slideLayouts/slideLayout74.xml"/><Relationship Id="rId14" Type="http://schemas.openxmlformats.org/officeDocument/2006/relationships/slideLayout" Target="../slideLayouts/slideLayout51.xml"/><Relationship Id="rId36" Type="http://schemas.openxmlformats.org/officeDocument/2006/relationships/slideLayout" Target="../slideLayouts/slideLayout73.xml"/><Relationship Id="rId17" Type="http://schemas.openxmlformats.org/officeDocument/2006/relationships/slideLayout" Target="../slideLayouts/slideLayout54.xml"/><Relationship Id="rId39" Type="http://schemas.openxmlformats.org/officeDocument/2006/relationships/slideLayout" Target="../slideLayouts/slideLayout76.xml"/><Relationship Id="rId16" Type="http://schemas.openxmlformats.org/officeDocument/2006/relationships/slideLayout" Target="../slideLayouts/slideLayout53.xml"/><Relationship Id="rId38" Type="http://schemas.openxmlformats.org/officeDocument/2006/relationships/slideLayout" Target="../slideLayouts/slideLayout75.xml"/><Relationship Id="rId19" Type="http://schemas.openxmlformats.org/officeDocument/2006/relationships/slideLayout" Target="../slideLayouts/slideLayout56.xml"/><Relationship Id="rId18"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9" name="Shape 9"/>
        <p:cNvGrpSpPr/>
        <p:nvPr/>
      </p:nvGrpSpPr>
      <p:grpSpPr>
        <a:xfrm>
          <a:off x="0" y="0"/>
          <a:ext cx="0" cy="0"/>
          <a:chOff x="0" y="0"/>
          <a:chExt cx="0" cy="0"/>
        </a:xfrm>
      </p:grpSpPr>
      <p:sp>
        <p:nvSpPr>
          <p:cNvPr id="10" name="Google Shape;10;p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11" name="Google Shape;11;p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12" name="Google Shape;12;p1"/>
          <p:cNvPicPr preferRelativeResize="0"/>
          <p:nvPr/>
        </p:nvPicPr>
        <p:blipFill rotWithShape="1">
          <a:blip r:embed="rId2">
            <a:alphaModFix amt="60000"/>
          </a:blip>
          <a:srcRect b="0" l="0" r="0" t="0"/>
          <a:stretch/>
        </p:blipFill>
        <p:spPr>
          <a:xfrm>
            <a:off x="8623469" y="152400"/>
            <a:ext cx="3469251" cy="6355351"/>
          </a:xfrm>
          <a:prstGeom prst="rect">
            <a:avLst/>
          </a:prstGeom>
          <a:noFill/>
          <a:ln>
            <a:noFill/>
          </a:ln>
        </p:spPr>
      </p:pic>
      <p:sp>
        <p:nvSpPr>
          <p:cNvPr id="13" name="Google Shape;13;p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 id="2147483668" r:id="rId23"/>
    <p:sldLayoutId id="2147483669" r:id="rId24"/>
    <p:sldLayoutId id="2147483670" r:id="rId25"/>
    <p:sldLayoutId id="2147483671" r:id="rId26"/>
    <p:sldLayoutId id="2147483672" r:id="rId27"/>
    <p:sldLayoutId id="2147483673" r:id="rId28"/>
    <p:sldLayoutId id="2147483674" r:id="rId29"/>
    <p:sldLayoutId id="2147483675" r:id="rId30"/>
    <p:sldLayoutId id="2147483676" r:id="rId31"/>
    <p:sldLayoutId id="2147483677" r:id="rId32"/>
    <p:sldLayoutId id="2147483678" r:id="rId33"/>
    <p:sldLayoutId id="2147483679" r:id="rId34"/>
    <p:sldLayoutId id="2147483680" r:id="rId35"/>
    <p:sldLayoutId id="2147483681" r:id="rId36"/>
    <p:sldLayoutId id="2147483682" r:id="rId37"/>
    <p:sldLayoutId id="2147483683" r:id="rId38"/>
    <p:sldLayoutId id="2147483684" r:id="rId39"/>
    <p:sldLayoutId id="2147483685" r:id="rId40"/>
    <p:sldLayoutId id="2147483686"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388" name="Shape 388"/>
        <p:cNvGrpSpPr/>
        <p:nvPr/>
      </p:nvGrpSpPr>
      <p:grpSpPr>
        <a:xfrm>
          <a:off x="0" y="0"/>
          <a:ext cx="0" cy="0"/>
          <a:chOff x="0" y="0"/>
          <a:chExt cx="0" cy="0"/>
        </a:xfrm>
      </p:grpSpPr>
      <p:sp>
        <p:nvSpPr>
          <p:cNvPr id="389" name="Google Shape;389;p4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390" name="Google Shape;390;p4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391" name="Google Shape;391;p41"/>
          <p:cNvPicPr preferRelativeResize="0"/>
          <p:nvPr/>
        </p:nvPicPr>
        <p:blipFill rotWithShape="1">
          <a:blip r:embed="rId2">
            <a:alphaModFix amt="60000"/>
          </a:blip>
          <a:srcRect b="0" l="0" r="0" t="0"/>
          <a:stretch/>
        </p:blipFill>
        <p:spPr>
          <a:xfrm>
            <a:off x="8623469" y="152400"/>
            <a:ext cx="3469251" cy="6355350"/>
          </a:xfrm>
          <a:prstGeom prst="rect">
            <a:avLst/>
          </a:prstGeom>
          <a:noFill/>
          <a:ln>
            <a:noFill/>
          </a:ln>
        </p:spPr>
      </p:pic>
      <p:sp>
        <p:nvSpPr>
          <p:cNvPr id="392" name="Google Shape;392;p4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715" r:id="rId31"/>
    <p:sldLayoutId id="2147483716" r:id="rId32"/>
    <p:sldLayoutId id="2147483717" r:id="rId33"/>
    <p:sldLayoutId id="2147483718" r:id="rId34"/>
    <p:sldLayoutId id="2147483719" r:id="rId35"/>
    <p:sldLayoutId id="2147483720" r:id="rId36"/>
    <p:sldLayoutId id="2147483721" r:id="rId37"/>
    <p:sldLayoutId id="2147483722" r:id="rId38"/>
    <p:sldLayoutId id="2147483723" r:id="rId39"/>
    <p:sldLayoutId id="2147483724" r:id="rId40"/>
    <p:sldLayoutId id="2147483725"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6.png"/><Relationship Id="rId4" Type="http://schemas.openxmlformats.org/officeDocument/2006/relationships/image" Target="../media/image37.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0.xml"/><Relationship Id="rId3" Type="http://schemas.openxmlformats.org/officeDocument/2006/relationships/image" Target="../media/image4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25.png"/><Relationship Id="rId4" Type="http://schemas.openxmlformats.org/officeDocument/2006/relationships/hyperlink" Target="https://healthhub.crestnerhealth.com/breast-health/prevention/breast-health-preventive-care" TargetMode="External"/><Relationship Id="rId5" Type="http://schemas.openxmlformats.org/officeDocument/2006/relationships/hyperlink" Target="https://healthhub.crestnerhealth.com/breast-health/prevention/what-do-you-know-about-mammogram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hyperlink" Target="https://healthhub.crestnerhealth.com/wellness/nutrition/what-do-you-know-about-nutrition-and-cancer" TargetMode="External"/><Relationship Id="rId4" Type="http://schemas.openxmlformats.org/officeDocument/2006/relationships/hyperlink" Target="https://healthhub.crestnerhealth.com/breast-health/causes/breast-cancer-risk-factors" TargetMode="External"/><Relationship Id="rId5" Type="http://schemas.openxmlformats.org/officeDocument/2006/relationships/image" Target="../media/image3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3.xml"/><Relationship Id="rId3" Type="http://schemas.openxmlformats.org/officeDocument/2006/relationships/image" Target="../media/image4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4.xml"/><Relationship Id="rId3" Type="http://schemas.openxmlformats.org/officeDocument/2006/relationships/image" Target="../media/image41.jpg"/><Relationship Id="rId4" Type="http://schemas.openxmlformats.org/officeDocument/2006/relationships/hyperlink" Target="https://krameshelp.webmdignite.co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15.xml"/><Relationship Id="rId3" Type="http://schemas.openxmlformats.org/officeDocument/2006/relationships/image" Target="../media/image3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17.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25.png"/><Relationship Id="rId8"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xml"/><Relationship Id="rId3"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Relationship Id="rId3" Type="http://schemas.openxmlformats.org/officeDocument/2006/relationships/image" Target="../media/image21.png"/><Relationship Id="rId4" Type="http://schemas.openxmlformats.org/officeDocument/2006/relationships/image" Target="../media/image16.png"/><Relationship Id="rId5" Type="http://schemas.openxmlformats.org/officeDocument/2006/relationships/image" Target="../media/image2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4.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25.png"/><Relationship Id="rId8" Type="http://schemas.openxmlformats.org/officeDocument/2006/relationships/image" Target="../media/image3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5.xml"/><Relationship Id="rId3" Type="http://schemas.openxmlformats.org/officeDocument/2006/relationships/image" Target="../media/image38.jpg"/><Relationship Id="rId4" Type="http://schemas.openxmlformats.org/officeDocument/2006/relationships/hyperlink" Target="https://krameshelp.webmdignite.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hyperlink" Target="https://healthhub.crestnerhealth.com/breast-health/definition/breast-cancer-introduction" TargetMode="External"/><Relationship Id="rId4" Type="http://schemas.openxmlformats.org/officeDocument/2006/relationships/hyperlink" Target="https://healthhub.crestnerhealth.com/breast-health/definition/breast-cancer-introduction?language_content_entity=es" TargetMode="External"/><Relationship Id="rId9" Type="http://schemas.openxmlformats.org/officeDocument/2006/relationships/image" Target="../media/image20.jpg"/><Relationship Id="rId5" Type="http://schemas.openxmlformats.org/officeDocument/2006/relationships/hyperlink" Target="https://healthhub.crestnerhealth.com/breast-health/definition/breast-cancer-introduction" TargetMode="External"/><Relationship Id="rId6" Type="http://schemas.openxmlformats.org/officeDocument/2006/relationships/hyperlink" Target="https://healthhub.crestnerhealth.com/breast-health/definition/breast-cancer-introduction?language_content_entity=es" TargetMode="External"/><Relationship Id="rId7" Type="http://schemas.openxmlformats.org/officeDocument/2006/relationships/hyperlink" Target="https://healthhub.crestnerhealth.com/breast-health/definition/what-do-you-know-about-breast-cancer" TargetMode="External"/><Relationship Id="rId8" Type="http://schemas.openxmlformats.org/officeDocument/2006/relationships/image" Target="../media/image23.jpg"/><Relationship Id="rId11" Type="http://schemas.openxmlformats.org/officeDocument/2006/relationships/image" Target="../media/image25.png"/><Relationship Id="rId10" Type="http://schemas.openxmlformats.org/officeDocument/2006/relationships/image" Target="../media/image1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hyperlink" Target="https://healthhub.crestnerhealth.com/breast-health/diagnosis/breast-biopsy-0" TargetMode="External"/><Relationship Id="rId4" Type="http://schemas.openxmlformats.org/officeDocument/2006/relationships/hyperlink" Target="https://healthhub.crestnerhealth.com/breast-health/diagnosis/breast-biopsy-0?language_content_entity=es" TargetMode="External"/><Relationship Id="rId9" Type="http://schemas.openxmlformats.org/officeDocument/2006/relationships/image" Target="../media/image22.jpg"/><Relationship Id="rId5" Type="http://schemas.openxmlformats.org/officeDocument/2006/relationships/hyperlink" Target="https://healthhub.crestnerhealth.com/breast-health/prevention/frequently-asked-questions-mammograms" TargetMode="External"/><Relationship Id="rId6" Type="http://schemas.openxmlformats.org/officeDocument/2006/relationships/hyperlink" Target="https://healthhub.crestnerhealth.com/breast-health/prevention/frequently-asked-questions-mammograms?language_content_entity=es" TargetMode="External"/><Relationship Id="rId7" Type="http://schemas.openxmlformats.org/officeDocument/2006/relationships/hyperlink" Target="https://healthhub.crestnerhealth.com/breast-health/prevention/mammogram" TargetMode="External"/><Relationship Id="rId8" Type="http://schemas.openxmlformats.org/officeDocument/2006/relationships/hyperlink" Target="https://healthhub.crestnerhealth.com/breast-health/prevention/mammogram?language_content_entity=es" TargetMode="External"/><Relationship Id="rId11" Type="http://schemas.openxmlformats.org/officeDocument/2006/relationships/image" Target="../media/image24.jpg"/><Relationship Id="rId10" Type="http://schemas.openxmlformats.org/officeDocument/2006/relationships/image" Target="../media/image28.jpg"/><Relationship Id="rId12" Type="http://schemas.openxmlformats.org/officeDocument/2006/relationships/image" Target="../media/image3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hyperlink" Target="https://healthhub.crestnerhealth.com/breast-health/diagnosis/breast-cancer-treatment-choices" TargetMode="External"/><Relationship Id="rId4" Type="http://schemas.openxmlformats.org/officeDocument/2006/relationships/hyperlink" Target="https://healthhub.crestnerhealth.com/breast-health/treatment/breast-cancer-surgery" TargetMode="External"/><Relationship Id="rId9" Type="http://schemas.openxmlformats.org/officeDocument/2006/relationships/image" Target="../media/image32.jpg"/><Relationship Id="rId5" Type="http://schemas.openxmlformats.org/officeDocument/2006/relationships/hyperlink" Target="https://healthhub.crestnerhealth.com/surgery/types/mastectomy" TargetMode="External"/><Relationship Id="rId6" Type="http://schemas.openxmlformats.org/officeDocument/2006/relationships/hyperlink" Target="https://healthhub.crestnerhealth.com/surgery/types/mastectomy?language_content_entity=es" TargetMode="External"/><Relationship Id="rId7" Type="http://schemas.openxmlformats.org/officeDocument/2006/relationships/image" Target="../media/image31.jpg"/><Relationship Id="rId8" Type="http://schemas.openxmlformats.org/officeDocument/2006/relationships/image" Target="../media/image40.jpg"/><Relationship Id="rId10" Type="http://schemas.openxmlformats.org/officeDocument/2006/relationships/image" Target="../media/image2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hyperlink" Target="https://healthhub.crestnerhealth.com/oncology/treatment/breast-cancer-men" TargetMode="External"/><Relationship Id="rId4" Type="http://schemas.openxmlformats.org/officeDocument/2006/relationships/image" Target="../media/image39.jpg"/><Relationship Id="rId5"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764" name="Shape 764"/>
        <p:cNvGrpSpPr/>
        <p:nvPr/>
      </p:nvGrpSpPr>
      <p:grpSpPr>
        <a:xfrm>
          <a:off x="0" y="0"/>
          <a:ext cx="0" cy="0"/>
          <a:chOff x="0" y="0"/>
          <a:chExt cx="0" cy="0"/>
        </a:xfrm>
      </p:grpSpPr>
      <p:sp>
        <p:nvSpPr>
          <p:cNvPr id="765" name="Google Shape;765;p81"/>
          <p:cNvSpPr/>
          <p:nvPr/>
        </p:nvSpPr>
        <p:spPr>
          <a:xfrm rot="-1528540">
            <a:off x="11613335" y="6726799"/>
            <a:ext cx="550925" cy="261586"/>
          </a:xfrm>
          <a:custGeom>
            <a:rect b="b" l="l" r="r" t="t"/>
            <a:pathLst>
              <a:path extrusionOk="0" h="261664" w="551089">
                <a:moveTo>
                  <a:pt x="551089" y="257214"/>
                </a:moveTo>
                <a:lnTo>
                  <a:pt x="548968" y="261664"/>
                </a:lnTo>
                <a:lnTo>
                  <a:pt x="0" y="0"/>
                </a:lnTo>
                <a:lnTo>
                  <a:pt x="551089" y="257214"/>
                </a:lnTo>
                <a:close/>
              </a:path>
            </a:pathLst>
          </a:custGeom>
          <a:gradFill>
            <a:gsLst>
              <a:gs pos="0">
                <a:srgbClr val="C3D600">
                  <a:alpha val="64313"/>
                </a:srgbClr>
              </a:gs>
              <a:gs pos="96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id="766" name="Google Shape;766;p81"/>
          <p:cNvPicPr preferRelativeResize="0"/>
          <p:nvPr/>
        </p:nvPicPr>
        <p:blipFill rotWithShape="1">
          <a:blip r:embed="rId3">
            <a:alphaModFix amt="20000"/>
          </a:blip>
          <a:srcRect b="0" l="0" r="0" t="31520"/>
          <a:stretch/>
        </p:blipFill>
        <p:spPr>
          <a:xfrm>
            <a:off x="4527525" y="0"/>
            <a:ext cx="3750350" cy="4696125"/>
          </a:xfrm>
          <a:prstGeom prst="rect">
            <a:avLst/>
          </a:prstGeom>
          <a:noFill/>
          <a:ln>
            <a:noFill/>
          </a:ln>
        </p:spPr>
      </p:pic>
      <p:pic>
        <p:nvPicPr>
          <p:cNvPr id="767" name="Google Shape;767;p81"/>
          <p:cNvPicPr preferRelativeResize="0"/>
          <p:nvPr/>
        </p:nvPicPr>
        <p:blipFill rotWithShape="1">
          <a:blip r:embed="rId4">
            <a:alphaModFix/>
          </a:blip>
          <a:srcRect b="0" l="16687" r="16694" t="0"/>
          <a:stretch/>
        </p:blipFill>
        <p:spPr>
          <a:xfrm>
            <a:off x="7079600" y="-4588200"/>
            <a:ext cx="10236300" cy="10241100"/>
          </a:xfrm>
          <a:prstGeom prst="pie">
            <a:avLst>
              <a:gd fmla="val 5392956" name="adj1"/>
              <a:gd fmla="val 10796016" name="adj2"/>
            </a:avLst>
          </a:prstGeom>
          <a:noFill/>
          <a:ln>
            <a:noFill/>
          </a:ln>
        </p:spPr>
      </p:pic>
      <p:grpSp>
        <p:nvGrpSpPr>
          <p:cNvPr id="768" name="Google Shape;768;p81"/>
          <p:cNvGrpSpPr/>
          <p:nvPr/>
        </p:nvGrpSpPr>
        <p:grpSpPr>
          <a:xfrm>
            <a:off x="7635575" y="3603525"/>
            <a:ext cx="3384375" cy="2815800"/>
            <a:chOff x="7635575" y="3603525"/>
            <a:chExt cx="3384375" cy="2815800"/>
          </a:xfrm>
        </p:grpSpPr>
        <p:sp>
          <p:nvSpPr>
            <p:cNvPr id="769" name="Google Shape;769;p81"/>
            <p:cNvSpPr/>
            <p:nvPr/>
          </p:nvSpPr>
          <p:spPr>
            <a:xfrm>
              <a:off x="9386450" y="4447400"/>
              <a:ext cx="1633500" cy="1633500"/>
            </a:xfrm>
            <a:prstGeom prst="teardrop">
              <a:avLst>
                <a:gd fmla="val 100000" name="adj"/>
              </a:avLst>
            </a:prstGeom>
            <a:solidFill>
              <a:srgbClr val="FF5236">
                <a:alpha val="8471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0" name="Google Shape;770;p81"/>
            <p:cNvSpPr/>
            <p:nvPr/>
          </p:nvSpPr>
          <p:spPr>
            <a:xfrm>
              <a:off x="7635575" y="3603525"/>
              <a:ext cx="2815800" cy="2815800"/>
            </a:xfrm>
            <a:prstGeom prst="teardrop">
              <a:avLst>
                <a:gd fmla="val 100000" name="adj"/>
              </a:avLst>
            </a:prstGeom>
            <a:no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grpSp>
      <p:sp>
        <p:nvSpPr>
          <p:cNvPr id="771" name="Google Shape;771;p81"/>
          <p:cNvSpPr txBox="1"/>
          <p:nvPr>
            <p:ph idx="1" type="body"/>
          </p:nvPr>
        </p:nvSpPr>
        <p:spPr>
          <a:xfrm>
            <a:off x="542825" y="1470300"/>
            <a:ext cx="5393100" cy="3765000"/>
          </a:xfrm>
          <a:prstGeom prst="rect">
            <a:avLst/>
          </a:prstGeom>
          <a:noFill/>
          <a:ln>
            <a:noFill/>
          </a:ln>
        </p:spPr>
        <p:txBody>
          <a:bodyPr anchorCtr="0" anchor="ctr" bIns="45700" lIns="91425" spcFirstLastPara="1" rIns="0" wrap="square" tIns="45700">
            <a:noAutofit/>
          </a:bodyPr>
          <a:lstStyle/>
          <a:p>
            <a:pPr indent="0" lvl="0" marL="57150" rtl="0" algn="l">
              <a:lnSpc>
                <a:spcPct val="85000"/>
              </a:lnSpc>
              <a:spcBef>
                <a:spcPts val="0"/>
              </a:spcBef>
              <a:spcAft>
                <a:spcPts val="0"/>
              </a:spcAft>
              <a:buSzPts val="1656"/>
              <a:buNone/>
            </a:pPr>
            <a:r>
              <a:rPr lang="en-US"/>
              <a:t>Marketing Toolkit: Breast Health </a:t>
            </a:r>
            <a:endParaRPr sz="4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8" name="Shape 888"/>
        <p:cNvGrpSpPr/>
        <p:nvPr/>
      </p:nvGrpSpPr>
      <p:grpSpPr>
        <a:xfrm>
          <a:off x="0" y="0"/>
          <a:ext cx="0" cy="0"/>
          <a:chOff x="0" y="0"/>
          <a:chExt cx="0" cy="0"/>
        </a:xfrm>
      </p:grpSpPr>
      <p:pic>
        <p:nvPicPr>
          <p:cNvPr id="889" name="Google Shape;889;p90"/>
          <p:cNvPicPr preferRelativeResize="0"/>
          <p:nvPr>
            <p:ph idx="2" type="pic"/>
          </p:nvPr>
        </p:nvPicPr>
        <p:blipFill rotWithShape="1">
          <a:blip r:embed="rId3">
            <a:alphaModFix/>
          </a:blip>
          <a:srcRect b="0" l="16397" r="16397" t="0"/>
          <a:stretch/>
        </p:blipFill>
        <p:spPr>
          <a:xfrm flipH="1">
            <a:off x="6611275" y="70275"/>
            <a:ext cx="5733300" cy="5685900"/>
          </a:xfrm>
          <a:prstGeom prst="flowChartDelay">
            <a:avLst/>
          </a:prstGeom>
        </p:spPr>
      </p:pic>
      <p:sp>
        <p:nvSpPr>
          <p:cNvPr id="890" name="Google Shape;890;p90"/>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91" name="Google Shape;891;p90"/>
          <p:cNvSpPr txBox="1"/>
          <p:nvPr>
            <p:ph type="title"/>
          </p:nvPr>
        </p:nvSpPr>
        <p:spPr>
          <a:xfrm>
            <a:off x="740664" y="702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 ready-made blog post</a:t>
            </a:r>
            <a:endParaRPr/>
          </a:p>
        </p:txBody>
      </p:sp>
      <p:sp>
        <p:nvSpPr>
          <p:cNvPr id="892" name="Google Shape;892;p90"/>
          <p:cNvSpPr txBox="1"/>
          <p:nvPr>
            <p:ph idx="1" type="body"/>
          </p:nvPr>
        </p:nvSpPr>
        <p:spPr>
          <a:xfrm>
            <a:off x="740675" y="2704850"/>
            <a:ext cx="5463300" cy="29208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Make the most of the blog post</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Include a patient story or other compelling content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that engages and motivates people to get the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healthcare they need. </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Introduce your primary care teams by highlighting a clinician with a quote and photo.</a:t>
            </a:r>
            <a:endParaRPr b="0" sz="1500">
              <a:solidFill>
                <a:srgbClr val="4C4C4C"/>
              </a:solidFill>
              <a:latin typeface="Plus Jakarta Sans"/>
              <a:ea typeface="Plus Jakarta Sans"/>
              <a:cs typeface="Plus Jakarta Sans"/>
              <a:sym typeface="Plus Jakarta Sans"/>
            </a:endParaRPr>
          </a:p>
          <a:p>
            <a:pPr indent="-215900" lvl="0" marL="228600" rtl="0" algn="l">
              <a:lnSpc>
                <a:spcPct val="115000"/>
              </a:lnSpc>
              <a:spcBef>
                <a:spcPts val="1000"/>
              </a:spcBef>
              <a:spcAft>
                <a:spcPts val="0"/>
              </a:spcAft>
              <a:buClr>
                <a:schemeClr val="accent1"/>
              </a:buClr>
              <a:buSzPts val="1600"/>
              <a:buFont typeface="Plus Jakarta Sans"/>
              <a:buChar char="●"/>
            </a:pPr>
            <a:r>
              <a:rPr b="0" lang="en-US" sz="1500">
                <a:solidFill>
                  <a:srgbClr val="4C4C4C"/>
                </a:solidFill>
                <a:latin typeface="Plus Jakarta Sans"/>
                <a:ea typeface="Plus Jakarta Sans"/>
                <a:cs typeface="Plus Jakarta Sans"/>
                <a:sym typeface="Plus Jakarta Sans"/>
              </a:rPr>
              <a:t>Add these technical details: campaign parameters (UTM), meta description, blog tags, and links to your blog from internal and external sites.</a:t>
            </a:r>
            <a:endParaRPr b="0" sz="1700">
              <a:latin typeface="Plus Jakarta Sans"/>
              <a:ea typeface="Plus Jakarta Sans"/>
              <a:cs typeface="Plus Jakarta Sans"/>
              <a:sym typeface="Plus Jakarta Sans"/>
            </a:endParaRPr>
          </a:p>
        </p:txBody>
      </p:sp>
      <p:sp>
        <p:nvSpPr>
          <p:cNvPr id="893" name="Google Shape;893;p90"/>
          <p:cNvSpPr txBox="1"/>
          <p:nvPr>
            <p:ph idx="1" type="body"/>
          </p:nvPr>
        </p:nvSpPr>
        <p:spPr>
          <a:xfrm>
            <a:off x="740664" y="1395975"/>
            <a:ext cx="5912700" cy="11199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The blog post on the next page is ready for you to use. It contains targeted breast cancer-related keywords and is geared to the top-of-funnel audience — building awareness and driving visitors to your digital front door. </a:t>
            </a:r>
            <a:endParaRPr sz="1800">
              <a:latin typeface="Plus Jakarta Sans"/>
              <a:ea typeface="Plus Jakarta Sans"/>
              <a:cs typeface="Plus Jakarta Sans"/>
              <a:sym typeface="Plus Jakarta Sans"/>
            </a:endParaRPr>
          </a:p>
        </p:txBody>
      </p:sp>
      <p:sp>
        <p:nvSpPr>
          <p:cNvPr id="894" name="Google Shape;894;p90"/>
          <p:cNvSpPr txBox="1"/>
          <p:nvPr/>
        </p:nvSpPr>
        <p:spPr>
          <a:xfrm>
            <a:off x="6280175" y="3506425"/>
            <a:ext cx="2691900" cy="33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sz="1000">
              <a:solidFill>
                <a:schemeClr val="lt2"/>
              </a:solidFill>
              <a:latin typeface="Plus Jakarta Sans"/>
              <a:ea typeface="Plus Jakarta Sans"/>
              <a:cs typeface="Plus Jakarta Sans"/>
              <a:sym typeface="Plus Jakarta Sans"/>
            </a:endParaRPr>
          </a:p>
        </p:txBody>
      </p:sp>
      <p:sp>
        <p:nvSpPr>
          <p:cNvPr id="895" name="Google Shape;895;p90"/>
          <p:cNvSpPr/>
          <p:nvPr/>
        </p:nvSpPr>
        <p:spPr>
          <a:xfrm flipH="1">
            <a:off x="6204050" y="3443875"/>
            <a:ext cx="2958300" cy="2876400"/>
          </a:xfrm>
          <a:prstGeom prst="teardrop">
            <a:avLst>
              <a:gd fmla="val 94825" name="adj"/>
            </a:avLst>
          </a:prstGeom>
          <a:solidFill>
            <a:srgbClr val="2BA49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96" name="Google Shape;896;p90"/>
          <p:cNvSpPr txBox="1"/>
          <p:nvPr/>
        </p:nvSpPr>
        <p:spPr>
          <a:xfrm>
            <a:off x="6470450" y="3639675"/>
            <a:ext cx="2691900" cy="2293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solidFill>
                  <a:srgbClr val="FFFFFF"/>
                </a:solidFill>
                <a:latin typeface="Plus Jakarta Sans"/>
                <a:ea typeface="Plus Jakarta Sans"/>
                <a:cs typeface="Plus Jakarta Sans"/>
                <a:sym typeface="Plus Jakarta Sans"/>
              </a:rPr>
              <a:t>Breast cancer </a:t>
            </a:r>
            <a:r>
              <a:rPr b="1" lang="en-US" sz="1200">
                <a:solidFill>
                  <a:srgbClr val="FFFFFF"/>
                </a:solidFill>
                <a:latin typeface="Plus Jakarta Sans"/>
                <a:ea typeface="Plus Jakarta Sans"/>
                <a:cs typeface="Plus Jakarta Sans"/>
                <a:sym typeface="Plus Jakarta Sans"/>
              </a:rPr>
              <a:t> </a:t>
            </a:r>
            <a:r>
              <a:rPr b="1" lang="en-US" sz="1200">
                <a:solidFill>
                  <a:srgbClr val="FFFFFF"/>
                </a:solidFill>
                <a:latin typeface="Plus Jakarta Sans"/>
                <a:ea typeface="Plus Jakarta Sans"/>
                <a:cs typeface="Plus Jakarta Sans"/>
                <a:sym typeface="Plus Jakarta Sans"/>
              </a:rPr>
              <a:t>keywords</a:t>
            </a:r>
            <a:endParaRPr sz="1000">
              <a:solidFill>
                <a:srgbClr val="FFFFFF"/>
              </a:solidFill>
              <a:latin typeface="Calibri"/>
              <a:ea typeface="Calibri"/>
              <a:cs typeface="Calibri"/>
              <a:sym typeface="Calibri"/>
            </a:endParaRPr>
          </a:p>
          <a:p>
            <a:pPr indent="0" lvl="0" marL="0" rtl="0" algn="l">
              <a:lnSpc>
                <a:spcPct val="115000"/>
              </a:lnSpc>
              <a:spcBef>
                <a:spcPts val="0"/>
              </a:spcBef>
              <a:spcAft>
                <a:spcPts val="0"/>
              </a:spcAft>
              <a:buNone/>
            </a:pPr>
            <a:r>
              <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breast cancer</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metastatic breast cancer</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breast cancer symptoms</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inflammatory breast cancer</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breast cancer awareness</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breast cancer ribbon</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signs of breast cancer</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symptoms of breast cancer</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types of breast cancer</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male breast cancer</a:t>
            </a:r>
            <a:endParaRPr sz="1000">
              <a:solidFill>
                <a:schemeClr val="lt2"/>
              </a:solidFill>
              <a:latin typeface="Plus Jakarta Sans"/>
              <a:ea typeface="Plus Jakarta Sans"/>
              <a:cs typeface="Plus Jakarta Sans"/>
              <a:sym typeface="Plus Jakarta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1" name="Shape 901"/>
        <p:cNvGrpSpPr/>
        <p:nvPr/>
      </p:nvGrpSpPr>
      <p:grpSpPr>
        <a:xfrm>
          <a:off x="0" y="0"/>
          <a:ext cx="0" cy="0"/>
          <a:chOff x="0" y="0"/>
          <a:chExt cx="0" cy="0"/>
        </a:xfrm>
      </p:grpSpPr>
      <p:sp>
        <p:nvSpPr>
          <p:cNvPr id="902" name="Google Shape;902;p91"/>
          <p:cNvSpPr txBox="1"/>
          <p:nvPr>
            <p:ph type="title"/>
          </p:nvPr>
        </p:nvSpPr>
        <p:spPr>
          <a:xfrm>
            <a:off x="715325" y="65925"/>
            <a:ext cx="10704900" cy="9054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Blog post</a:t>
            </a:r>
            <a:endParaRPr/>
          </a:p>
        </p:txBody>
      </p:sp>
      <p:sp>
        <p:nvSpPr>
          <p:cNvPr id="903" name="Google Shape;903;p91"/>
          <p:cNvSpPr txBox="1"/>
          <p:nvPr>
            <p:ph idx="1" type="body"/>
          </p:nvPr>
        </p:nvSpPr>
        <p:spPr>
          <a:xfrm>
            <a:off x="715325" y="1082175"/>
            <a:ext cx="10679700" cy="338700"/>
          </a:xfrm>
          <a:prstGeom prst="rect">
            <a:avLst/>
          </a:prstGeom>
        </p:spPr>
        <p:txBody>
          <a:bodyPr anchorCtr="0" anchor="t" bIns="45700" lIns="0" spcFirstLastPara="1" rIns="91425" wrap="square" tIns="45700">
            <a:spAutoFit/>
          </a:bodyPr>
          <a:lstStyle/>
          <a:p>
            <a:pPr indent="0" lvl="0" marL="0" rtl="0" algn="l">
              <a:lnSpc>
                <a:spcPct val="100000"/>
              </a:lnSpc>
              <a:spcBef>
                <a:spcPts val="0"/>
              </a:spcBef>
              <a:spcAft>
                <a:spcPts val="0"/>
              </a:spcAft>
              <a:buNone/>
            </a:pPr>
            <a:r>
              <a:rPr lang="en-US">
                <a:solidFill>
                  <a:srgbClr val="000000"/>
                </a:solidFill>
                <a:latin typeface="Plus Jakarta Sans"/>
                <a:ea typeface="Plus Jakarta Sans"/>
                <a:cs typeface="Plus Jakarta Sans"/>
                <a:sym typeface="Plus Jakarta Sans"/>
              </a:rPr>
              <a:t>Taking Charge of Breast Health in Your 20s and 30s</a:t>
            </a:r>
            <a:endParaRPr sz="2400">
              <a:solidFill>
                <a:srgbClr val="000000"/>
              </a:solidFill>
              <a:latin typeface="Plus Jakarta Sans"/>
              <a:ea typeface="Plus Jakarta Sans"/>
              <a:cs typeface="Plus Jakarta Sans"/>
              <a:sym typeface="Plus Jakarta Sans"/>
            </a:endParaRPr>
          </a:p>
        </p:txBody>
      </p:sp>
      <p:sp>
        <p:nvSpPr>
          <p:cNvPr id="904" name="Google Shape;904;p91"/>
          <p:cNvSpPr txBox="1"/>
          <p:nvPr/>
        </p:nvSpPr>
        <p:spPr>
          <a:xfrm>
            <a:off x="9472500" y="3378725"/>
            <a:ext cx="2175000" cy="1280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Customize the blog</a:t>
            </a:r>
            <a:endParaRPr b="1">
              <a:solidFill>
                <a:schemeClr val="accent1"/>
              </a:solidFill>
              <a:latin typeface="Plus Jakarta Sans"/>
              <a:ea typeface="Plus Jakarta Sans"/>
              <a:cs typeface="Plus Jakarta Sans"/>
              <a:sym typeface="Plus Jakarta Sans"/>
            </a:endParaRPr>
          </a:p>
          <a:p>
            <a:pPr indent="0" lvl="0" marL="0" marR="0" rtl="0" algn="ctr">
              <a:lnSpc>
                <a:spcPct val="100000"/>
              </a:lnSpc>
              <a:spcBef>
                <a:spcPts val="500"/>
              </a:spcBef>
              <a:spcAft>
                <a:spcPts val="0"/>
              </a:spcAft>
              <a:buClr>
                <a:srgbClr val="000000"/>
              </a:buClr>
              <a:buSzPts val="1100"/>
              <a:buFont typeface="Arial"/>
              <a:buNone/>
            </a:pPr>
            <a:r>
              <a:rPr b="1" i="1" lang="en-US" sz="1300">
                <a:solidFill>
                  <a:schemeClr val="accent3"/>
                </a:solidFill>
                <a:latin typeface="Plus Jakarta Sans"/>
                <a:ea typeface="Plus Jakarta Sans"/>
                <a:cs typeface="Plus Jakarta Sans"/>
                <a:sym typeface="Plus Jakarta Sans"/>
              </a:rPr>
              <a:t>Add your primary care  team’s </a:t>
            </a:r>
            <a:r>
              <a:rPr b="1" i="1" lang="en-US" sz="1300">
                <a:solidFill>
                  <a:schemeClr val="accent3"/>
                </a:solidFill>
                <a:latin typeface="Plus Jakarta Sans"/>
                <a:ea typeface="Plus Jakarta Sans"/>
                <a:cs typeface="Plus Jakarta Sans"/>
                <a:sym typeface="Plus Jakarta Sans"/>
              </a:rPr>
              <a:t>quotes</a:t>
            </a:r>
            <a:r>
              <a:rPr b="1" i="1" lang="en-US" sz="1300">
                <a:solidFill>
                  <a:schemeClr val="accent3"/>
                </a:solidFill>
                <a:latin typeface="Plus Jakarta Sans"/>
                <a:ea typeface="Plus Jakarta Sans"/>
                <a:cs typeface="Plus Jakarta Sans"/>
                <a:sym typeface="Plus Jakarta Sans"/>
              </a:rPr>
              <a:t>, best practices, and care recommendations.</a:t>
            </a:r>
            <a:endParaRPr b="1" i="0" sz="1300" u="none" cap="none" strike="noStrike">
              <a:solidFill>
                <a:schemeClr val="accent3"/>
              </a:solidFill>
              <a:latin typeface="Plus Jakarta Sans"/>
              <a:ea typeface="Plus Jakarta Sans"/>
              <a:cs typeface="Plus Jakarta Sans"/>
              <a:sym typeface="Plus Jakarta Sans"/>
            </a:endParaRPr>
          </a:p>
        </p:txBody>
      </p:sp>
      <p:grpSp>
        <p:nvGrpSpPr>
          <p:cNvPr id="905" name="Google Shape;905;p91"/>
          <p:cNvGrpSpPr/>
          <p:nvPr/>
        </p:nvGrpSpPr>
        <p:grpSpPr>
          <a:xfrm>
            <a:off x="10219200" y="2637025"/>
            <a:ext cx="681600" cy="681600"/>
            <a:chOff x="10294125" y="1691525"/>
            <a:chExt cx="681600" cy="681600"/>
          </a:xfrm>
        </p:grpSpPr>
        <p:sp>
          <p:nvSpPr>
            <p:cNvPr id="906" name="Google Shape;906;p91"/>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07" name="Google Shape;907;p91"/>
            <p:cNvPicPr preferRelativeResize="0"/>
            <p:nvPr/>
          </p:nvPicPr>
          <p:blipFill>
            <a:blip r:embed="rId3">
              <a:alphaModFix/>
            </a:blip>
            <a:stretch>
              <a:fillRect/>
            </a:stretch>
          </p:blipFill>
          <p:spPr>
            <a:xfrm>
              <a:off x="10419913" y="1813734"/>
              <a:ext cx="430025" cy="437175"/>
            </a:xfrm>
            <a:prstGeom prst="rect">
              <a:avLst/>
            </a:prstGeom>
            <a:noFill/>
            <a:ln>
              <a:noFill/>
            </a:ln>
          </p:spPr>
        </p:pic>
      </p:grpSp>
      <p:sp>
        <p:nvSpPr>
          <p:cNvPr id="908" name="Google Shape;908;p91"/>
          <p:cNvSpPr txBox="1"/>
          <p:nvPr>
            <p:ph idx="2" type="body"/>
          </p:nvPr>
        </p:nvSpPr>
        <p:spPr>
          <a:xfrm>
            <a:off x="723900" y="1531725"/>
            <a:ext cx="8220000" cy="5063100"/>
          </a:xfrm>
          <a:prstGeom prst="rect">
            <a:avLst/>
          </a:prstGeom>
        </p:spPr>
        <p:txBody>
          <a:bodyPr anchorCtr="0" anchor="t" bIns="45700" lIns="0" spcFirstLastPara="1" rIns="91425" wrap="square" tIns="45700">
            <a:noAutofit/>
          </a:bodyPr>
          <a:lstStyle/>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Breast cancer isn’t just your mother’s or grandmother’s concern. It’s now the most common type of cancer among women ages 15 to 39. This stark reality underscores the importance of finding ways to reduce your risk, even in your 20s and 30s.</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4 Proactive Steps</a:t>
            </a:r>
            <a:endParaRPr b="1"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b="1"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Here’s how to get a head start on protecting your breast health:</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rgbClr val="000000"/>
              </a:buClr>
              <a:buSzPts val="1200"/>
              <a:buFont typeface="Plus Jakarta Sans"/>
              <a:buAutoNum type="arabicPeriod"/>
            </a:pPr>
            <a:r>
              <a:rPr b="1" lang="en-US" sz="1200">
                <a:solidFill>
                  <a:srgbClr val="000000"/>
                </a:solidFill>
                <a:latin typeface="Plus Jakarta Sans"/>
                <a:ea typeface="Plus Jakarta Sans"/>
                <a:cs typeface="Plus Jakarta Sans"/>
                <a:sym typeface="Plus Jakarta Sans"/>
              </a:rPr>
              <a:t>Know your normal. </a:t>
            </a:r>
            <a:r>
              <a:rPr lang="en-US" sz="1200">
                <a:solidFill>
                  <a:srgbClr val="000000"/>
                </a:solidFill>
                <a:latin typeface="Plus Jakarta Sans"/>
                <a:ea typeface="Plus Jakarta Sans"/>
                <a:cs typeface="Plus Jakarta Sans"/>
                <a:sym typeface="Plus Jakarta Sans"/>
              </a:rPr>
              <a:t>No need to worry about doing breast self-exams. What’s most important is knowing what your breasts usually look and feel like. That way, you can bring up any changes or potential problems with your health care provider.</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100">
                <a:solidFill>
                  <a:schemeClr val="accent1"/>
                </a:solidFill>
                <a:latin typeface="Plus Jakarta Sans"/>
                <a:ea typeface="Plus Jakarta Sans"/>
                <a:cs typeface="Plus Jakarta Sans"/>
                <a:sym typeface="Plus Jakarta Sans"/>
              </a:rPr>
              <a:t>[Callout/CTA]</a:t>
            </a:r>
            <a:endParaRPr sz="11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i="1" lang="en-US" sz="1100">
                <a:solidFill>
                  <a:srgbClr val="000000"/>
                </a:solidFill>
                <a:latin typeface="Plus Jakarta Sans"/>
                <a:ea typeface="Plus Jakarta Sans"/>
                <a:cs typeface="Plus Jakarta Sans"/>
                <a:sym typeface="Plus Jakarta Sans"/>
              </a:rPr>
              <a:t>Increase your breast awareness to help find cancer early if it does occur. </a:t>
            </a:r>
            <a:r>
              <a:rPr i="1" lang="en-US" sz="1100" u="sng">
                <a:solidFill>
                  <a:schemeClr val="hlink"/>
                </a:solidFill>
                <a:latin typeface="Plus Jakarta Sans"/>
                <a:ea typeface="Plus Jakarta Sans"/>
                <a:cs typeface="Plus Jakarta Sans"/>
                <a:sym typeface="Plus Jakarta Sans"/>
                <a:hlinkClick r:id="rId4"/>
              </a:rPr>
              <a:t>Read this article so you know the signs</a:t>
            </a:r>
            <a:r>
              <a:rPr i="1" lang="en-US" sz="1100">
                <a:solidFill>
                  <a:srgbClr val="000000"/>
                </a:solidFill>
                <a:latin typeface="Plus Jakarta Sans"/>
                <a:ea typeface="Plus Jakarta Sans"/>
                <a:cs typeface="Plus Jakarta Sans"/>
                <a:sym typeface="Plus Jakarta Sans"/>
              </a:rPr>
              <a:t>.</a:t>
            </a:r>
            <a:endParaRPr i="1" sz="11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rgbClr val="000000"/>
              </a:buClr>
              <a:buSzPts val="1200"/>
              <a:buFont typeface="Plus Jakarta Sans"/>
              <a:buAutoNum type="arabicPeriod"/>
            </a:pPr>
            <a:r>
              <a:rPr b="1" lang="en-US" sz="1200">
                <a:solidFill>
                  <a:srgbClr val="000000"/>
                </a:solidFill>
                <a:latin typeface="Plus Jakarta Sans"/>
                <a:ea typeface="Plus Jakarta Sans"/>
                <a:cs typeface="Plus Jakarta Sans"/>
                <a:sym typeface="Plus Jakarta Sans"/>
              </a:rPr>
              <a:t>Bring it up. </a:t>
            </a:r>
            <a:r>
              <a:rPr lang="en-US" sz="1200">
                <a:solidFill>
                  <a:srgbClr val="000000"/>
                </a:solidFill>
                <a:latin typeface="Plus Jakarta Sans"/>
                <a:ea typeface="Plus Jakarta Sans"/>
                <a:cs typeface="Plus Jakarta Sans"/>
                <a:sym typeface="Plus Jakarta Sans"/>
              </a:rPr>
              <a:t>Make breast health a part of your discussions at the doctor’s office. Even if guidelines say mammograms aren’t recommended until age 40, your provider can assess your risk and let you know exactly when to start.</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i="1" lang="en-US" sz="1100">
                <a:solidFill>
                  <a:schemeClr val="accent1"/>
                </a:solidFill>
                <a:latin typeface="Plus Jakarta Sans"/>
                <a:ea typeface="Plus Jakarta Sans"/>
                <a:cs typeface="Plus Jakarta Sans"/>
                <a:sym typeface="Plus Jakarta Sans"/>
              </a:rPr>
              <a:t>[Callout/CTA]</a:t>
            </a:r>
            <a:endParaRPr i="1" sz="1100">
              <a:solidFill>
                <a:schemeClr val="accent1"/>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i="1" lang="en-US" sz="1100">
                <a:solidFill>
                  <a:srgbClr val="000000"/>
                </a:solidFill>
                <a:latin typeface="Plus Jakarta Sans"/>
                <a:ea typeface="Plus Jakarta Sans"/>
                <a:cs typeface="Plus Jakarta Sans"/>
                <a:sym typeface="Plus Jakarta Sans"/>
              </a:rPr>
              <a:t>Test </a:t>
            </a:r>
            <a:r>
              <a:rPr i="1" lang="en-US" sz="1100" u="sng">
                <a:solidFill>
                  <a:schemeClr val="hlink"/>
                </a:solidFill>
                <a:latin typeface="Plus Jakarta Sans"/>
                <a:ea typeface="Plus Jakarta Sans"/>
                <a:cs typeface="Plus Jakarta Sans"/>
                <a:sym typeface="Plus Jakarta Sans"/>
                <a:hlinkClick r:id="rId5"/>
              </a:rPr>
              <a:t>your mammo-knowledge</a:t>
            </a:r>
            <a:r>
              <a:rPr i="1" lang="en-US" sz="1100">
                <a:solidFill>
                  <a:srgbClr val="000000"/>
                </a:solidFill>
                <a:latin typeface="Plus Jakarta Sans"/>
                <a:ea typeface="Plus Jakarta Sans"/>
                <a:cs typeface="Plus Jakarta Sans"/>
                <a:sym typeface="Plus Jakarta Sans"/>
              </a:rPr>
              <a:t> with this quick quiz about breast cancer screenings.</a:t>
            </a:r>
            <a:endParaRPr i="1" sz="11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rgbClr val="000000"/>
              </a:buClr>
              <a:buSzPts val="1200"/>
              <a:buFont typeface="Plus Jakarta Sans"/>
              <a:buAutoNum type="arabicPeriod"/>
            </a:pPr>
            <a:r>
              <a:rPr b="1" lang="en-US" sz="1200">
                <a:solidFill>
                  <a:srgbClr val="000000"/>
                </a:solidFill>
                <a:latin typeface="Plus Jakarta Sans"/>
                <a:ea typeface="Plus Jakarta Sans"/>
                <a:cs typeface="Plus Jakarta Sans"/>
                <a:sym typeface="Plus Jakarta Sans"/>
              </a:rPr>
              <a:t>Lean into a healthy lifestyle. </a:t>
            </a:r>
            <a:r>
              <a:rPr lang="en-US" sz="1200">
                <a:solidFill>
                  <a:srgbClr val="000000"/>
                </a:solidFill>
                <a:latin typeface="Plus Jakarta Sans"/>
                <a:ea typeface="Plus Jakarta Sans"/>
                <a:cs typeface="Plus Jakarta Sans"/>
                <a:sym typeface="Plus Jakarta Sans"/>
              </a:rPr>
              <a:t>Focus on eating lots of fruits and veggies (and less animal fats), getting consistent physical activity, and cutting back on alcohol. These changes are good for your whole body, not just your breasts.</a:t>
            </a:r>
            <a:endParaRPr sz="1200">
              <a:solidFill>
                <a:srgbClr val="000000"/>
              </a:solidFill>
              <a:latin typeface="Plus Jakarta Sans"/>
              <a:ea typeface="Plus Jakarta Sans"/>
              <a:cs typeface="Plus Jakarta Sans"/>
              <a:sym typeface="Plus Jakarta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3" name="Shape 913"/>
        <p:cNvGrpSpPr/>
        <p:nvPr/>
      </p:nvGrpSpPr>
      <p:grpSpPr>
        <a:xfrm>
          <a:off x="0" y="0"/>
          <a:ext cx="0" cy="0"/>
          <a:chOff x="0" y="0"/>
          <a:chExt cx="0" cy="0"/>
        </a:xfrm>
      </p:grpSpPr>
      <p:sp>
        <p:nvSpPr>
          <p:cNvPr id="914" name="Google Shape;914;p92"/>
          <p:cNvSpPr txBox="1"/>
          <p:nvPr>
            <p:ph type="title"/>
          </p:nvPr>
        </p:nvSpPr>
        <p:spPr>
          <a:xfrm>
            <a:off x="723900" y="750800"/>
            <a:ext cx="10712100" cy="584400"/>
          </a:xfrm>
          <a:prstGeom prst="rect">
            <a:avLst/>
          </a:prstGeom>
        </p:spPr>
        <p:txBody>
          <a:bodyPr anchorCtr="0" anchor="b" bIns="45700" lIns="0" spcFirstLastPara="1" rIns="91425" wrap="square" tIns="45700">
            <a:noAutofit/>
          </a:bodyPr>
          <a:lstStyle/>
          <a:p>
            <a:pPr indent="0" lvl="0" marL="0" rtl="0" algn="l">
              <a:spcBef>
                <a:spcPts val="0"/>
              </a:spcBef>
              <a:spcAft>
                <a:spcPts val="0"/>
              </a:spcAft>
              <a:buSzPts val="990"/>
              <a:buNone/>
            </a:pPr>
            <a:r>
              <a:rPr lang="en-US" sz="3820"/>
              <a:t>Blog post, continued</a:t>
            </a:r>
            <a:endParaRPr sz="3820"/>
          </a:p>
        </p:txBody>
      </p:sp>
      <p:sp>
        <p:nvSpPr>
          <p:cNvPr id="915" name="Google Shape;915;p92"/>
          <p:cNvSpPr txBox="1"/>
          <p:nvPr>
            <p:ph idx="2" type="body"/>
          </p:nvPr>
        </p:nvSpPr>
        <p:spPr>
          <a:xfrm>
            <a:off x="723900" y="1553250"/>
            <a:ext cx="7843800" cy="4789500"/>
          </a:xfrm>
          <a:prstGeom prst="rect">
            <a:avLst/>
          </a:prstGeom>
        </p:spPr>
        <p:txBody>
          <a:bodyPr anchorCtr="0" anchor="t" bIns="45700" lIns="0" spcFirstLastPara="1" rIns="91425" wrap="square" tIns="45700">
            <a:noAutofit/>
          </a:bodyPr>
          <a:lstStyle/>
          <a:p>
            <a:pPr indent="0" lvl="0" marL="0" marR="0" rtl="0" algn="l">
              <a:lnSpc>
                <a:spcPct val="100000"/>
              </a:lnSpc>
              <a:spcBef>
                <a:spcPts val="0"/>
              </a:spcBef>
              <a:spcAft>
                <a:spcPts val="0"/>
              </a:spcAft>
              <a:buNone/>
            </a:pPr>
            <a:r>
              <a:rPr i="1" lang="en-US" sz="1100">
                <a:solidFill>
                  <a:schemeClr val="accent1"/>
                </a:solidFill>
                <a:latin typeface="Plus Jakarta Sans"/>
                <a:ea typeface="Plus Jakarta Sans"/>
                <a:cs typeface="Plus Jakarta Sans"/>
                <a:sym typeface="Plus Jakarta Sans"/>
              </a:rPr>
              <a:t>[Callout/CTA]</a:t>
            </a:r>
            <a:endParaRPr i="1" sz="1100">
              <a:solidFill>
                <a:schemeClr val="accent1"/>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i="1" lang="en-US" sz="1100">
                <a:solidFill>
                  <a:srgbClr val="000000"/>
                </a:solidFill>
                <a:latin typeface="Plus Jakarta Sans"/>
                <a:ea typeface="Plus Jakarta Sans"/>
                <a:cs typeface="Plus Jakarta Sans"/>
                <a:sym typeface="Plus Jakarta Sans"/>
              </a:rPr>
              <a:t>Just how much can your diet affect your risk for cancer? Find out by taking our </a:t>
            </a:r>
            <a:r>
              <a:rPr i="1" lang="en-US" sz="1100" u="sng">
                <a:solidFill>
                  <a:schemeClr val="hlink"/>
                </a:solidFill>
                <a:latin typeface="Plus Jakarta Sans"/>
                <a:ea typeface="Plus Jakarta Sans"/>
                <a:cs typeface="Plus Jakarta Sans"/>
                <a:sym typeface="Plus Jakarta Sans"/>
                <a:hlinkClick r:id="rId3"/>
              </a:rPr>
              <a:t>nutrition quiz</a:t>
            </a:r>
            <a:r>
              <a:rPr i="1" lang="en-US" sz="1100">
                <a:solidFill>
                  <a:srgbClr val="000000"/>
                </a:solidFill>
                <a:latin typeface="Plus Jakarta Sans"/>
                <a:ea typeface="Plus Jakarta Sans"/>
                <a:cs typeface="Plus Jakarta Sans"/>
                <a:sym typeface="Plus Jakarta Sans"/>
              </a:rPr>
              <a:t>.</a:t>
            </a:r>
            <a:endParaRPr i="1" sz="11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rgbClr val="000000"/>
              </a:buClr>
              <a:buSzPts val="1200"/>
              <a:buFont typeface="Plus Jakarta Sans"/>
              <a:buAutoNum type="arabicPeriod" startAt="4"/>
            </a:pPr>
            <a:r>
              <a:rPr b="1" lang="en-US" sz="1200">
                <a:solidFill>
                  <a:srgbClr val="000000"/>
                </a:solidFill>
                <a:latin typeface="Plus Jakarta Sans"/>
                <a:ea typeface="Plus Jakarta Sans"/>
                <a:cs typeface="Plus Jakarta Sans"/>
                <a:sym typeface="Plus Jakarta Sans"/>
              </a:rPr>
              <a:t>Consider genetic counseling. </a:t>
            </a:r>
            <a:r>
              <a:rPr lang="en-US" sz="1200">
                <a:solidFill>
                  <a:srgbClr val="000000"/>
                </a:solidFill>
                <a:latin typeface="Plus Jakarta Sans"/>
                <a:ea typeface="Plus Jakarta Sans"/>
                <a:cs typeface="Plus Jakarta Sans"/>
                <a:sym typeface="Plus Jakarta Sans"/>
              </a:rPr>
              <a:t>If breast cancer runs in your family, genetic counseling can provide personalized insight into your risk and what screenings you might need.</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Conversation Starters</a:t>
            </a:r>
            <a:endParaRPr b="1"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b="1"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Not sure how to get the ball rolling with your health care provider? Here are a few ideas:</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“I’ve seen a lot of stories about breast cancer in younger women lately, and it got me thinking about my own health. What kind of checks or steps would you suggest for someone my age?”</a:t>
            </a:r>
            <a:endParaRPr sz="1200">
              <a:solidFill>
                <a:srgbClr val="000000"/>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“I heard there’s a way to calculate someone’s risk of getting breast cancer. Can we do that for me?”</a:t>
            </a:r>
            <a:endParaRPr sz="1200">
              <a:solidFill>
                <a:srgbClr val="000000"/>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“One of my relatives was diagnosed with breast cancer when they were younger, which makes me a little concerned about my own risk. Do you think genetic counseling or testing would be right for me?”</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Knowing your risk and how to manage it can provide peace of mind and set a foundation for healthy living.</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i="1" lang="en-US" sz="1100">
                <a:solidFill>
                  <a:schemeClr val="accent1"/>
                </a:solidFill>
                <a:latin typeface="Plus Jakarta Sans"/>
                <a:ea typeface="Plus Jakarta Sans"/>
                <a:cs typeface="Plus Jakarta Sans"/>
                <a:sym typeface="Plus Jakarta Sans"/>
              </a:rPr>
              <a:t>[Callout/CTA]</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i="1" lang="en-US" sz="1100">
                <a:solidFill>
                  <a:srgbClr val="000000"/>
                </a:solidFill>
                <a:latin typeface="Plus Jakarta Sans"/>
                <a:ea typeface="Plus Jakarta Sans"/>
                <a:cs typeface="Plus Jakarta Sans"/>
                <a:sym typeface="Plus Jakarta Sans"/>
              </a:rPr>
              <a:t>The more you k</a:t>
            </a:r>
            <a:r>
              <a:rPr lang="en-US" sz="1200">
                <a:solidFill>
                  <a:srgbClr val="000000"/>
                </a:solidFill>
                <a:latin typeface="Plus Jakarta Sans"/>
                <a:ea typeface="Plus Jakarta Sans"/>
                <a:cs typeface="Plus Jakarta Sans"/>
                <a:sym typeface="Plus Jakarta Sans"/>
              </a:rPr>
              <a:t>now</a:t>
            </a:r>
            <a:r>
              <a:rPr i="1" lang="en-US" sz="1100">
                <a:solidFill>
                  <a:srgbClr val="000000"/>
                </a:solidFill>
                <a:latin typeface="Plus Jakarta Sans"/>
                <a:ea typeface="Plus Jakarta Sans"/>
                <a:cs typeface="Plus Jakarta Sans"/>
                <a:sym typeface="Plus Jakarta Sans"/>
              </a:rPr>
              <a:t> about </a:t>
            </a:r>
            <a:r>
              <a:rPr i="1" lang="en-US" sz="1100" u="sng">
                <a:solidFill>
                  <a:schemeClr val="hlink"/>
                </a:solidFill>
                <a:latin typeface="Plus Jakarta Sans"/>
                <a:ea typeface="Plus Jakarta Sans"/>
                <a:cs typeface="Plus Jakarta Sans"/>
                <a:sym typeface="Plus Jakarta Sans"/>
                <a:hlinkClick r:id="rId4"/>
              </a:rPr>
              <a:t>breast cancer risk factors</a:t>
            </a:r>
            <a:r>
              <a:rPr i="1" lang="en-US" sz="1100">
                <a:solidFill>
                  <a:srgbClr val="000000"/>
                </a:solidFill>
                <a:latin typeface="Plus Jakarta Sans"/>
                <a:ea typeface="Plus Jakarta Sans"/>
                <a:cs typeface="Plus Jakarta Sans"/>
                <a:sym typeface="Plus Jakarta Sans"/>
              </a:rPr>
              <a:t>, the more steps you can take to protect yourself.</a:t>
            </a:r>
            <a:endParaRPr i="1" sz="1100">
              <a:solidFill>
                <a:srgbClr val="00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i="1" sz="1200">
              <a:solidFill>
                <a:srgbClr val="FF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p:txBody>
      </p:sp>
      <p:grpSp>
        <p:nvGrpSpPr>
          <p:cNvPr id="916" name="Google Shape;916;p92"/>
          <p:cNvGrpSpPr/>
          <p:nvPr/>
        </p:nvGrpSpPr>
        <p:grpSpPr>
          <a:xfrm>
            <a:off x="10219200" y="1722625"/>
            <a:ext cx="681600" cy="681600"/>
            <a:chOff x="10294125" y="2443000"/>
            <a:chExt cx="681600" cy="681600"/>
          </a:xfrm>
        </p:grpSpPr>
        <p:sp>
          <p:nvSpPr>
            <p:cNvPr id="917" name="Google Shape;917;p92"/>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18" name="Google Shape;918;p92"/>
            <p:cNvPicPr preferRelativeResize="0"/>
            <p:nvPr/>
          </p:nvPicPr>
          <p:blipFill>
            <a:blip r:embed="rId5">
              <a:alphaModFix/>
            </a:blip>
            <a:stretch>
              <a:fillRect/>
            </a:stretch>
          </p:blipFill>
          <p:spPr>
            <a:xfrm>
              <a:off x="10401437" y="2562524"/>
              <a:ext cx="466975" cy="442550"/>
            </a:xfrm>
            <a:prstGeom prst="rect">
              <a:avLst/>
            </a:prstGeom>
            <a:noFill/>
            <a:ln>
              <a:noFill/>
            </a:ln>
          </p:spPr>
        </p:pic>
      </p:grpSp>
      <p:sp>
        <p:nvSpPr>
          <p:cNvPr id="919" name="Google Shape;919;p92"/>
          <p:cNvSpPr txBox="1"/>
          <p:nvPr/>
        </p:nvSpPr>
        <p:spPr>
          <a:xfrm>
            <a:off x="9566850" y="2438550"/>
            <a:ext cx="1986300" cy="1908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update the links to the HealthHub resources with your domain name and URL before you publish your blog</a:t>
            </a:r>
            <a:r>
              <a:rPr b="1" lang="en-US">
                <a:solidFill>
                  <a:schemeClr val="accent3"/>
                </a:solidFill>
                <a:latin typeface="Plus Jakarta Sans"/>
                <a:ea typeface="Plus Jakarta Sans"/>
                <a:cs typeface="Plus Jakarta Sans"/>
                <a:sym typeface="Plus Jakarta Sans"/>
              </a:rPr>
              <a:t>.</a:t>
            </a:r>
            <a:endParaRPr b="1" sz="1500">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4" name="Shape 924"/>
        <p:cNvGrpSpPr/>
        <p:nvPr/>
      </p:nvGrpSpPr>
      <p:grpSpPr>
        <a:xfrm>
          <a:off x="0" y="0"/>
          <a:ext cx="0" cy="0"/>
          <a:chOff x="0" y="0"/>
          <a:chExt cx="0" cy="0"/>
        </a:xfrm>
      </p:grpSpPr>
      <p:sp>
        <p:nvSpPr>
          <p:cNvPr id="925" name="Google Shape;925;p93"/>
          <p:cNvSpPr txBox="1"/>
          <p:nvPr>
            <p:ph type="title"/>
          </p:nvPr>
        </p:nvSpPr>
        <p:spPr>
          <a:xfrm>
            <a:off x="609750" y="65925"/>
            <a:ext cx="73911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Breast health social story</a:t>
            </a:r>
            <a:endParaRPr/>
          </a:p>
        </p:txBody>
      </p:sp>
      <p:sp>
        <p:nvSpPr>
          <p:cNvPr id="926" name="Google Shape;926;p93"/>
          <p:cNvSpPr txBox="1"/>
          <p:nvPr>
            <p:ph idx="1" type="body"/>
          </p:nvPr>
        </p:nvSpPr>
        <p:spPr>
          <a:xfrm>
            <a:off x="609600" y="1548375"/>
            <a:ext cx="6839100" cy="5556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400">
                <a:solidFill>
                  <a:srgbClr val="4C4C4C"/>
                </a:solidFill>
                <a:latin typeface="Plus Jakarta Sans"/>
                <a:ea typeface="Plus Jakarta Sans"/>
                <a:cs typeface="Plus Jakarta Sans"/>
                <a:sym typeface="Plus Jakarta Sans"/>
              </a:rPr>
              <a:t>These graphics will help your audience understand the importance of understanding, diagnosing, and treating breast cancer</a:t>
            </a:r>
            <a:r>
              <a:rPr lang="en-US" sz="1400">
                <a:solidFill>
                  <a:srgbClr val="4C4C4C"/>
                </a:solidFill>
                <a:latin typeface="Plus Jakarta Sans"/>
                <a:ea typeface="Plus Jakarta Sans"/>
                <a:cs typeface="Plus Jakarta Sans"/>
                <a:sym typeface="Plus Jakarta Sans"/>
              </a:rPr>
              <a:t>. </a:t>
            </a:r>
            <a:endParaRPr/>
          </a:p>
        </p:txBody>
      </p:sp>
      <p:pic>
        <p:nvPicPr>
          <p:cNvPr id="927" name="Google Shape;927;p93"/>
          <p:cNvPicPr preferRelativeResize="0"/>
          <p:nvPr>
            <p:ph idx="2" type="pic"/>
          </p:nvPr>
        </p:nvPicPr>
        <p:blipFill rotWithShape="1">
          <a:blip r:embed="rId3">
            <a:alphaModFix/>
          </a:blip>
          <a:srcRect b="0" l="8690" r="8698" t="0"/>
          <a:stretch/>
        </p:blipFill>
        <p:spPr>
          <a:xfrm>
            <a:off x="8095047" y="1257696"/>
            <a:ext cx="2124300" cy="4571400"/>
          </a:xfrm>
          <a:prstGeom prst="roundRect">
            <a:avLst>
              <a:gd fmla="val 16667" name="adj"/>
            </a:avLst>
          </a:prstGeom>
        </p:spPr>
      </p:pic>
      <p:sp>
        <p:nvSpPr>
          <p:cNvPr id="928" name="Google Shape;928;p93"/>
          <p:cNvSpPr txBox="1"/>
          <p:nvPr>
            <p:ph idx="3" type="body"/>
          </p:nvPr>
        </p:nvSpPr>
        <p:spPr>
          <a:xfrm>
            <a:off x="609750" y="2385825"/>
            <a:ext cx="6258000" cy="3674700"/>
          </a:xfrm>
          <a:prstGeom prst="rect">
            <a:avLst/>
          </a:prstGeom>
        </p:spPr>
        <p:txBody>
          <a:bodyPr anchorCtr="0" anchor="t" bIns="45700" lIns="0" spcFirstLastPara="1" rIns="91425" wrap="square" tIns="45700">
            <a:normAutofit lnSpcReduction="10000"/>
          </a:bodyPr>
          <a:lstStyle/>
          <a:p>
            <a:pPr indent="0" lvl="0" marL="0" rtl="0" algn="l">
              <a:spcBef>
                <a:spcPts val="0"/>
              </a:spcBef>
              <a:spcAft>
                <a:spcPts val="0"/>
              </a:spcAft>
              <a:buNone/>
            </a:pPr>
            <a:r>
              <a:rPr b="1" lang="en-US">
                <a:solidFill>
                  <a:srgbClr val="5E5E5E"/>
                </a:solidFill>
                <a:latin typeface="Plus Jakarta Sans"/>
                <a:ea typeface="Plus Jakarta Sans"/>
                <a:cs typeface="Plus Jakarta Sans"/>
                <a:sym typeface="Plus Jakarta Sans"/>
              </a:rPr>
              <a:t>Create an Instagram social story using the set of  7 infographic images provided with this Toolkit:</a:t>
            </a:r>
            <a:endParaRPr b="1">
              <a:solidFill>
                <a:srgbClr val="5E5E5E"/>
              </a:solidFill>
              <a:latin typeface="Plus Jakarta Sans"/>
              <a:ea typeface="Plus Jakarta Sans"/>
              <a:cs typeface="Plus Jakarta Sans"/>
              <a:sym typeface="Plus Jakarta Sans"/>
            </a:endParaRPr>
          </a:p>
          <a:p>
            <a:pPr indent="0" lvl="0" marL="0" rtl="0" algn="l">
              <a:spcBef>
                <a:spcPts val="500"/>
              </a:spcBef>
              <a:spcAft>
                <a:spcPts val="0"/>
              </a:spcAft>
              <a:buNone/>
            </a:pPr>
            <a:r>
              <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5 questions to </a:t>
            </a:r>
            <a:r>
              <a:rPr lang="en-US">
                <a:solidFill>
                  <a:srgbClr val="5E5E5E"/>
                </a:solidFill>
              </a:rPr>
              <a:t>c</a:t>
            </a:r>
            <a:r>
              <a:rPr lang="en-US">
                <a:solidFill>
                  <a:srgbClr val="5E5E5E"/>
                </a:solidFill>
              </a:rPr>
              <a:t>heck </a:t>
            </a:r>
            <a:r>
              <a:rPr lang="en-US">
                <a:solidFill>
                  <a:srgbClr val="5E5E5E"/>
                </a:solidFill>
              </a:rPr>
              <a:t>y</a:t>
            </a:r>
            <a:r>
              <a:rPr lang="en-US">
                <a:solidFill>
                  <a:srgbClr val="5E5E5E"/>
                </a:solidFill>
              </a:rPr>
              <a:t>our </a:t>
            </a:r>
            <a:r>
              <a:rPr lang="en-US">
                <a:solidFill>
                  <a:srgbClr val="5E5E5E"/>
                </a:solidFill>
              </a:rPr>
              <a:t>b</a:t>
            </a:r>
            <a:r>
              <a:rPr lang="en-US">
                <a:solidFill>
                  <a:srgbClr val="5E5E5E"/>
                </a:solidFill>
              </a:rPr>
              <a:t>reast </a:t>
            </a:r>
            <a:r>
              <a:rPr lang="en-US">
                <a:solidFill>
                  <a:srgbClr val="5E5E5E"/>
                </a:solidFill>
              </a:rPr>
              <a:t>c</a:t>
            </a:r>
            <a:r>
              <a:rPr lang="en-US">
                <a:solidFill>
                  <a:srgbClr val="5E5E5E"/>
                </a:solidFill>
              </a:rPr>
              <a:t>ancer </a:t>
            </a:r>
            <a:r>
              <a:rPr lang="en-US">
                <a:solidFill>
                  <a:srgbClr val="5E5E5E"/>
                </a:solidFill>
              </a:rPr>
              <a:t>r</a:t>
            </a:r>
            <a:r>
              <a:rPr lang="en-US">
                <a:solidFill>
                  <a:srgbClr val="5E5E5E"/>
                </a:solidFill>
              </a:rPr>
              <a:t>isk</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t>Question 1</a:t>
            </a:r>
            <a:r>
              <a:rPr lang="en-US"/>
              <a:t>: Are you older than 50?</a:t>
            </a:r>
            <a:endParaRPr/>
          </a:p>
          <a:p>
            <a:pPr indent="-317500" lvl="0" marL="457200" rtl="0" algn="l">
              <a:spcBef>
                <a:spcPts val="0"/>
              </a:spcBef>
              <a:spcAft>
                <a:spcPts val="0"/>
              </a:spcAft>
              <a:buClr>
                <a:schemeClr val="accent1"/>
              </a:buClr>
              <a:buSzPts val="1400"/>
              <a:buAutoNum type="arabicPeriod"/>
            </a:pPr>
            <a:r>
              <a:rPr lang="en-US"/>
              <a:t>Question 2</a:t>
            </a:r>
            <a:r>
              <a:rPr lang="en-US"/>
              <a:t>: Did you get your first period before age 12?</a:t>
            </a:r>
            <a:endParaRPr/>
          </a:p>
          <a:p>
            <a:pPr indent="-317500" lvl="0" marL="457200" rtl="0" algn="l">
              <a:spcBef>
                <a:spcPts val="0"/>
              </a:spcBef>
              <a:spcAft>
                <a:spcPts val="0"/>
              </a:spcAft>
              <a:buClr>
                <a:schemeClr val="accent1"/>
              </a:buClr>
              <a:buSzPts val="1400"/>
              <a:buAutoNum type="arabicPeriod"/>
            </a:pPr>
            <a:r>
              <a:rPr lang="en-US"/>
              <a:t>Question 3: If you have children, did you deliver your first baby after age 30?</a:t>
            </a:r>
            <a:endParaRPr/>
          </a:p>
          <a:p>
            <a:pPr indent="-317500" lvl="0" marL="457200" rtl="0" algn="l">
              <a:spcBef>
                <a:spcPts val="0"/>
              </a:spcBef>
              <a:spcAft>
                <a:spcPts val="0"/>
              </a:spcAft>
              <a:buClr>
                <a:schemeClr val="accent1"/>
              </a:buClr>
              <a:buSzPts val="1400"/>
              <a:buAutoNum type="arabicPeriod"/>
            </a:pPr>
            <a:r>
              <a:rPr lang="en-US"/>
              <a:t>Question 4: If you’ve started menopause, did you begin after age 55?</a:t>
            </a:r>
            <a:endParaRPr/>
          </a:p>
          <a:p>
            <a:pPr indent="-317500" lvl="0" marL="457200" rtl="0" algn="l">
              <a:spcBef>
                <a:spcPts val="0"/>
              </a:spcBef>
              <a:spcAft>
                <a:spcPts val="0"/>
              </a:spcAft>
              <a:buClr>
                <a:schemeClr val="accent1"/>
              </a:buClr>
              <a:buSzPts val="1400"/>
              <a:buAutoNum type="arabicPeriod"/>
            </a:pPr>
            <a:r>
              <a:rPr lang="en-US"/>
              <a:t>Question 5: Do you have a family history of breast of </a:t>
            </a:r>
            <a:r>
              <a:rPr lang="en-US"/>
              <a:t>ovarian</a:t>
            </a:r>
            <a:r>
              <a:rPr lang="en-US"/>
              <a:t> cancer?</a:t>
            </a:r>
            <a:endParaRPr/>
          </a:p>
          <a:p>
            <a:pPr indent="-317500" lvl="0" marL="457200" rtl="0" algn="l">
              <a:spcBef>
                <a:spcPts val="0"/>
              </a:spcBef>
              <a:spcAft>
                <a:spcPts val="0"/>
              </a:spcAft>
              <a:buClr>
                <a:schemeClr val="accent1"/>
              </a:buClr>
              <a:buSzPts val="1400"/>
              <a:buAutoNum type="arabicPeriod"/>
            </a:pPr>
            <a:r>
              <a:rPr lang="en-US"/>
              <a:t>If you answered: all no’s</a:t>
            </a:r>
            <a:endParaRPr/>
          </a:p>
          <a:p>
            <a:pPr indent="-317500" lvl="0" marL="457200" rtl="0" algn="l">
              <a:spcBef>
                <a:spcPts val="0"/>
              </a:spcBef>
              <a:spcAft>
                <a:spcPts val="0"/>
              </a:spcAft>
              <a:buClr>
                <a:schemeClr val="accent1"/>
              </a:buClr>
              <a:buSzPts val="1400"/>
              <a:buAutoNum type="arabicPeriod"/>
            </a:pPr>
            <a:r>
              <a:rPr lang="en-US"/>
              <a:t>If you answered: at least 1 yes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3" name="Shape 933"/>
        <p:cNvGrpSpPr/>
        <p:nvPr/>
      </p:nvGrpSpPr>
      <p:grpSpPr>
        <a:xfrm>
          <a:off x="0" y="0"/>
          <a:ext cx="0" cy="0"/>
          <a:chOff x="0" y="0"/>
          <a:chExt cx="0" cy="0"/>
        </a:xfrm>
      </p:grpSpPr>
      <p:pic>
        <p:nvPicPr>
          <p:cNvPr id="934" name="Google Shape;934;p94"/>
          <p:cNvPicPr preferRelativeResize="0"/>
          <p:nvPr>
            <p:ph idx="2" type="pic"/>
          </p:nvPr>
        </p:nvPicPr>
        <p:blipFill rotWithShape="1">
          <a:blip r:embed="rId3">
            <a:alphaModFix/>
          </a:blip>
          <a:srcRect b="0" l="18295" r="18289" t="0"/>
          <a:stretch/>
        </p:blipFill>
        <p:spPr>
          <a:xfrm flipH="1">
            <a:off x="6458875" y="416100"/>
            <a:ext cx="5733300" cy="6025800"/>
          </a:xfrm>
          <a:prstGeom prst="flowChartDelay">
            <a:avLst/>
          </a:prstGeom>
        </p:spPr>
      </p:pic>
      <p:sp>
        <p:nvSpPr>
          <p:cNvPr id="935" name="Google Shape;935;p94"/>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36" name="Google Shape;936;p94"/>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37" name="Google Shape;937;p94"/>
          <p:cNvSpPr txBox="1"/>
          <p:nvPr/>
        </p:nvSpPr>
        <p:spPr>
          <a:xfrm>
            <a:off x="5789225" y="4549400"/>
            <a:ext cx="2102100" cy="180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Find all of the resources mentioned in this Marketing Toolkit by downloading the URL list found on the </a:t>
            </a:r>
            <a:r>
              <a:rPr b="1" lang="en-US" sz="15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r>
              <a:rPr b="1" lang="en-US" sz="1500">
                <a:solidFill>
                  <a:schemeClr val="accent3"/>
                </a:solidFill>
                <a:latin typeface="Plus Jakarta Sans"/>
                <a:ea typeface="Plus Jakarta Sans"/>
                <a:cs typeface="Plus Jakarta Sans"/>
                <a:sym typeface="Plus Jakarta Sans"/>
              </a:rPr>
              <a:t> </a:t>
            </a:r>
            <a:endParaRPr b="1" sz="2000">
              <a:solidFill>
                <a:schemeClr val="accent3"/>
              </a:solidFill>
              <a:latin typeface="Plus Jakarta Sans"/>
              <a:ea typeface="Plus Jakarta Sans"/>
              <a:cs typeface="Plus Jakarta Sans"/>
              <a:sym typeface="Plus Jakarta Sans"/>
            </a:endParaRPr>
          </a:p>
        </p:txBody>
      </p:sp>
      <p:sp>
        <p:nvSpPr>
          <p:cNvPr id="938" name="Google Shape;938;p94"/>
          <p:cNvSpPr txBox="1"/>
          <p:nvPr/>
        </p:nvSpPr>
        <p:spPr>
          <a:xfrm>
            <a:off x="723900" y="294525"/>
            <a:ext cx="106797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None/>
            </a:pPr>
            <a:r>
              <a:rPr b="1" lang="en-US" sz="3800">
                <a:solidFill>
                  <a:srgbClr val="1B5162"/>
                </a:solidFill>
                <a:latin typeface="Plus Jakarta Sans ExtraBold"/>
                <a:ea typeface="Plus Jakarta Sans ExtraBold"/>
                <a:cs typeface="Plus Jakarta Sans ExtraBold"/>
                <a:sym typeface="Plus Jakarta Sans ExtraBold"/>
              </a:rPr>
              <a:t>HealthHub</a:t>
            </a:r>
            <a:r>
              <a:rPr b="1" lang="en-US" sz="3800">
                <a:solidFill>
                  <a:srgbClr val="1B5162"/>
                </a:solidFill>
                <a:latin typeface="Plus Jakarta Sans ExtraBold"/>
                <a:ea typeface="Plus Jakarta Sans ExtraBold"/>
                <a:cs typeface="Plus Jakarta Sans ExtraBold"/>
                <a:sym typeface="Plus Jakarta Sans ExtraBold"/>
              </a:rPr>
              <a:t> </a:t>
            </a:r>
            <a:r>
              <a:rPr b="1" lang="en-US" sz="3800">
                <a:solidFill>
                  <a:srgbClr val="1B5162"/>
                </a:solidFill>
                <a:latin typeface="Plus Jakarta Sans ExtraBold"/>
                <a:ea typeface="Plus Jakarta Sans ExtraBold"/>
                <a:cs typeface="Plus Jakarta Sans ExtraBold"/>
                <a:sym typeface="Plus Jakarta Sans ExtraBold"/>
              </a:rPr>
              <a:t>resources</a:t>
            </a:r>
            <a:endParaRPr b="1" sz="3800">
              <a:solidFill>
                <a:srgbClr val="1B5162"/>
              </a:solidFill>
              <a:latin typeface="Plus Jakarta Sans ExtraBold"/>
              <a:ea typeface="Plus Jakarta Sans ExtraBold"/>
              <a:cs typeface="Plus Jakarta Sans ExtraBold"/>
              <a:sym typeface="Plus Jakarta Sans ExtraBold"/>
            </a:endParaRPr>
          </a:p>
        </p:txBody>
      </p:sp>
      <p:sp>
        <p:nvSpPr>
          <p:cNvPr id="939" name="Google Shape;939;p94"/>
          <p:cNvSpPr txBox="1"/>
          <p:nvPr/>
        </p:nvSpPr>
        <p:spPr>
          <a:xfrm>
            <a:off x="723900" y="1700775"/>
            <a:ext cx="6045900" cy="555600"/>
          </a:xfrm>
          <a:prstGeom prst="rect">
            <a:avLst/>
          </a:prstGeom>
          <a:noFill/>
          <a:ln>
            <a:noFill/>
          </a:ln>
        </p:spPr>
        <p:txBody>
          <a:bodyPr anchorCtr="0" anchor="t" bIns="45700" lIns="0" spcFirstLastPara="1" rIns="91425" wrap="square" tIns="45700">
            <a:noAutofit/>
          </a:bodyPr>
          <a:lstStyle/>
          <a:p>
            <a:pPr indent="0" lvl="0" marL="0" rtl="0" algn="l">
              <a:lnSpc>
                <a:spcPct val="115000"/>
              </a:lnSpc>
              <a:spcBef>
                <a:spcPts val="0"/>
              </a:spcBef>
              <a:spcAft>
                <a:spcPts val="0"/>
              </a:spcAft>
              <a:buNone/>
            </a:pPr>
            <a:r>
              <a:rPr b="1" lang="en-US" sz="1210">
                <a:solidFill>
                  <a:srgbClr val="4C4C4C"/>
                </a:solidFill>
                <a:latin typeface="Plus Jakarta Sans"/>
                <a:ea typeface="Plus Jakarta Sans"/>
                <a:cs typeface="Plus Jakarta Sans"/>
                <a:sym typeface="Plus Jakarta Sans"/>
              </a:rPr>
              <a:t>HealthHub contains answers to common questions that people have about healthy brain health topics, preventive health, and self-care. </a:t>
            </a:r>
            <a:endParaRPr b="1" sz="1395">
              <a:solidFill>
                <a:srgbClr val="5E5E5E"/>
              </a:solidFill>
              <a:latin typeface="Plus Jakarta Sans"/>
              <a:ea typeface="Plus Jakarta Sans"/>
              <a:cs typeface="Plus Jakarta Sans"/>
              <a:sym typeface="Plus Jakarta Sans"/>
            </a:endParaRPr>
          </a:p>
        </p:txBody>
      </p:sp>
      <p:sp>
        <p:nvSpPr>
          <p:cNvPr id="940" name="Google Shape;940;p94"/>
          <p:cNvSpPr txBox="1"/>
          <p:nvPr/>
        </p:nvSpPr>
        <p:spPr>
          <a:xfrm>
            <a:off x="723900" y="2484975"/>
            <a:ext cx="5115900" cy="22770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200">
                <a:solidFill>
                  <a:srgbClr val="4C4C4C"/>
                </a:solidFill>
                <a:latin typeface="Plus Jakarta Sans"/>
                <a:ea typeface="Plus Jakarta Sans"/>
                <a:cs typeface="Plus Jakarta Sans"/>
                <a:sym typeface="Plus Jakarta Sans"/>
              </a:rPr>
              <a:t>HealthHub</a:t>
            </a:r>
            <a:r>
              <a:rPr lang="en-US" sz="1200">
                <a:solidFill>
                  <a:srgbClr val="4C4C4C"/>
                </a:solidFill>
                <a:latin typeface="Plus Jakarta Sans"/>
                <a:ea typeface="Plus Jakarta Sans"/>
                <a:cs typeface="Plus Jakarta Sans"/>
                <a:sym typeface="Plus Jakarta Sans"/>
              </a:rPr>
              <a:t> includes a wide variety of content styles, including condition and wellness articles, news and newsletters, recipes, </a:t>
            </a:r>
            <a:br>
              <a:rPr lang="en-US" sz="1200">
                <a:solidFill>
                  <a:srgbClr val="4C4C4C"/>
                </a:solidFill>
                <a:latin typeface="Plus Jakarta Sans"/>
                <a:ea typeface="Plus Jakarta Sans"/>
                <a:cs typeface="Plus Jakarta Sans"/>
                <a:sym typeface="Plus Jakarta Sans"/>
              </a:rPr>
            </a:br>
            <a:r>
              <a:rPr lang="en-US" sz="1200">
                <a:solidFill>
                  <a:srgbClr val="4C4C4C"/>
                </a:solidFill>
                <a:latin typeface="Plus Jakarta Sans"/>
                <a:ea typeface="Plus Jakarta Sans"/>
                <a:cs typeface="Plus Jakarta Sans"/>
                <a:sym typeface="Plus Jakarta Sans"/>
              </a:rPr>
              <a:t>and videos (if licensed). </a:t>
            </a:r>
            <a:endParaRPr sz="1200">
              <a:solidFill>
                <a:srgbClr val="4C4C4C"/>
              </a:solidFill>
              <a:latin typeface="Plus Jakarta Sans"/>
              <a:ea typeface="Plus Jakarta Sans"/>
              <a:cs typeface="Plus Jakarta Sans"/>
              <a:sym typeface="Plus Jakarta Sans"/>
            </a:endParaRPr>
          </a:p>
          <a:p>
            <a:pPr indent="0" lvl="0" marL="0" rtl="0" algn="l">
              <a:lnSpc>
                <a:spcPct val="115000"/>
              </a:lnSpc>
              <a:spcBef>
                <a:spcPts val="1000"/>
              </a:spcBef>
              <a:spcAft>
                <a:spcPts val="0"/>
              </a:spcAft>
              <a:buNone/>
            </a:pPr>
            <a:r>
              <a:rPr lang="en-US" sz="1200">
                <a:solidFill>
                  <a:srgbClr val="4C4C4C"/>
                </a:solidFill>
                <a:latin typeface="Plus Jakarta Sans"/>
                <a:ea typeface="Plus Jakarta Sans"/>
                <a:cs typeface="Plus Jakarta Sans"/>
                <a:sym typeface="Plus Jakarta Sans"/>
              </a:rPr>
              <a:t>You can also highlight these helpful resources: </a:t>
            </a:r>
            <a:endParaRPr sz="1200">
              <a:solidFill>
                <a:srgbClr val="4C4C4C"/>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rgbClr val="FF5236"/>
              </a:buClr>
              <a:buSzPts val="1200"/>
              <a:buFont typeface="Century Gothic"/>
              <a:buChar char="●"/>
            </a:pPr>
            <a:r>
              <a:rPr lang="en-US" sz="1200">
                <a:solidFill>
                  <a:srgbClr val="4C4C4C"/>
                </a:solidFill>
                <a:latin typeface="Plus Jakarta Sans"/>
                <a:ea typeface="Plus Jakarta Sans"/>
                <a:cs typeface="Plus Jakarta Sans"/>
                <a:sym typeface="Plus Jakarta Sans"/>
              </a:rPr>
              <a:t>What Do You Know About Alzheimer’s Disease?</a:t>
            </a:r>
            <a:endParaRPr sz="1200">
              <a:solidFill>
                <a:srgbClr val="132D77"/>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rgbClr val="FF5236"/>
              </a:buClr>
              <a:buSzPts val="1200"/>
              <a:buFont typeface="Plus Jakarta Sans"/>
              <a:buChar char="●"/>
            </a:pPr>
            <a:r>
              <a:rPr lang="en-US" sz="1200">
                <a:solidFill>
                  <a:srgbClr val="132D77"/>
                </a:solidFill>
                <a:latin typeface="Plus Jakarta Sans"/>
                <a:ea typeface="Plus Jakarta Sans"/>
                <a:cs typeface="Plus Jakarta Sans"/>
                <a:sym typeface="Plus Jakarta Sans"/>
              </a:rPr>
              <a:t>Caring for Someone with Alzheimer‘s Disease</a:t>
            </a:r>
            <a:endParaRPr sz="1200">
              <a:solidFill>
                <a:srgbClr val="132D77"/>
              </a:solidFill>
              <a:latin typeface="Plus Jakarta Sans"/>
              <a:ea typeface="Plus Jakarta Sans"/>
              <a:cs typeface="Plus Jakarta Sans"/>
              <a:sym typeface="Plus Jakarta Sans"/>
            </a:endParaRPr>
          </a:p>
          <a:p>
            <a:pPr indent="-304800" lvl="0" marL="457200" rtl="0" algn="l">
              <a:lnSpc>
                <a:spcPct val="115000"/>
              </a:lnSpc>
              <a:spcBef>
                <a:spcPts val="1000"/>
              </a:spcBef>
              <a:spcAft>
                <a:spcPts val="0"/>
              </a:spcAft>
              <a:buClr>
                <a:srgbClr val="FF5236"/>
              </a:buClr>
              <a:buSzPts val="1200"/>
              <a:buFont typeface="Plus Jakarta Sans"/>
              <a:buChar char="●"/>
            </a:pPr>
            <a:r>
              <a:rPr lang="en-US" sz="1200">
                <a:solidFill>
                  <a:srgbClr val="132D77"/>
                </a:solidFill>
                <a:latin typeface="Plus Jakarta Sans"/>
                <a:ea typeface="Plus Jakarta Sans"/>
                <a:cs typeface="Plus Jakarta Sans"/>
                <a:sym typeface="Plus Jakarta Sans"/>
              </a:rPr>
              <a:t>Keep Your Mind and Body Active to Lower Your Risk for Alzheimer’s</a:t>
            </a:r>
            <a:endParaRPr b="1" sz="1600">
              <a:solidFill>
                <a:srgbClr val="5E5E5E"/>
              </a:solidFill>
              <a:latin typeface="Plus Jakarta Sans"/>
              <a:ea typeface="Plus Jakarta Sans"/>
              <a:cs typeface="Plus Jakarta Sans"/>
              <a:sym typeface="Plus Jakarta Sans"/>
            </a:endParaRPr>
          </a:p>
        </p:txBody>
      </p:sp>
      <p:sp>
        <p:nvSpPr>
          <p:cNvPr id="941" name="Google Shape;941;p94"/>
          <p:cNvSpPr txBox="1"/>
          <p:nvPr/>
        </p:nvSpPr>
        <p:spPr>
          <a:xfrm>
            <a:off x="723900" y="5590325"/>
            <a:ext cx="4773300" cy="1034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1000"/>
              </a:spcBef>
              <a:spcAft>
                <a:spcPts val="0"/>
              </a:spcAft>
              <a:buNone/>
            </a:pPr>
            <a:r>
              <a:rPr i="1" lang="en-US" sz="1100">
                <a:solidFill>
                  <a:srgbClr val="4C4C4C"/>
                </a:solidFill>
                <a:latin typeface="Plus Jakarta Sans"/>
                <a:ea typeface="Plus Jakarta Sans"/>
                <a:cs typeface="Plus Jakarta Sans"/>
                <a:sym typeface="Plus Jakarta Sans"/>
              </a:rPr>
              <a:t>The Library content is reviewed at least every 2 years and updated as needed for any change in clinical standards or for emerging health issues. Each resource goes through both internal and external clinical review for accuracy and alignment with current practice guidelines.</a:t>
            </a:r>
            <a:endParaRPr i="1" sz="11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6" name="Shape 946"/>
        <p:cNvGrpSpPr/>
        <p:nvPr/>
      </p:nvGrpSpPr>
      <p:grpSpPr>
        <a:xfrm>
          <a:off x="0" y="0"/>
          <a:ext cx="0" cy="0"/>
          <a:chOff x="0" y="0"/>
          <a:chExt cx="0" cy="0"/>
        </a:xfrm>
      </p:grpSpPr>
      <p:sp>
        <p:nvSpPr>
          <p:cNvPr id="947" name="Google Shape;947;p95"/>
          <p:cNvSpPr txBox="1"/>
          <p:nvPr>
            <p:ph idx="1" type="body"/>
          </p:nvPr>
        </p:nvSpPr>
        <p:spPr>
          <a:xfrm>
            <a:off x="740825" y="2385825"/>
            <a:ext cx="4087800" cy="36747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lang="en-US"/>
              <a:t>The call to action can be displayed on specific pages or groups of pages that are relevant.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Use text, images, providers, locations, and more to get the most from your message.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US">
                <a:latin typeface="Plus Jakarta Sans"/>
                <a:ea typeface="Plus Jakarta Sans"/>
                <a:cs typeface="Plus Jakarta Sans"/>
                <a:sym typeface="Plus Jakarta Sans"/>
              </a:rPr>
              <a:t>TO ADD CALLS TO ACTION: </a:t>
            </a:r>
            <a:endParaRPr/>
          </a:p>
          <a:p>
            <a:pPr indent="-333756" lvl="0" marL="457200" rtl="0" algn="l">
              <a:spcBef>
                <a:spcPts val="0"/>
              </a:spcBef>
              <a:spcAft>
                <a:spcPts val="0"/>
              </a:spcAft>
              <a:buClr>
                <a:schemeClr val="accent1"/>
              </a:buClr>
              <a:buSzPts val="1656"/>
              <a:buChar char="●"/>
            </a:pPr>
            <a:r>
              <a:rPr lang="en-US"/>
              <a:t>Login to the </a:t>
            </a:r>
            <a:r>
              <a:rPr lang="en-US"/>
              <a:t>admin</a:t>
            </a:r>
            <a:r>
              <a:rPr lang="en-US"/>
              <a:t> portal</a:t>
            </a:r>
            <a:endParaRPr/>
          </a:p>
          <a:p>
            <a:pPr indent="-333756" lvl="0" marL="457200" rtl="0" algn="l">
              <a:spcBef>
                <a:spcPts val="0"/>
              </a:spcBef>
              <a:spcAft>
                <a:spcPts val="0"/>
              </a:spcAft>
              <a:buClr>
                <a:schemeClr val="accent1"/>
              </a:buClr>
              <a:buSzPts val="1656"/>
              <a:buChar char="●"/>
            </a:pPr>
            <a:r>
              <a:rPr lang="en-US"/>
              <a:t>Create a custom block</a:t>
            </a:r>
            <a:endParaRPr/>
          </a:p>
          <a:p>
            <a:pPr indent="-333756" lvl="0" marL="457200" rtl="0" algn="l">
              <a:spcBef>
                <a:spcPts val="0"/>
              </a:spcBef>
              <a:spcAft>
                <a:spcPts val="0"/>
              </a:spcAft>
              <a:buClr>
                <a:schemeClr val="accent1"/>
              </a:buClr>
              <a:buSzPts val="1656"/>
              <a:buChar char="●"/>
            </a:pPr>
            <a:r>
              <a:rPr lang="en-US"/>
              <a:t>Designate pages to display</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Please consult the HealthHub help center for more information.</a:t>
            </a:r>
            <a:endParaRPr/>
          </a:p>
        </p:txBody>
      </p:sp>
      <p:sp>
        <p:nvSpPr>
          <p:cNvPr id="948" name="Google Shape;948;p95"/>
          <p:cNvSpPr txBox="1"/>
          <p:nvPr>
            <p:ph idx="2" type="body"/>
          </p:nvPr>
        </p:nvSpPr>
        <p:spPr>
          <a:xfrm>
            <a:off x="740675" y="1472175"/>
            <a:ext cx="44502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Deliver a contextual next step for your visitors with a custom call to action.</a:t>
            </a:r>
            <a:endParaRPr/>
          </a:p>
        </p:txBody>
      </p:sp>
      <p:sp>
        <p:nvSpPr>
          <p:cNvPr id="949" name="Google Shape;949;p95"/>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Add</a:t>
            </a:r>
            <a:r>
              <a:rPr lang="en-US"/>
              <a:t> custom calls to action to your site</a:t>
            </a:r>
            <a:endParaRPr/>
          </a:p>
        </p:txBody>
      </p:sp>
      <p:pic>
        <p:nvPicPr>
          <p:cNvPr id="950" name="Google Shape;950;p95"/>
          <p:cNvPicPr preferRelativeResize="0"/>
          <p:nvPr>
            <p:ph idx="3" type="pic"/>
          </p:nvPr>
        </p:nvPicPr>
        <p:blipFill rotWithShape="1">
          <a:blip r:embed="rId3">
            <a:alphaModFix/>
          </a:blip>
          <a:srcRect b="1409" l="0" r="0" t="1409"/>
          <a:stretch/>
        </p:blipFill>
        <p:spPr>
          <a:xfrm>
            <a:off x="5976150" y="1872375"/>
            <a:ext cx="5027702" cy="3261900"/>
          </a:xfrm>
          <a:prstGeom prst="rect">
            <a:avLst/>
          </a:prstGeom>
        </p:spPr>
      </p:pic>
      <p:sp>
        <p:nvSpPr>
          <p:cNvPr id="951" name="Google Shape;951;p95"/>
          <p:cNvSpPr/>
          <p:nvPr/>
        </p:nvSpPr>
        <p:spPr>
          <a:xfrm>
            <a:off x="9093200" y="3692500"/>
            <a:ext cx="681600" cy="455700"/>
          </a:xfrm>
          <a:prstGeom prst="rightArrow">
            <a:avLst>
              <a:gd fmla="val 50000" name="adj1"/>
              <a:gd fmla="val 50000" name="adj2"/>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6" name="Shape 956"/>
        <p:cNvGrpSpPr/>
        <p:nvPr/>
      </p:nvGrpSpPr>
      <p:grpSpPr>
        <a:xfrm>
          <a:off x="0" y="0"/>
          <a:ext cx="0" cy="0"/>
          <a:chOff x="0" y="0"/>
          <a:chExt cx="0" cy="0"/>
        </a:xfrm>
      </p:grpSpPr>
      <p:sp>
        <p:nvSpPr>
          <p:cNvPr id="957" name="Google Shape;957;p96"/>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Look for these Marketing Toolkits</a:t>
            </a:r>
            <a:endParaRPr/>
          </a:p>
        </p:txBody>
      </p:sp>
      <p:sp>
        <p:nvSpPr>
          <p:cNvPr id="958" name="Google Shape;958;p96"/>
          <p:cNvSpPr txBox="1"/>
          <p:nvPr>
            <p:ph idx="7" type="body"/>
          </p:nvPr>
        </p:nvSpPr>
        <p:spPr>
          <a:xfrm>
            <a:off x="741375" y="1472175"/>
            <a:ext cx="10497300" cy="3387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Got suggestions? Let us know by contacting your Account Manager. </a:t>
            </a:r>
            <a:endParaRPr/>
          </a:p>
        </p:txBody>
      </p:sp>
      <p:sp>
        <p:nvSpPr>
          <p:cNvPr id="959" name="Google Shape;959;p96"/>
          <p:cNvSpPr txBox="1"/>
          <p:nvPr>
            <p:ph idx="3" type="body"/>
          </p:nvPr>
        </p:nvSpPr>
        <p:spPr>
          <a:xfrm>
            <a:off x="2210954" y="4411225"/>
            <a:ext cx="1920300" cy="893700"/>
          </a:xfrm>
          <a:prstGeom prst="rect">
            <a:avLst/>
          </a:prstGeom>
        </p:spPr>
        <p:txBody>
          <a:bodyPr anchorCtr="0" anchor="t" bIns="45700" lIns="0" spcFirstLastPara="1" rIns="91425" wrap="square" tIns="45700">
            <a:normAutofit/>
          </a:bodyPr>
          <a:lstStyle/>
          <a:p>
            <a:pPr indent="0" lvl="0" marL="0" rtl="0" algn="ctr">
              <a:lnSpc>
                <a:spcPct val="115000"/>
              </a:lnSpc>
              <a:spcBef>
                <a:spcPts val="0"/>
              </a:spcBef>
              <a:spcAft>
                <a:spcPts val="0"/>
              </a:spcAft>
              <a:buNone/>
            </a:pPr>
            <a:r>
              <a:rPr b="1" lang="en-US" sz="1350">
                <a:solidFill>
                  <a:srgbClr val="3C4043"/>
                </a:solidFill>
                <a:highlight>
                  <a:srgbClr val="FFFFFF"/>
                </a:highlight>
                <a:latin typeface="Plus Jakarta Sans"/>
                <a:ea typeface="Plus Jakarta Sans"/>
                <a:cs typeface="Plus Jakarta Sans"/>
                <a:sym typeface="Plus Jakarta Sans"/>
              </a:rPr>
              <a:t>Breast Health</a:t>
            </a:r>
            <a:endParaRPr/>
          </a:p>
        </p:txBody>
      </p:sp>
      <p:sp>
        <p:nvSpPr>
          <p:cNvPr id="960" name="Google Shape;960;p96"/>
          <p:cNvSpPr txBox="1"/>
          <p:nvPr>
            <p:ph idx="5" type="body"/>
          </p:nvPr>
        </p:nvSpPr>
        <p:spPr>
          <a:xfrm>
            <a:off x="2717049" y="3157900"/>
            <a:ext cx="811800" cy="428700"/>
          </a:xfrm>
          <a:prstGeom prst="rect">
            <a:avLst/>
          </a:prstGeom>
        </p:spPr>
        <p:txBody>
          <a:bodyPr anchorCtr="0" anchor="t" bIns="45700" lIns="91425" spcFirstLastPara="1" rIns="91425" wrap="square" tIns="45700">
            <a:noAutofit/>
          </a:bodyPr>
          <a:lstStyle/>
          <a:p>
            <a:pPr indent="0" lvl="0" marL="0" rtl="0" algn="ctr">
              <a:spcBef>
                <a:spcPts val="0"/>
              </a:spcBef>
              <a:spcAft>
                <a:spcPts val="0"/>
              </a:spcAft>
              <a:buNone/>
            </a:pPr>
            <a:r>
              <a:rPr lang="en-US"/>
              <a:t>Oct</a:t>
            </a:r>
            <a:endParaRPr/>
          </a:p>
        </p:txBody>
      </p:sp>
      <p:sp>
        <p:nvSpPr>
          <p:cNvPr id="961" name="Google Shape;961;p96"/>
          <p:cNvSpPr txBox="1"/>
          <p:nvPr>
            <p:ph idx="5" type="body"/>
          </p:nvPr>
        </p:nvSpPr>
        <p:spPr>
          <a:xfrm>
            <a:off x="5600974" y="4643725"/>
            <a:ext cx="811800" cy="428700"/>
          </a:xfrm>
          <a:prstGeom prst="rect">
            <a:avLst/>
          </a:prstGeom>
        </p:spPr>
        <p:txBody>
          <a:bodyPr anchorCtr="0" anchor="t" bIns="45700" lIns="91425" spcFirstLastPara="1" rIns="91425" wrap="square" tIns="45700">
            <a:noAutofit/>
          </a:bodyPr>
          <a:lstStyle/>
          <a:p>
            <a:pPr indent="0" lvl="0" marL="0" rtl="0" algn="ctr">
              <a:spcBef>
                <a:spcPts val="0"/>
              </a:spcBef>
              <a:spcAft>
                <a:spcPts val="0"/>
              </a:spcAft>
              <a:buNone/>
            </a:pPr>
            <a:r>
              <a:rPr lang="en-US"/>
              <a:t>Nov</a:t>
            </a:r>
            <a:endParaRPr/>
          </a:p>
        </p:txBody>
      </p:sp>
      <p:sp>
        <p:nvSpPr>
          <p:cNvPr id="962" name="Google Shape;962;p96"/>
          <p:cNvSpPr txBox="1"/>
          <p:nvPr>
            <p:ph idx="5" type="body"/>
          </p:nvPr>
        </p:nvSpPr>
        <p:spPr>
          <a:xfrm>
            <a:off x="8555654" y="3157900"/>
            <a:ext cx="603300" cy="4287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Dec</a:t>
            </a:r>
            <a:endParaRPr/>
          </a:p>
        </p:txBody>
      </p:sp>
      <p:sp>
        <p:nvSpPr>
          <p:cNvPr id="963" name="Google Shape;963;p96"/>
          <p:cNvSpPr txBox="1"/>
          <p:nvPr>
            <p:ph idx="3" type="body"/>
          </p:nvPr>
        </p:nvSpPr>
        <p:spPr>
          <a:xfrm>
            <a:off x="5135854" y="2847225"/>
            <a:ext cx="1920300" cy="893700"/>
          </a:xfrm>
          <a:prstGeom prst="rect">
            <a:avLst/>
          </a:prstGeom>
        </p:spPr>
        <p:txBody>
          <a:bodyPr anchorCtr="0" anchor="b" bIns="45700" lIns="0" spcFirstLastPara="1" rIns="91425" wrap="square" tIns="45700">
            <a:normAutofit/>
          </a:bodyPr>
          <a:lstStyle/>
          <a:p>
            <a:pPr indent="0" lvl="0" marL="0" rtl="0" algn="ctr">
              <a:lnSpc>
                <a:spcPct val="115000"/>
              </a:lnSpc>
              <a:spcBef>
                <a:spcPts val="0"/>
              </a:spcBef>
              <a:spcAft>
                <a:spcPts val="0"/>
              </a:spcAft>
              <a:buNone/>
            </a:pPr>
            <a:r>
              <a:rPr b="1" lang="en-US" sz="1350">
                <a:solidFill>
                  <a:srgbClr val="3C4043"/>
                </a:solidFill>
                <a:highlight>
                  <a:srgbClr val="FFFFFF"/>
                </a:highlight>
                <a:latin typeface="Plus Jakarta Sans"/>
                <a:ea typeface="Plus Jakarta Sans"/>
                <a:cs typeface="Plus Jakarta Sans"/>
                <a:sym typeface="Plus Jakarta Sans"/>
              </a:rPr>
              <a:t>Caregiving</a:t>
            </a:r>
            <a:endParaRPr b="1" sz="1350">
              <a:solidFill>
                <a:srgbClr val="3C4043"/>
              </a:solidFill>
              <a:highlight>
                <a:srgbClr val="FFFFFF"/>
              </a:highlight>
              <a:latin typeface="Plus Jakarta Sans"/>
              <a:ea typeface="Plus Jakarta Sans"/>
              <a:cs typeface="Plus Jakarta Sans"/>
              <a:sym typeface="Plus Jakarta Sans"/>
            </a:endParaRPr>
          </a:p>
        </p:txBody>
      </p:sp>
      <p:sp>
        <p:nvSpPr>
          <p:cNvPr id="964" name="Google Shape;964;p96"/>
          <p:cNvSpPr txBox="1"/>
          <p:nvPr>
            <p:ph idx="3" type="body"/>
          </p:nvPr>
        </p:nvSpPr>
        <p:spPr>
          <a:xfrm>
            <a:off x="7882500" y="4411225"/>
            <a:ext cx="2351400" cy="1234800"/>
          </a:xfrm>
          <a:prstGeom prst="rect">
            <a:avLst/>
          </a:prstGeom>
        </p:spPr>
        <p:txBody>
          <a:bodyPr anchorCtr="0" anchor="t" bIns="45700" lIns="0" spcFirstLastPara="1" rIns="91425" wrap="square" tIns="45700">
            <a:normAutofit/>
          </a:bodyPr>
          <a:lstStyle/>
          <a:p>
            <a:pPr indent="0" lvl="0" marL="0" rtl="0" algn="ctr">
              <a:lnSpc>
                <a:spcPct val="115000"/>
              </a:lnSpc>
              <a:spcBef>
                <a:spcPts val="0"/>
              </a:spcBef>
              <a:spcAft>
                <a:spcPts val="0"/>
              </a:spcAft>
              <a:buNone/>
            </a:pPr>
            <a:r>
              <a:rPr b="1" lang="en-US" sz="1350">
                <a:solidFill>
                  <a:srgbClr val="3C4043"/>
                </a:solidFill>
                <a:highlight>
                  <a:srgbClr val="FFFFFF"/>
                </a:highlight>
                <a:latin typeface="Plus Jakarta Sans"/>
                <a:ea typeface="Plus Jakarta Sans"/>
                <a:cs typeface="Plus Jakarta Sans"/>
                <a:sym typeface="Plus Jakarta Sans"/>
              </a:rPr>
              <a:t>HIV/AIDS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9" name="Shape 969"/>
        <p:cNvGrpSpPr/>
        <p:nvPr/>
      </p:nvGrpSpPr>
      <p:grpSpPr>
        <a:xfrm>
          <a:off x="0" y="0"/>
          <a:ext cx="0" cy="0"/>
          <a:chOff x="0" y="0"/>
          <a:chExt cx="0" cy="0"/>
        </a:xfrm>
      </p:grpSpPr>
      <p:sp>
        <p:nvSpPr>
          <p:cNvPr id="970" name="Google Shape;970;p97"/>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971" name="Google Shape;971;p97"/>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a:t>
            </a:r>
            <a:r>
              <a:rPr b="1" lang="en-US" sz="1500" u="sng">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S</a:t>
            </a:r>
            <a:r>
              <a:rPr b="1" i="0" lang="en-US" sz="1500" u="sng" cap="none" strike="noStrike">
                <a:solidFill>
                  <a:schemeClr val="accent1"/>
                </a:solidFill>
                <a:latin typeface="Plus Jakarta Sans"/>
                <a:ea typeface="Plus Jakarta Sans"/>
                <a:cs typeface="Plus Jakarta Sans"/>
                <a:sym typeface="Plus Jakarta Sans"/>
                <a:hlinkClick r:id="rId5">
                  <a:extLst>
                    <a:ext uri="{A12FA001-AC4F-418D-AE19-62706E023703}">
                      <ahyp:hlinkClr val="tx"/>
                    </a:ext>
                  </a:extLst>
                </a:hlinkClick>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972" name="Google Shape;972;p97"/>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973" name="Google Shape;973;p97"/>
          <p:cNvSpPr txBox="1"/>
          <p:nvPr/>
        </p:nvSpPr>
        <p:spPr>
          <a:xfrm>
            <a:off x="8315547" y="1812575"/>
            <a:ext cx="36363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accent1"/>
                </a:solidFill>
                <a:latin typeface="Plus Jakarta Sans"/>
                <a:ea typeface="Plus Jakarta Sans"/>
                <a:cs typeface="Plus Jakarta Sans"/>
                <a:sym typeface="Plus Jakarta Sans"/>
                <a:hlinkClick r:id="rId6">
                  <a:extLst>
                    <a:ext uri="{A12FA001-AC4F-418D-AE19-62706E023703}">
                      <ahyp:hlinkClr val="tx"/>
                    </a:ext>
                  </a:extLst>
                </a:hlinkClick>
              </a:rPr>
              <a:t>Client Support Site</a:t>
            </a:r>
            <a:r>
              <a:rPr b="1" i="1" lang="en-US" sz="1300">
                <a:solidFill>
                  <a:schemeClr val="accent3"/>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974" name="Google Shape;974;p97"/>
          <p:cNvGrpSpPr/>
          <p:nvPr/>
        </p:nvGrpSpPr>
        <p:grpSpPr>
          <a:xfrm>
            <a:off x="9827386" y="1177750"/>
            <a:ext cx="612622" cy="612000"/>
            <a:chOff x="10134200" y="974025"/>
            <a:chExt cx="681600" cy="612000"/>
          </a:xfrm>
        </p:grpSpPr>
        <p:sp>
          <p:nvSpPr>
            <p:cNvPr id="975" name="Google Shape;975;p97"/>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76" name="Google Shape;976;p97"/>
            <p:cNvPicPr preferRelativeResize="0"/>
            <p:nvPr/>
          </p:nvPicPr>
          <p:blipFill>
            <a:blip r:embed="rId7">
              <a:alphaModFix/>
            </a:blip>
            <a:stretch>
              <a:fillRect/>
            </a:stretch>
          </p:blipFill>
          <p:spPr>
            <a:xfrm>
              <a:off x="10259988" y="1083754"/>
              <a:ext cx="430025" cy="392531"/>
            </a:xfrm>
            <a:prstGeom prst="rect">
              <a:avLst/>
            </a:prstGeom>
            <a:noFill/>
            <a:ln>
              <a:noFill/>
            </a:ln>
          </p:spPr>
        </p:pic>
      </p:grpSp>
      <p:sp>
        <p:nvSpPr>
          <p:cNvPr id="977" name="Google Shape;977;p97"/>
          <p:cNvSpPr txBox="1"/>
          <p:nvPr/>
        </p:nvSpPr>
        <p:spPr>
          <a:xfrm>
            <a:off x="862025" y="58094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pic>
        <p:nvPicPr>
          <p:cNvPr id="978" name="Google Shape;978;p97"/>
          <p:cNvPicPr preferRelativeResize="0"/>
          <p:nvPr/>
        </p:nvPicPr>
        <p:blipFill>
          <a:blip r:embed="rId8">
            <a:alphaModFix/>
          </a:blip>
          <a:stretch>
            <a:fillRect/>
          </a:stretch>
        </p:blipFill>
        <p:spPr>
          <a:xfrm>
            <a:off x="733900" y="2246688"/>
            <a:ext cx="6711200" cy="3266212"/>
          </a:xfrm>
          <a:prstGeom prst="rect">
            <a:avLst/>
          </a:prstGeom>
          <a:noFill/>
          <a:ln>
            <a:noFill/>
          </a:ln>
          <a:effectLst>
            <a:outerShdw blurRad="57150" rotWithShape="0" algn="bl" dir="5400000" dist="38100">
              <a:srgbClr val="000000">
                <a:alpha val="50000"/>
              </a:srgbClr>
            </a:outerShdw>
          </a:effectLst>
        </p:spPr>
      </p:pic>
      <p:sp>
        <p:nvSpPr>
          <p:cNvPr id="979" name="Google Shape;979;p97"/>
          <p:cNvSpPr/>
          <p:nvPr/>
        </p:nvSpPr>
        <p:spPr>
          <a:xfrm>
            <a:off x="4654550" y="2120125"/>
            <a:ext cx="1111200" cy="10110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980" name="Google Shape;980;p97"/>
          <p:cNvGraphicFramePr/>
          <p:nvPr/>
        </p:nvGraphicFramePr>
        <p:xfrm>
          <a:off x="7864400" y="3355425"/>
          <a:ext cx="3000000" cy="3000000"/>
        </p:xfrm>
        <a:graphic>
          <a:graphicData uri="http://schemas.openxmlformats.org/drawingml/2006/table">
            <a:tbl>
              <a:tblPr>
                <a:noFill/>
                <a:tableStyleId>{476AC10C-9474-469F-BC10-273EEE4082AD}</a:tableStyleId>
              </a:tblPr>
              <a:tblGrid>
                <a:gridCol w="2119925"/>
                <a:gridCol w="2119925"/>
              </a:tblGrid>
              <a:tr h="381000">
                <a:tc gridSpan="2">
                  <a:txBody>
                    <a:bodyPr/>
                    <a:lstStyle/>
                    <a:p>
                      <a:pPr indent="-228600" lvl="0" marL="28575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endParaRPr b="1"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r>
              <a:tr h="2991675">
                <a:tc>
                  <a:txBody>
                    <a:bodyPr/>
                    <a:lstStyle/>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Alzheimer’s Health</a:t>
                      </a:r>
                      <a:endParaRPr sz="1200">
                        <a:solidFill>
                          <a:schemeClr val="dk1"/>
                        </a:solidFill>
                        <a:latin typeface="Plus Jakarta Sans"/>
                        <a:ea typeface="Plus Jakarta Sans"/>
                        <a:cs typeface="Plus Jakarta Sans"/>
                        <a:sym typeface="Plus Jakarta Sans"/>
                      </a:endParaRPr>
                    </a:p>
                    <a:p>
                      <a:pPr indent="-304800" lvl="0" marL="285750" marR="0" rtl="0" algn="l">
                        <a:lnSpc>
                          <a:spcPct val="100000"/>
                        </a:lnSpc>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Breast Cancer Awareness</a:t>
                      </a:r>
                      <a:endParaRPr sz="1200">
                        <a:solidFill>
                          <a:schemeClr val="dk1"/>
                        </a:solidFill>
                        <a:latin typeface="Plus Jakarta Sans"/>
                        <a:ea typeface="Plus Jakarta Sans"/>
                        <a:cs typeface="Plus Jakarta Sans"/>
                        <a:sym typeface="Plus Jakarta Sans"/>
                      </a:endParaRPr>
                    </a:p>
                    <a:p>
                      <a:pPr indent="-304800" lvl="0" marL="285750" marR="0" rtl="0" algn="l">
                        <a:lnSpc>
                          <a:spcPct val="100000"/>
                        </a:lnSpc>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Breast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Cancer Prevention</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Children’s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COPD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Diabetes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Family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Holidays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Kidneys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Pregnancy &amp; Newborn Care</a:t>
                      </a:r>
                      <a:endParaRPr sz="1200">
                        <a:solidFill>
                          <a:schemeClr val="dk1"/>
                        </a:solidFill>
                        <a:latin typeface="Plus Jakarta Sans"/>
                        <a:ea typeface="Plus Jakarta Sans"/>
                        <a:cs typeface="Plus Jakarta Sans"/>
                        <a:sym typeface="Plus Jakarta Sans"/>
                      </a:endParaRPr>
                    </a:p>
                    <a:p>
                      <a:pPr indent="-304800" lvl="0" marL="285750" marR="0" rtl="0" algn="l">
                        <a:lnSpc>
                          <a:spcPct val="100000"/>
                        </a:lnSpc>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Resolutions</a:t>
                      </a:r>
                      <a:endParaRPr sz="1200">
                        <a:solidFill>
                          <a:schemeClr val="dk1"/>
                        </a:solidFill>
                        <a:latin typeface="Plus Jakarta Sans"/>
                        <a:ea typeface="Plus Jakarta Sans"/>
                        <a:cs typeface="Plus Jakarta Sans"/>
                        <a:sym typeface="Plus Jakarta Sans"/>
                      </a:endParaRPr>
                    </a:p>
                    <a:p>
                      <a:pPr indent="0" lvl="0" marL="457200" marR="0" rtl="0" algn="l">
                        <a:lnSpc>
                          <a:spcPct val="100000"/>
                        </a:lnSpc>
                        <a:spcBef>
                          <a:spcPts val="0"/>
                        </a:spcBef>
                        <a:spcAft>
                          <a:spcPts val="0"/>
                        </a:spcAft>
                        <a:buNone/>
                      </a:pPr>
                      <a:r>
                        <a:t/>
                      </a:r>
                      <a:endParaRPr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Skin &amp; Sun Safety</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Heart Health </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Immunizations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Liver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Mental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Orthopedic Health </a:t>
                      </a:r>
                      <a:endParaRPr sz="1200">
                        <a:solidFill>
                          <a:schemeClr val="dk1"/>
                        </a:solidFill>
                        <a:latin typeface="Plus Jakarta Sans"/>
                        <a:ea typeface="Plus Jakarta Sans"/>
                        <a:cs typeface="Plus Jakarta Sans"/>
                        <a:sym typeface="Plus Jakarta Sans"/>
                      </a:endParaRPr>
                    </a:p>
                    <a:p>
                      <a:pPr indent="-304800" lvl="0" marL="285750" marR="0" rtl="0" algn="l">
                        <a:lnSpc>
                          <a:spcPct val="100000"/>
                        </a:lnSpc>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Preventive Care Awareness</a:t>
                      </a:r>
                      <a:endParaRPr sz="1200">
                        <a:solidFill>
                          <a:schemeClr val="dk1"/>
                        </a:solidFill>
                        <a:latin typeface="Plus Jakarta Sans"/>
                        <a:ea typeface="Plus Jakarta Sans"/>
                        <a:cs typeface="Plus Jakarta Sans"/>
                        <a:sym typeface="Plus Jakarta Sans"/>
                      </a:endParaRPr>
                    </a:p>
                    <a:p>
                      <a:pPr indent="-304800" lvl="0" marL="285750" marR="0" rtl="0" algn="l">
                        <a:lnSpc>
                          <a:spcPct val="100000"/>
                        </a:lnSpc>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Prostate Cancer</a:t>
                      </a:r>
                      <a:endParaRPr sz="1200">
                        <a:solidFill>
                          <a:schemeClr val="dk1"/>
                        </a:solidFill>
                        <a:latin typeface="Plus Jakarta Sans"/>
                        <a:ea typeface="Plus Jakarta Sans"/>
                        <a:cs typeface="Plus Jakarta Sans"/>
                        <a:sym typeface="Plus Jakarta Sans"/>
                      </a:endParaRPr>
                    </a:p>
                    <a:p>
                      <a:pPr indent="-304800" lvl="0" marL="285750" marR="0" rtl="0" algn="l">
                        <a:lnSpc>
                          <a:spcPct val="100000"/>
                        </a:lnSpc>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Sexual Health</a:t>
                      </a:r>
                      <a:endParaRPr sz="1200">
                        <a:solidFill>
                          <a:schemeClr val="dk1"/>
                        </a:solidFill>
                        <a:latin typeface="Plus Jakarta Sans"/>
                        <a:ea typeface="Plus Jakarta Sans"/>
                        <a:cs typeface="Plus Jakarta Sans"/>
                        <a:sym typeface="Plus Jakarta Sans"/>
                      </a:endParaRPr>
                    </a:p>
                    <a:p>
                      <a:pPr indent="-304800" lvl="0" marL="285750" marR="0" rtl="0" algn="l">
                        <a:lnSpc>
                          <a:spcPct val="100000"/>
                        </a:lnSpc>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Stroke Awareness</a:t>
                      </a:r>
                      <a:endParaRPr sz="1200">
                        <a:solidFill>
                          <a:schemeClr val="dk1"/>
                        </a:solidFill>
                        <a:latin typeface="Plus Jakarta Sans"/>
                        <a:ea typeface="Plus Jakarta Sans"/>
                        <a:cs typeface="Plus Jakarta Sans"/>
                        <a:sym typeface="Plus Jakarta Sans"/>
                      </a:endParaRPr>
                    </a:p>
                    <a:p>
                      <a:pPr indent="-304800" lvl="0" marL="285750" marR="0" rtl="0" algn="l">
                        <a:lnSpc>
                          <a:spcPct val="100000"/>
                        </a:lnSpc>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Symptom Checker</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Women’s Health</a:t>
                      </a:r>
                      <a:endParaRPr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6" name="Shape 776"/>
        <p:cNvGrpSpPr/>
        <p:nvPr/>
      </p:nvGrpSpPr>
      <p:grpSpPr>
        <a:xfrm>
          <a:off x="0" y="0"/>
          <a:ext cx="0" cy="0"/>
          <a:chOff x="0" y="0"/>
          <a:chExt cx="0" cy="0"/>
        </a:xfrm>
      </p:grpSpPr>
      <p:pic>
        <p:nvPicPr>
          <p:cNvPr id="777" name="Google Shape;777;p82"/>
          <p:cNvPicPr preferRelativeResize="0"/>
          <p:nvPr>
            <p:ph idx="2" type="pic"/>
          </p:nvPr>
        </p:nvPicPr>
        <p:blipFill rotWithShape="1">
          <a:blip r:embed="rId3">
            <a:alphaModFix/>
          </a:blip>
          <a:srcRect b="298" l="0" r="0" t="298"/>
          <a:stretch/>
        </p:blipFill>
        <p:spPr>
          <a:xfrm>
            <a:off x="8095047" y="1257696"/>
            <a:ext cx="2124300" cy="4571400"/>
          </a:xfrm>
          <a:prstGeom prst="roundRect">
            <a:avLst>
              <a:gd fmla="val 16667" name="adj"/>
            </a:avLst>
          </a:prstGeom>
        </p:spPr>
      </p:pic>
      <p:sp>
        <p:nvSpPr>
          <p:cNvPr id="778" name="Google Shape;778;p82"/>
          <p:cNvSpPr txBox="1"/>
          <p:nvPr>
            <p:ph idx="3" type="body"/>
          </p:nvPr>
        </p:nvSpPr>
        <p:spPr>
          <a:xfrm>
            <a:off x="533400" y="2687500"/>
            <a:ext cx="5757000" cy="3401700"/>
          </a:xfrm>
          <a:prstGeom prst="rect">
            <a:avLst/>
          </a:prstGeom>
        </p:spPr>
        <p:txBody>
          <a:bodyPr anchorCtr="0" anchor="t" bIns="45700" lIns="0" spcFirstLastPara="1" rIns="91425" wrap="square" tIns="45700">
            <a:normAutofit lnSpcReduction="20000"/>
          </a:bodyPr>
          <a:lstStyle/>
          <a:p>
            <a:pPr indent="0" lvl="0" marL="0" rtl="0" algn="l">
              <a:lnSpc>
                <a:spcPct val="150000"/>
              </a:lnSpc>
              <a:spcBef>
                <a:spcPts val="0"/>
              </a:spcBef>
              <a:spcAft>
                <a:spcPts val="0"/>
              </a:spcAft>
              <a:buNone/>
            </a:pPr>
            <a:r>
              <a:rPr lang="en-US" sz="1600"/>
              <a:t>T</a:t>
            </a:r>
            <a:r>
              <a:rPr lang="en-US" sz="1600"/>
              <a:t>his Toolkit includes:</a:t>
            </a:r>
            <a:endParaRPr sz="1600"/>
          </a:p>
          <a:p>
            <a:pPr indent="-336550" lvl="0" marL="457200" rtl="0" algn="l">
              <a:lnSpc>
                <a:spcPct val="115000"/>
              </a:lnSpc>
              <a:spcBef>
                <a:spcPts val="0"/>
              </a:spcBef>
              <a:spcAft>
                <a:spcPts val="0"/>
              </a:spcAft>
              <a:buClr>
                <a:schemeClr val="accent1"/>
              </a:buClr>
              <a:buSzPts val="1700"/>
              <a:buChar char="•"/>
            </a:pPr>
            <a:r>
              <a:rPr lang="en-US" sz="1600"/>
              <a:t>Social media posts that are ready for your campaign</a:t>
            </a:r>
            <a:endParaRPr sz="1600"/>
          </a:p>
          <a:p>
            <a:pPr indent="-336550" lvl="0" marL="457200" rtl="0" algn="l">
              <a:lnSpc>
                <a:spcPct val="115000"/>
              </a:lnSpc>
              <a:spcBef>
                <a:spcPts val="600"/>
              </a:spcBef>
              <a:spcAft>
                <a:spcPts val="0"/>
              </a:spcAft>
              <a:buClr>
                <a:schemeClr val="accent1"/>
              </a:buClr>
              <a:buSzPts val="1700"/>
              <a:buChar char="•"/>
            </a:pPr>
            <a:r>
              <a:rPr lang="en-US" sz="1600"/>
              <a:t>A customizable blog post</a:t>
            </a:r>
            <a:endParaRPr sz="1600"/>
          </a:p>
          <a:p>
            <a:pPr indent="-336550" lvl="0" marL="457200" rtl="0" algn="l">
              <a:lnSpc>
                <a:spcPct val="115000"/>
              </a:lnSpc>
              <a:spcBef>
                <a:spcPts val="600"/>
              </a:spcBef>
              <a:spcAft>
                <a:spcPts val="0"/>
              </a:spcAft>
              <a:buClr>
                <a:schemeClr val="accent1"/>
              </a:buClr>
              <a:buSzPts val="1700"/>
              <a:buChar char="•"/>
            </a:pPr>
            <a:r>
              <a:rPr lang="en-US" sz="1600"/>
              <a:t>Infographics that build understanding using engaging and entertaining visuals </a:t>
            </a:r>
            <a:endParaRPr sz="1600"/>
          </a:p>
          <a:p>
            <a:pPr indent="-336550" lvl="0" marL="457200" rtl="0" algn="l">
              <a:lnSpc>
                <a:spcPct val="115000"/>
              </a:lnSpc>
              <a:spcBef>
                <a:spcPts val="600"/>
              </a:spcBef>
              <a:spcAft>
                <a:spcPts val="0"/>
              </a:spcAft>
              <a:buClr>
                <a:schemeClr val="accent1"/>
              </a:buClr>
              <a:buSzPts val="1700"/>
              <a:buChar char="•"/>
            </a:pPr>
            <a:r>
              <a:rPr lang="en-US" sz="1600"/>
              <a:t>Highlighted HealthHub articles, quizzes, risk assessments, and other resources to engage and nurture people as they explore topics that are important to their health</a:t>
            </a:r>
            <a:endParaRPr sz="1600"/>
          </a:p>
          <a:p>
            <a:pPr indent="-336550" lvl="0" marL="457200" rtl="0" algn="l">
              <a:lnSpc>
                <a:spcPct val="115000"/>
              </a:lnSpc>
              <a:spcBef>
                <a:spcPts val="600"/>
              </a:spcBef>
              <a:spcAft>
                <a:spcPts val="0"/>
              </a:spcAft>
              <a:buClr>
                <a:schemeClr val="accent1"/>
              </a:buClr>
              <a:buSzPts val="1700"/>
              <a:buChar char="•"/>
            </a:pPr>
            <a:r>
              <a:rPr lang="en-US" sz="1600"/>
              <a:t>Links to videos and Spanish language resources</a:t>
            </a:r>
            <a:endParaRPr sz="1600"/>
          </a:p>
          <a:p>
            <a:pPr indent="-336550" lvl="0" marL="457200" rtl="0" algn="l">
              <a:lnSpc>
                <a:spcPct val="115000"/>
              </a:lnSpc>
              <a:spcBef>
                <a:spcPts val="600"/>
              </a:spcBef>
              <a:spcAft>
                <a:spcPts val="600"/>
              </a:spcAft>
              <a:buClr>
                <a:schemeClr val="accent1"/>
              </a:buClr>
              <a:buSzPts val="1700"/>
              <a:buChar char="•"/>
            </a:pPr>
            <a:r>
              <a:rPr lang="en-US" sz="1600"/>
              <a:t>A  Toolkit calendar</a:t>
            </a:r>
            <a:endParaRPr b="1">
              <a:latin typeface="Plus Jakarta Sans"/>
              <a:ea typeface="Plus Jakarta Sans"/>
              <a:cs typeface="Plus Jakarta Sans"/>
              <a:sym typeface="Plus Jakarta Sans"/>
            </a:endParaRPr>
          </a:p>
        </p:txBody>
      </p:sp>
      <p:sp>
        <p:nvSpPr>
          <p:cNvPr id="779" name="Google Shape;779;p82"/>
          <p:cNvSpPr txBox="1"/>
          <p:nvPr>
            <p:ph idx="3" type="body"/>
          </p:nvPr>
        </p:nvSpPr>
        <p:spPr>
          <a:xfrm>
            <a:off x="533400" y="1723363"/>
            <a:ext cx="6615900" cy="861000"/>
          </a:xfrm>
          <a:prstGeom prst="rect">
            <a:avLst/>
          </a:prstGeom>
        </p:spPr>
        <p:txBody>
          <a:bodyPr anchorCtr="0" anchor="t" bIns="45700" lIns="0" spcFirstLastPara="1" rIns="91425" wrap="square" tIns="45700">
            <a:normAutofit/>
          </a:bodyPr>
          <a:lstStyle/>
          <a:p>
            <a:pPr indent="0" lvl="0" marL="0" rtl="0" algn="l">
              <a:lnSpc>
                <a:spcPct val="115000"/>
              </a:lnSpc>
              <a:spcBef>
                <a:spcPts val="0"/>
              </a:spcBef>
              <a:spcAft>
                <a:spcPts val="0"/>
              </a:spcAft>
              <a:buNone/>
            </a:pPr>
            <a:r>
              <a:rPr lang="en-US" sz="1600"/>
              <a:t>We provide a rich set of resources to educate about all aspects of breast health.</a:t>
            </a:r>
            <a:endParaRPr sz="1400">
              <a:latin typeface="Plus Jakarta Sans"/>
              <a:ea typeface="Plus Jakarta Sans"/>
              <a:cs typeface="Plus Jakarta Sans"/>
              <a:sym typeface="Plus Jakarta Sans"/>
            </a:endParaRPr>
          </a:p>
        </p:txBody>
      </p:sp>
      <p:sp>
        <p:nvSpPr>
          <p:cNvPr id="780" name="Google Shape;780;p82"/>
          <p:cNvSpPr txBox="1"/>
          <p:nvPr>
            <p:ph type="title"/>
          </p:nvPr>
        </p:nvSpPr>
        <p:spPr>
          <a:xfrm>
            <a:off x="5334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Marketing Toolkit overview</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5" name="Shape 785"/>
        <p:cNvGrpSpPr/>
        <p:nvPr/>
      </p:nvGrpSpPr>
      <p:grpSpPr>
        <a:xfrm>
          <a:off x="0" y="0"/>
          <a:ext cx="0" cy="0"/>
          <a:chOff x="0" y="0"/>
          <a:chExt cx="0" cy="0"/>
        </a:xfrm>
      </p:grpSpPr>
      <p:sp>
        <p:nvSpPr>
          <p:cNvPr id="786" name="Google Shape;786;p83"/>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An analysis</a:t>
            </a:r>
            <a:r>
              <a:rPr lang="en-US"/>
              <a:t>-d</a:t>
            </a:r>
            <a:r>
              <a:rPr lang="en-US"/>
              <a:t>riven Marketing Toolkit</a:t>
            </a:r>
            <a:endParaRPr/>
          </a:p>
        </p:txBody>
      </p:sp>
      <p:sp>
        <p:nvSpPr>
          <p:cNvPr id="787" name="Google Shape;787;p83"/>
          <p:cNvSpPr txBox="1"/>
          <p:nvPr>
            <p:ph idx="1" type="body"/>
          </p:nvPr>
        </p:nvSpPr>
        <p:spPr>
          <a:xfrm>
            <a:off x="1141422"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Search strategy</a:t>
            </a:r>
            <a:endParaRPr/>
          </a:p>
        </p:txBody>
      </p:sp>
      <p:sp>
        <p:nvSpPr>
          <p:cNvPr id="788" name="Google Shape;788;p83"/>
          <p:cNvSpPr txBox="1"/>
          <p:nvPr>
            <p:ph idx="5" type="body"/>
          </p:nvPr>
        </p:nvSpPr>
        <p:spPr>
          <a:xfrm>
            <a:off x="730675"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search strategist identified the most-searched breast cancer-related keywords and topics. We then reviewed selected hospital sites and identified opportunities for meeting consumers’ search intent. </a:t>
            </a:r>
            <a:endParaRPr sz="1300"/>
          </a:p>
          <a:p>
            <a:pPr indent="0" lvl="0" marL="0" rtl="0" algn="ctr">
              <a:spcBef>
                <a:spcPts val="0"/>
              </a:spcBef>
              <a:spcAft>
                <a:spcPts val="0"/>
              </a:spcAft>
              <a:buNone/>
            </a:pPr>
            <a:r>
              <a:t/>
            </a:r>
            <a:endParaRPr sz="1300"/>
          </a:p>
        </p:txBody>
      </p:sp>
      <p:sp>
        <p:nvSpPr>
          <p:cNvPr id="789" name="Google Shape;789;p83"/>
          <p:cNvSpPr txBox="1"/>
          <p:nvPr>
            <p:ph idx="2" type="body"/>
          </p:nvPr>
        </p:nvSpPr>
        <p:spPr>
          <a:xfrm>
            <a:off x="4896775"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Editorial expertise</a:t>
            </a:r>
            <a:endParaRPr/>
          </a:p>
        </p:txBody>
      </p:sp>
      <p:sp>
        <p:nvSpPr>
          <p:cNvPr id="790" name="Google Shape;790;p83"/>
          <p:cNvSpPr txBox="1"/>
          <p:nvPr>
            <p:ph idx="3" type="body"/>
          </p:nvPr>
        </p:nvSpPr>
        <p:spPr>
          <a:xfrm>
            <a:off x="8552024" y="2378925"/>
            <a:ext cx="28911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Best-in-class resources</a:t>
            </a:r>
            <a:endParaRPr/>
          </a:p>
        </p:txBody>
      </p:sp>
      <p:sp>
        <p:nvSpPr>
          <p:cNvPr id="791" name="Google Shape;791;p83"/>
          <p:cNvSpPr txBox="1"/>
          <p:nvPr>
            <p:ph idx="4" type="body"/>
          </p:nvPr>
        </p:nvSpPr>
        <p:spPr>
          <a:xfrm>
            <a:off x="730525" y="1472184"/>
            <a:ext cx="106290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This Breast Health Toolkit leverages WebMD’s expertise to support your marketing needs. </a:t>
            </a:r>
            <a:endParaRPr/>
          </a:p>
          <a:p>
            <a:pPr indent="0" lvl="0" marL="0" rtl="0" algn="l">
              <a:spcBef>
                <a:spcPts val="0"/>
              </a:spcBef>
              <a:spcAft>
                <a:spcPts val="0"/>
              </a:spcAft>
              <a:buNone/>
            </a:pPr>
            <a:r>
              <a:rPr lang="en-US"/>
              <a:t>We use a 3-step process to build a Toolkit. This includes:</a:t>
            </a:r>
            <a:endParaRPr/>
          </a:p>
        </p:txBody>
      </p:sp>
      <p:sp>
        <p:nvSpPr>
          <p:cNvPr id="792" name="Google Shape;792;p83"/>
          <p:cNvSpPr txBox="1"/>
          <p:nvPr>
            <p:ph idx="6" type="body"/>
          </p:nvPr>
        </p:nvSpPr>
        <p:spPr>
          <a:xfrm>
            <a:off x="4486081" y="3472900"/>
            <a:ext cx="31179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Using our editorial team’s deep understanding of the clinical condition area, the patient journey, and our existing content, we identified HealthHub resources and outreach opportunities. </a:t>
            </a:r>
            <a:endParaRPr sz="1300"/>
          </a:p>
          <a:p>
            <a:pPr indent="0" lvl="0" marL="0" rtl="0" algn="ctr">
              <a:spcBef>
                <a:spcPts val="0"/>
              </a:spcBef>
              <a:spcAft>
                <a:spcPts val="0"/>
              </a:spcAft>
              <a:buNone/>
            </a:pPr>
            <a:r>
              <a:t/>
            </a:r>
            <a:endParaRPr sz="1300"/>
          </a:p>
        </p:txBody>
      </p:sp>
      <p:sp>
        <p:nvSpPr>
          <p:cNvPr id="793" name="Google Shape;793;p83"/>
          <p:cNvSpPr txBox="1"/>
          <p:nvPr>
            <p:ph idx="7" type="body"/>
          </p:nvPr>
        </p:nvSpPr>
        <p:spPr>
          <a:xfrm>
            <a:off x="8399674"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design team developed the complementary content, infographics, and suggested imagery to jump-start your marketing campaigns.</a:t>
            </a:r>
            <a:endParaRPr sz="1300"/>
          </a:p>
          <a:p>
            <a:pPr indent="0" lvl="0" marL="0" rtl="0" algn="ctr">
              <a:spcBef>
                <a:spcPts val="0"/>
              </a:spcBef>
              <a:spcAft>
                <a:spcPts val="0"/>
              </a:spcAft>
              <a:buNone/>
            </a:pPr>
            <a:r>
              <a:t/>
            </a:r>
            <a:endParaRPr sz="1300"/>
          </a:p>
        </p:txBody>
      </p:sp>
      <p:sp>
        <p:nvSpPr>
          <p:cNvPr id="794" name="Google Shape;794;p83"/>
          <p:cNvSpPr txBox="1"/>
          <p:nvPr/>
        </p:nvSpPr>
        <p:spPr>
          <a:xfrm>
            <a:off x="2009975" y="5281600"/>
            <a:ext cx="7945800" cy="1048200"/>
          </a:xfrm>
          <a:prstGeom prst="rect">
            <a:avLst/>
          </a:prstGeom>
          <a:solidFill>
            <a:schemeClr val="lt2"/>
          </a:solidFill>
          <a:ln>
            <a:noFill/>
          </a:ln>
        </p:spPr>
        <p:txBody>
          <a:bodyPr anchorCtr="0" anchor="ctr" bIns="0" lIns="0" spcFirstLastPara="1" rIns="0" wrap="square" tIns="274300">
            <a:noAutofit/>
          </a:bodyPr>
          <a:lstStyle/>
          <a:p>
            <a:pPr indent="0" lvl="0" marL="0" marR="0" rtl="0" algn="ctr">
              <a:lnSpc>
                <a:spcPct val="115000"/>
              </a:lnSpc>
              <a:spcBef>
                <a:spcPts val="0"/>
              </a:spcBef>
              <a:spcAft>
                <a:spcPts val="1700"/>
              </a:spcAft>
              <a:buClr>
                <a:srgbClr val="000000"/>
              </a:buClr>
              <a:buSzPts val="1400"/>
              <a:buFont typeface="Arial"/>
              <a:buNone/>
            </a:pPr>
            <a:r>
              <a:rPr i="1" lang="en-US" sz="1500" u="none" cap="none" strike="noStrike">
                <a:solidFill>
                  <a:srgbClr val="4C4C4C"/>
                </a:solidFill>
                <a:latin typeface="Plus Jakarta Sans"/>
                <a:ea typeface="Plus Jakarta Sans"/>
                <a:cs typeface="Plus Jakarta Sans"/>
                <a:sym typeface="Plus Jakarta Sans"/>
              </a:rPr>
              <a:t>The result is a condition-specific </a:t>
            </a:r>
            <a:r>
              <a:rPr i="1" lang="en-US" sz="1500">
                <a:solidFill>
                  <a:srgbClr val="4C4C4C"/>
                </a:solidFill>
                <a:latin typeface="Plus Jakarta Sans"/>
                <a:ea typeface="Plus Jakarta Sans"/>
                <a:cs typeface="Plus Jakarta Sans"/>
                <a:sym typeface="Plus Jakarta Sans"/>
              </a:rPr>
              <a:t>T</a:t>
            </a:r>
            <a:r>
              <a:rPr i="1" lang="en-US" sz="1500" u="none" cap="none" strike="noStrike">
                <a:solidFill>
                  <a:srgbClr val="4C4C4C"/>
                </a:solidFill>
                <a:latin typeface="Plus Jakarta Sans"/>
                <a:ea typeface="Plus Jakarta Sans"/>
                <a:cs typeface="Plus Jakarta Sans"/>
                <a:sym typeface="Plus Jakarta Sans"/>
              </a:rPr>
              <a:t>oolkit that meets your consumers’ information needs and gives you customizable resources to support your marketing initiatives.</a:t>
            </a:r>
            <a:endParaRPr i="1" sz="1500" u="none" cap="none" strike="noStrike">
              <a:solidFill>
                <a:srgbClr val="000000"/>
              </a:solidFill>
              <a:latin typeface="Plus Jakarta Sans"/>
              <a:ea typeface="Plus Jakarta Sans"/>
              <a:cs typeface="Plus Jakarta Sans"/>
              <a:sym typeface="Plus Jakarta Sans"/>
            </a:endParaRPr>
          </a:p>
        </p:txBody>
      </p:sp>
      <p:pic>
        <p:nvPicPr>
          <p:cNvPr id="795" name="Google Shape;795;p83"/>
          <p:cNvPicPr preferRelativeResize="0"/>
          <p:nvPr/>
        </p:nvPicPr>
        <p:blipFill>
          <a:blip r:embed="rId3">
            <a:alphaModFix/>
          </a:blip>
          <a:stretch>
            <a:fillRect/>
          </a:stretch>
        </p:blipFill>
        <p:spPr>
          <a:xfrm>
            <a:off x="1954250" y="2780957"/>
            <a:ext cx="571500" cy="581025"/>
          </a:xfrm>
          <a:prstGeom prst="rect">
            <a:avLst/>
          </a:prstGeom>
          <a:noFill/>
          <a:ln>
            <a:noFill/>
          </a:ln>
        </p:spPr>
      </p:pic>
      <p:pic>
        <p:nvPicPr>
          <p:cNvPr id="796" name="Google Shape;796;p83"/>
          <p:cNvPicPr preferRelativeResize="0"/>
          <p:nvPr/>
        </p:nvPicPr>
        <p:blipFill rotWithShape="1">
          <a:blip r:embed="rId4">
            <a:alphaModFix/>
          </a:blip>
          <a:srcRect b="0" l="1625" r="1625" t="0"/>
          <a:stretch/>
        </p:blipFill>
        <p:spPr>
          <a:xfrm>
            <a:off x="5759275" y="2780957"/>
            <a:ext cx="571500" cy="581025"/>
          </a:xfrm>
          <a:prstGeom prst="rect">
            <a:avLst/>
          </a:prstGeom>
          <a:noFill/>
          <a:ln>
            <a:noFill/>
          </a:ln>
        </p:spPr>
      </p:pic>
      <p:pic>
        <p:nvPicPr>
          <p:cNvPr id="797" name="Google Shape;797;p83"/>
          <p:cNvPicPr preferRelativeResize="0"/>
          <p:nvPr/>
        </p:nvPicPr>
        <p:blipFill rotWithShape="1">
          <a:blip r:embed="rId5">
            <a:alphaModFix/>
          </a:blip>
          <a:srcRect b="0" l="0" r="0" t="0"/>
          <a:stretch/>
        </p:blipFill>
        <p:spPr>
          <a:xfrm>
            <a:off x="9696050" y="2780957"/>
            <a:ext cx="571500" cy="581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2" name="Shape 802"/>
        <p:cNvGrpSpPr/>
        <p:nvPr/>
      </p:nvGrpSpPr>
      <p:grpSpPr>
        <a:xfrm>
          <a:off x="0" y="0"/>
          <a:ext cx="0" cy="0"/>
          <a:chOff x="0" y="0"/>
          <a:chExt cx="0" cy="0"/>
        </a:xfrm>
      </p:grpSpPr>
      <p:sp>
        <p:nvSpPr>
          <p:cNvPr id="803" name="Google Shape;803;p84"/>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804" name="Google Shape;804;p84"/>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a:t>
            </a:r>
            <a:r>
              <a:rPr b="1" lang="en-US" sz="1500" u="sng">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S</a:t>
            </a:r>
            <a:r>
              <a:rPr b="1" i="0" lang="en-US" sz="1500" u="sng" cap="none" strike="noStrike">
                <a:solidFill>
                  <a:schemeClr val="accent1"/>
                </a:solidFill>
                <a:latin typeface="Plus Jakarta Sans"/>
                <a:ea typeface="Plus Jakarta Sans"/>
                <a:cs typeface="Plus Jakarta Sans"/>
                <a:sym typeface="Plus Jakarta Sans"/>
                <a:hlinkClick r:id="rId5">
                  <a:extLst>
                    <a:ext uri="{A12FA001-AC4F-418D-AE19-62706E023703}">
                      <ahyp:hlinkClr val="tx"/>
                    </a:ext>
                  </a:extLst>
                </a:hlinkClick>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805" name="Google Shape;805;p84"/>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806" name="Google Shape;806;p84"/>
          <p:cNvSpPr txBox="1"/>
          <p:nvPr/>
        </p:nvSpPr>
        <p:spPr>
          <a:xfrm>
            <a:off x="8315547" y="1524500"/>
            <a:ext cx="36363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accent1"/>
                </a:solidFill>
                <a:latin typeface="Plus Jakarta Sans"/>
                <a:ea typeface="Plus Jakarta Sans"/>
                <a:cs typeface="Plus Jakarta Sans"/>
                <a:sym typeface="Plus Jakarta Sans"/>
                <a:hlinkClick r:id="rId6">
                  <a:extLst>
                    <a:ext uri="{A12FA001-AC4F-418D-AE19-62706E023703}">
                      <ahyp:hlinkClr val="tx"/>
                    </a:ext>
                  </a:extLst>
                </a:hlinkClick>
              </a:rPr>
              <a:t>Client Support Site</a:t>
            </a:r>
            <a:r>
              <a:rPr b="1" i="1" lang="en-US" sz="1300">
                <a:solidFill>
                  <a:schemeClr val="accent3"/>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807" name="Google Shape;807;p84"/>
          <p:cNvGrpSpPr/>
          <p:nvPr/>
        </p:nvGrpSpPr>
        <p:grpSpPr>
          <a:xfrm>
            <a:off x="9827386" y="889675"/>
            <a:ext cx="612622" cy="612000"/>
            <a:chOff x="10134200" y="974025"/>
            <a:chExt cx="681600" cy="612000"/>
          </a:xfrm>
        </p:grpSpPr>
        <p:sp>
          <p:nvSpPr>
            <p:cNvPr id="808" name="Google Shape;808;p84"/>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09" name="Google Shape;809;p84"/>
            <p:cNvPicPr preferRelativeResize="0"/>
            <p:nvPr/>
          </p:nvPicPr>
          <p:blipFill>
            <a:blip r:embed="rId7">
              <a:alphaModFix/>
            </a:blip>
            <a:stretch>
              <a:fillRect/>
            </a:stretch>
          </p:blipFill>
          <p:spPr>
            <a:xfrm>
              <a:off x="10259988" y="1083754"/>
              <a:ext cx="430025" cy="392531"/>
            </a:xfrm>
            <a:prstGeom prst="rect">
              <a:avLst/>
            </a:prstGeom>
            <a:noFill/>
            <a:ln>
              <a:noFill/>
            </a:ln>
          </p:spPr>
        </p:pic>
      </p:grpSp>
      <p:sp>
        <p:nvSpPr>
          <p:cNvPr id="810" name="Google Shape;810;p84"/>
          <p:cNvSpPr txBox="1"/>
          <p:nvPr/>
        </p:nvSpPr>
        <p:spPr>
          <a:xfrm>
            <a:off x="862025" y="58094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graphicFrame>
        <p:nvGraphicFramePr>
          <p:cNvPr id="811" name="Google Shape;811;p84"/>
          <p:cNvGraphicFramePr/>
          <p:nvPr/>
        </p:nvGraphicFramePr>
        <p:xfrm>
          <a:off x="7864400" y="3218650"/>
          <a:ext cx="3000000" cy="3000000"/>
        </p:xfrm>
        <a:graphic>
          <a:graphicData uri="http://schemas.openxmlformats.org/drawingml/2006/table">
            <a:tbl>
              <a:tblPr>
                <a:noFill/>
                <a:tableStyleId>{476AC10C-9474-469F-BC10-273EEE4082AD}</a:tableStyleId>
              </a:tblPr>
              <a:tblGrid>
                <a:gridCol w="2119925"/>
                <a:gridCol w="2119925"/>
              </a:tblGrid>
              <a:tr h="381000">
                <a:tc gridSpan="2">
                  <a:txBody>
                    <a:bodyPr/>
                    <a:lstStyle/>
                    <a:p>
                      <a:pPr indent="-228600" lvl="0" marL="28575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endParaRPr b="1"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r>
              <a:tr h="2991675">
                <a:tc>
                  <a:txBody>
                    <a:bodyPr/>
                    <a:lstStyle/>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Alzheimer’s Health</a:t>
                      </a:r>
                      <a:endParaRPr sz="1200">
                        <a:solidFill>
                          <a:schemeClr val="dk1"/>
                        </a:solidFill>
                        <a:latin typeface="Plus Jakarta Sans"/>
                        <a:ea typeface="Plus Jakarta Sans"/>
                        <a:cs typeface="Plus Jakarta Sans"/>
                        <a:sym typeface="Plus Jakarta Sans"/>
                      </a:endParaRPr>
                    </a:p>
                    <a:p>
                      <a:pPr indent="-304800" lvl="0" marL="285750" marR="0" rtl="0" algn="l">
                        <a:lnSpc>
                          <a:spcPct val="100000"/>
                        </a:lnSpc>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Breast Cancer Awareness</a:t>
                      </a:r>
                      <a:endParaRPr sz="1200">
                        <a:solidFill>
                          <a:schemeClr val="dk1"/>
                        </a:solidFill>
                        <a:latin typeface="Plus Jakarta Sans"/>
                        <a:ea typeface="Plus Jakarta Sans"/>
                        <a:cs typeface="Plus Jakarta Sans"/>
                        <a:sym typeface="Plus Jakarta Sans"/>
                      </a:endParaRPr>
                    </a:p>
                    <a:p>
                      <a:pPr indent="-304800" lvl="0" marL="285750" marR="0" rtl="0" algn="l">
                        <a:lnSpc>
                          <a:spcPct val="100000"/>
                        </a:lnSpc>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Breast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Cancer Prevention</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Children’s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COPD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Diabetes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Family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Holidays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Kidneys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Pregnancy &amp; Newborn Care</a:t>
                      </a:r>
                      <a:endParaRPr sz="1200">
                        <a:solidFill>
                          <a:schemeClr val="dk1"/>
                        </a:solidFill>
                        <a:latin typeface="Plus Jakarta Sans"/>
                        <a:ea typeface="Plus Jakarta Sans"/>
                        <a:cs typeface="Plus Jakarta Sans"/>
                        <a:sym typeface="Plus Jakarta Sans"/>
                      </a:endParaRPr>
                    </a:p>
                    <a:p>
                      <a:pPr indent="-304800" lvl="0" marL="285750" marR="0" rtl="0" algn="l">
                        <a:lnSpc>
                          <a:spcPct val="100000"/>
                        </a:lnSpc>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Resolutions</a:t>
                      </a:r>
                      <a:endParaRPr sz="1200">
                        <a:solidFill>
                          <a:schemeClr val="dk1"/>
                        </a:solidFill>
                        <a:latin typeface="Plus Jakarta Sans"/>
                        <a:ea typeface="Plus Jakarta Sans"/>
                        <a:cs typeface="Plus Jakarta Sans"/>
                        <a:sym typeface="Plus Jakarta Sans"/>
                      </a:endParaRPr>
                    </a:p>
                    <a:p>
                      <a:pPr indent="0" lvl="0" marL="457200" marR="0" rtl="0" algn="l">
                        <a:lnSpc>
                          <a:spcPct val="100000"/>
                        </a:lnSpc>
                        <a:spcBef>
                          <a:spcPts val="0"/>
                        </a:spcBef>
                        <a:spcAft>
                          <a:spcPts val="0"/>
                        </a:spcAft>
                        <a:buNone/>
                      </a:pPr>
                      <a:r>
                        <a:t/>
                      </a:r>
                      <a:endParaRPr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Healthy Skin &amp; Sun Safety</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Heart Health </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Immunizations</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Liver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Men’s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Mental Health</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Orthopedic Health </a:t>
                      </a:r>
                      <a:endParaRPr sz="1200">
                        <a:solidFill>
                          <a:schemeClr val="dk1"/>
                        </a:solidFill>
                        <a:latin typeface="Plus Jakarta Sans"/>
                        <a:ea typeface="Plus Jakarta Sans"/>
                        <a:cs typeface="Plus Jakarta Sans"/>
                        <a:sym typeface="Plus Jakarta Sans"/>
                      </a:endParaRPr>
                    </a:p>
                    <a:p>
                      <a:pPr indent="-304800" lvl="0" marL="285750" marR="0" rtl="0" algn="l">
                        <a:lnSpc>
                          <a:spcPct val="100000"/>
                        </a:lnSpc>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Preventive Care Awareness</a:t>
                      </a:r>
                      <a:endParaRPr sz="1200">
                        <a:solidFill>
                          <a:schemeClr val="dk1"/>
                        </a:solidFill>
                        <a:latin typeface="Plus Jakarta Sans"/>
                        <a:ea typeface="Plus Jakarta Sans"/>
                        <a:cs typeface="Plus Jakarta Sans"/>
                        <a:sym typeface="Plus Jakarta Sans"/>
                      </a:endParaRPr>
                    </a:p>
                    <a:p>
                      <a:pPr indent="-304800" lvl="0" marL="285750" marR="0" rtl="0" algn="l">
                        <a:lnSpc>
                          <a:spcPct val="100000"/>
                        </a:lnSpc>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Prostate Cancer</a:t>
                      </a:r>
                      <a:endParaRPr sz="1200">
                        <a:solidFill>
                          <a:schemeClr val="dk1"/>
                        </a:solidFill>
                        <a:latin typeface="Plus Jakarta Sans"/>
                        <a:ea typeface="Plus Jakarta Sans"/>
                        <a:cs typeface="Plus Jakarta Sans"/>
                        <a:sym typeface="Plus Jakarta Sans"/>
                      </a:endParaRPr>
                    </a:p>
                    <a:p>
                      <a:pPr indent="-304800" lvl="0" marL="285750" marR="0" rtl="0" algn="l">
                        <a:lnSpc>
                          <a:spcPct val="100000"/>
                        </a:lnSpc>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Sexual Health</a:t>
                      </a:r>
                      <a:endParaRPr sz="1200">
                        <a:solidFill>
                          <a:schemeClr val="dk1"/>
                        </a:solidFill>
                        <a:latin typeface="Plus Jakarta Sans"/>
                        <a:ea typeface="Plus Jakarta Sans"/>
                        <a:cs typeface="Plus Jakarta Sans"/>
                        <a:sym typeface="Plus Jakarta Sans"/>
                      </a:endParaRPr>
                    </a:p>
                    <a:p>
                      <a:pPr indent="-304800" lvl="0" marL="285750" marR="0" rtl="0" algn="l">
                        <a:lnSpc>
                          <a:spcPct val="100000"/>
                        </a:lnSpc>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Stroke Awareness</a:t>
                      </a:r>
                      <a:endParaRPr sz="1200">
                        <a:solidFill>
                          <a:schemeClr val="dk1"/>
                        </a:solidFill>
                        <a:latin typeface="Plus Jakarta Sans"/>
                        <a:ea typeface="Plus Jakarta Sans"/>
                        <a:cs typeface="Plus Jakarta Sans"/>
                        <a:sym typeface="Plus Jakarta Sans"/>
                      </a:endParaRPr>
                    </a:p>
                    <a:p>
                      <a:pPr indent="-304800" lvl="0" marL="285750" marR="0" rtl="0" algn="l">
                        <a:lnSpc>
                          <a:spcPct val="100000"/>
                        </a:lnSpc>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Symptom Checker</a:t>
                      </a:r>
                      <a:endParaRPr sz="1200">
                        <a:solidFill>
                          <a:schemeClr val="dk1"/>
                        </a:solidFill>
                        <a:latin typeface="Plus Jakarta Sans"/>
                        <a:ea typeface="Plus Jakarta Sans"/>
                        <a:cs typeface="Plus Jakarta Sans"/>
                        <a:sym typeface="Plus Jakarta Sans"/>
                      </a:endParaRPr>
                    </a:p>
                    <a:p>
                      <a:pPr indent="-304800" lvl="0" marL="285750" rtl="0" algn="l">
                        <a:spcBef>
                          <a:spcPts val="0"/>
                        </a:spcBef>
                        <a:spcAft>
                          <a:spcPts val="0"/>
                        </a:spcAft>
                        <a:buClr>
                          <a:schemeClr val="accent1"/>
                        </a:buClr>
                        <a:buSzPts val="1200"/>
                        <a:buFont typeface="Plus Jakarta Sans"/>
                        <a:buChar char="●"/>
                      </a:pPr>
                      <a:r>
                        <a:rPr lang="en-US" sz="1200">
                          <a:solidFill>
                            <a:schemeClr val="dk1"/>
                          </a:solidFill>
                          <a:latin typeface="Plus Jakarta Sans"/>
                          <a:ea typeface="Plus Jakarta Sans"/>
                          <a:cs typeface="Plus Jakarta Sans"/>
                          <a:sym typeface="Plus Jakarta Sans"/>
                        </a:rPr>
                        <a:t>Women’s Health</a:t>
                      </a:r>
                      <a:endParaRPr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pic>
        <p:nvPicPr>
          <p:cNvPr id="812" name="Google Shape;812;p84"/>
          <p:cNvPicPr preferRelativeResize="0"/>
          <p:nvPr/>
        </p:nvPicPr>
        <p:blipFill>
          <a:blip r:embed="rId8">
            <a:alphaModFix/>
          </a:blip>
          <a:stretch>
            <a:fillRect/>
          </a:stretch>
        </p:blipFill>
        <p:spPr>
          <a:xfrm>
            <a:off x="733900" y="2246688"/>
            <a:ext cx="6711200" cy="3266212"/>
          </a:xfrm>
          <a:prstGeom prst="rect">
            <a:avLst/>
          </a:prstGeom>
          <a:noFill/>
          <a:ln>
            <a:noFill/>
          </a:ln>
          <a:effectLst>
            <a:outerShdw blurRad="57150" rotWithShape="0" algn="bl" dir="5400000" dist="38100">
              <a:srgbClr val="000000">
                <a:alpha val="50000"/>
              </a:srgbClr>
            </a:outerShdw>
          </a:effectLst>
        </p:spPr>
      </p:pic>
      <p:sp>
        <p:nvSpPr>
          <p:cNvPr id="813" name="Google Shape;813;p84"/>
          <p:cNvSpPr/>
          <p:nvPr/>
        </p:nvSpPr>
        <p:spPr>
          <a:xfrm>
            <a:off x="4654550" y="2120125"/>
            <a:ext cx="1111200" cy="10110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 name="Shape 818"/>
        <p:cNvGrpSpPr/>
        <p:nvPr/>
      </p:nvGrpSpPr>
      <p:grpSpPr>
        <a:xfrm>
          <a:off x="0" y="0"/>
          <a:ext cx="0" cy="0"/>
          <a:chOff x="0" y="0"/>
          <a:chExt cx="0" cy="0"/>
        </a:xfrm>
      </p:grpSpPr>
      <p:pic>
        <p:nvPicPr>
          <p:cNvPr id="819" name="Google Shape;819;p85"/>
          <p:cNvPicPr preferRelativeResize="0"/>
          <p:nvPr>
            <p:ph idx="2" type="pic"/>
          </p:nvPr>
        </p:nvPicPr>
        <p:blipFill rotWithShape="1">
          <a:blip r:embed="rId3">
            <a:alphaModFix/>
          </a:blip>
          <a:srcRect b="0" l="23237" r="23243" t="0"/>
          <a:stretch/>
        </p:blipFill>
        <p:spPr>
          <a:xfrm flipH="1">
            <a:off x="6458875" y="416100"/>
            <a:ext cx="5733300" cy="6025800"/>
          </a:xfrm>
          <a:prstGeom prst="flowChartDelay">
            <a:avLst/>
          </a:prstGeom>
        </p:spPr>
      </p:pic>
      <p:sp>
        <p:nvSpPr>
          <p:cNvPr id="820" name="Google Shape;820;p85"/>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1" name="Google Shape;821;p85"/>
          <p:cNvSpPr txBox="1"/>
          <p:nvPr>
            <p:ph idx="1" type="body"/>
          </p:nvPr>
        </p:nvSpPr>
        <p:spPr>
          <a:xfrm>
            <a:off x="723900" y="1395975"/>
            <a:ext cx="5447700" cy="5886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posts are ready for your team to use — or you can customize them to meet your campaign messaging.</a:t>
            </a:r>
            <a:endParaRPr sz="1800">
              <a:latin typeface="Plus Jakarta Sans"/>
              <a:ea typeface="Plus Jakarta Sans"/>
              <a:cs typeface="Plus Jakarta Sans"/>
              <a:sym typeface="Plus Jakarta Sans"/>
            </a:endParaRPr>
          </a:p>
        </p:txBody>
      </p:sp>
      <p:sp>
        <p:nvSpPr>
          <p:cNvPr id="822" name="Google Shape;822;p85"/>
          <p:cNvSpPr txBox="1"/>
          <p:nvPr>
            <p:ph type="title"/>
          </p:nvPr>
        </p:nvSpPr>
        <p:spPr>
          <a:xfrm>
            <a:off x="723889" y="-10275"/>
            <a:ext cx="94143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Social media posts</a:t>
            </a:r>
            <a:endParaRPr/>
          </a:p>
        </p:txBody>
      </p:sp>
      <p:sp>
        <p:nvSpPr>
          <p:cNvPr id="823" name="Google Shape;823;p85"/>
          <p:cNvSpPr txBox="1"/>
          <p:nvPr/>
        </p:nvSpPr>
        <p:spPr>
          <a:xfrm>
            <a:off x="723900" y="2086700"/>
            <a:ext cx="4925400" cy="4310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rPr b="1" lang="en-US" sz="1800">
                <a:solidFill>
                  <a:srgbClr val="4C4C4C"/>
                </a:solidFill>
                <a:latin typeface="Plus Jakarta Sans"/>
                <a:ea typeface="Plus Jakarta Sans"/>
                <a:cs typeface="Plus Jakarta Sans"/>
                <a:sym typeface="Plus Jakarta Sans"/>
              </a:rPr>
              <a:t>Tips for a successful social media campaign</a:t>
            </a:r>
            <a:endParaRPr b="1" sz="1800">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Create your strategy with a goal, metrics, and key messages to promote.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Ensure that your campaign message reaches your target audience by using multiple channels.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sure your content focuses on your audience’s needs by balancing educational messages with promotional content.</a:t>
            </a:r>
            <a:endParaRPr i="0" sz="1500" u="none" cap="none" strike="noStrike">
              <a:solidFill>
                <a:srgbClr val="4C4C4C"/>
              </a:solidFill>
              <a:latin typeface="Plus Jakarta Sans"/>
              <a:ea typeface="Plus Jakarta Sans"/>
              <a:cs typeface="Plus Jakarta Sans"/>
              <a:sym typeface="Plus Jakarta Sans"/>
            </a:endParaRPr>
          </a:p>
          <a:p>
            <a:pPr indent="-215900" lvl="0" marL="228600" marR="0" rtl="0" algn="l">
              <a:lnSpc>
                <a:spcPct val="115000"/>
              </a:lnSpc>
              <a:spcBef>
                <a:spcPts val="1000"/>
              </a:spcBef>
              <a:spcAft>
                <a:spcPts val="0"/>
              </a:spcAft>
              <a:buClr>
                <a:schemeClr val="accent1"/>
              </a:buClr>
              <a:buSzPts val="16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your campaigns trackable by including </a:t>
            </a:r>
            <a:r>
              <a:rPr lang="en-US" sz="1500">
                <a:solidFill>
                  <a:srgbClr val="4C4C4C"/>
                </a:solidFill>
                <a:latin typeface="Plus Jakarta Sans"/>
                <a:ea typeface="Plus Jakarta Sans"/>
                <a:cs typeface="Plus Jakarta Sans"/>
                <a:sym typeface="Plus Jakarta Sans"/>
              </a:rPr>
              <a:t>campaign parameters (UTM) and </a:t>
            </a:r>
            <a:r>
              <a:rPr i="0" lang="en-US" sz="1500" u="none" cap="none" strike="noStrike">
                <a:solidFill>
                  <a:srgbClr val="4C4C4C"/>
                </a:solidFill>
                <a:latin typeface="Plus Jakarta Sans"/>
                <a:ea typeface="Plus Jakarta Sans"/>
                <a:cs typeface="Plus Jakarta Sans"/>
                <a:sym typeface="Plus Jakarta Sans"/>
              </a:rPr>
              <a:t>creating a unique hashtag for each campaign.</a:t>
            </a:r>
            <a:endParaRPr i="0" sz="1500" u="none" cap="none" strike="noStrike">
              <a:solidFill>
                <a:srgbClr val="4C4C4C"/>
              </a:solidFill>
              <a:latin typeface="Plus Jakarta Sans"/>
              <a:ea typeface="Plus Jakarta Sans"/>
              <a:cs typeface="Plus Jakarta Sans"/>
              <a:sym typeface="Plus Jakarta Sans"/>
            </a:endParaRPr>
          </a:p>
          <a:p>
            <a:pPr indent="0" lvl="0" marL="0" marR="0" rtl="0" algn="l">
              <a:lnSpc>
                <a:spcPct val="115000"/>
              </a:lnSpc>
              <a:spcBef>
                <a:spcPts val="2000"/>
              </a:spcBef>
              <a:spcAft>
                <a:spcPts val="0"/>
              </a:spcAft>
              <a:buClr>
                <a:srgbClr val="000000"/>
              </a:buClr>
              <a:buSzPts val="1200"/>
              <a:buFont typeface="Arial"/>
              <a:buNone/>
            </a:pPr>
            <a:r>
              <a:rPr i="1" lang="en-US" sz="1200" u="none" cap="none" strike="noStrike">
                <a:solidFill>
                  <a:srgbClr val="4C4C4C"/>
                </a:solidFill>
                <a:latin typeface="Plus Jakarta Sans"/>
                <a:ea typeface="Plus Jakarta Sans"/>
                <a:cs typeface="Plus Jakarta Sans"/>
                <a:sym typeface="Plus Jakarta Sans"/>
              </a:rPr>
              <a:t>Throughout this Toolkit, we provide links to articles to enable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you to quickly preview the content. Make sure to replace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a:t>
            </a:r>
            <a:r>
              <a:rPr i="1" lang="en-US" sz="1200">
                <a:solidFill>
                  <a:srgbClr val="4C4C4C"/>
                </a:solidFill>
                <a:latin typeface="Plus Jakarta Sans"/>
                <a:ea typeface="Plus Jakarta Sans"/>
                <a:cs typeface="Plus Jakarta Sans"/>
                <a:sym typeface="Plus Jakarta Sans"/>
              </a:rPr>
              <a:t>healthhub.crestnerhealth.com</a:t>
            </a:r>
            <a:r>
              <a:rPr i="1" lang="en-US" sz="1200" u="none" cap="none" strike="noStrike">
                <a:solidFill>
                  <a:srgbClr val="4C4C4C"/>
                </a:solidFill>
                <a:latin typeface="Plus Jakarta Sans"/>
                <a:ea typeface="Plus Jakarta Sans"/>
                <a:cs typeface="Plus Jakarta Sans"/>
                <a:sym typeface="Plus Jakarta Sans"/>
              </a:rPr>
              <a:t>” with your domain name in each link before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you post it.</a:t>
            </a:r>
            <a:endParaRPr i="1" sz="1200" u="none" cap="none" strike="noStrike">
              <a:solidFill>
                <a:srgbClr val="4C4C4C"/>
              </a:solidFill>
              <a:latin typeface="Plus Jakarta Sans"/>
              <a:ea typeface="Plus Jakarta Sans"/>
              <a:cs typeface="Plus Jakarta Sans"/>
              <a:sym typeface="Plus Jakarta Sans"/>
            </a:endParaRPr>
          </a:p>
        </p:txBody>
      </p:sp>
      <p:sp>
        <p:nvSpPr>
          <p:cNvPr id="824" name="Google Shape;824;p85"/>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5" name="Google Shape;825;p85"/>
          <p:cNvSpPr txBox="1"/>
          <p:nvPr/>
        </p:nvSpPr>
        <p:spPr>
          <a:xfrm>
            <a:off x="5789225" y="4549400"/>
            <a:ext cx="2102100" cy="180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Find all of the resources mentioned in this Marketing Toolkit by downloading the URL list found on the </a:t>
            </a:r>
            <a:r>
              <a:rPr b="1" lang="en-US" sz="15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r>
              <a:rPr b="1" lang="en-US" sz="1500">
                <a:solidFill>
                  <a:schemeClr val="accent3"/>
                </a:solidFill>
                <a:latin typeface="Plus Jakarta Sans"/>
                <a:ea typeface="Plus Jakarta Sans"/>
                <a:cs typeface="Plus Jakarta Sans"/>
                <a:sym typeface="Plus Jakarta Sans"/>
              </a:rPr>
              <a:t> </a:t>
            </a:r>
            <a:endParaRPr b="1" sz="2000">
              <a:solidFill>
                <a:schemeClr val="accent3"/>
              </a:solidFill>
              <a:latin typeface="Plus Jakarta Sans"/>
              <a:ea typeface="Plus Jakarta Sans"/>
              <a:cs typeface="Plus Jakarta Sans"/>
              <a:sym typeface="Plus Jakart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0" name="Shape 830"/>
        <p:cNvGrpSpPr/>
        <p:nvPr/>
      </p:nvGrpSpPr>
      <p:grpSpPr>
        <a:xfrm>
          <a:off x="0" y="0"/>
          <a:ext cx="0" cy="0"/>
          <a:chOff x="0" y="0"/>
          <a:chExt cx="0" cy="0"/>
        </a:xfrm>
      </p:grpSpPr>
      <p:graphicFrame>
        <p:nvGraphicFramePr>
          <p:cNvPr id="831" name="Google Shape;831;p86"/>
          <p:cNvGraphicFramePr/>
          <p:nvPr/>
        </p:nvGraphicFramePr>
        <p:xfrm>
          <a:off x="414288" y="647538"/>
          <a:ext cx="3000000" cy="3000000"/>
        </p:xfrm>
        <a:graphic>
          <a:graphicData uri="http://schemas.openxmlformats.org/drawingml/2006/table">
            <a:tbl>
              <a:tblPr>
                <a:noFill/>
                <a:tableStyleId>{493705C1-2E34-4434-AD2C-DD7F51BBB83D}</a:tableStyleId>
              </a:tblPr>
              <a:tblGrid>
                <a:gridCol w="3964725"/>
                <a:gridCol w="3530425"/>
                <a:gridCol w="2103500"/>
              </a:tblGrid>
              <a:tr h="644025">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174930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Ladies, you know breast cancer is serious. But is that where your knowledge of it ends? If so, click here to learn more about breast cancer and how it’s diagnosed. </a:t>
                      </a:r>
                      <a:endParaRPr i="1"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English:</a:t>
                      </a:r>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https://healthhub.crestnerhealth.com/breast-health/definition/breast-cancer-introduction</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200" u="sng">
                        <a:solidFill>
                          <a:schemeClr val="accent3"/>
                        </a:solidFill>
                        <a:latin typeface="Times New Roman"/>
                        <a:ea typeface="Times New Roman"/>
                        <a:cs typeface="Times New Roman"/>
                        <a:sym typeface="Times New Roman"/>
                      </a:endParaRPr>
                    </a:p>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https://healthhub.crestnerhealth.com/breast-health/definition/breast-cancer-introduction?language_content_entity=es</a:t>
                      </a:r>
                      <a:r>
                        <a:rPr lang="en-US" sz="1100" u="sng">
                          <a:solidFill>
                            <a:schemeClr val="accent3"/>
                          </a:solidFill>
                          <a:latin typeface="Plus Jakarta Sans"/>
                          <a:ea typeface="Plus Jakarta Sans"/>
                          <a:cs typeface="Plus Jakarta Sans"/>
                          <a:sym typeface="Plus Jakarta Sans"/>
                        </a:rPr>
                        <a:t> </a:t>
                      </a:r>
                      <a:endParaRPr sz="1100">
                        <a:solidFill>
                          <a:schemeClr val="dk1"/>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159517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The more informed you are about breast cancer, the better you can fight it. Learn how it starts and spreads, plus how it’s diagnosed. </a:t>
                      </a:r>
                      <a:r>
                        <a:rPr lang="en-US" sz="1200">
                          <a:latin typeface="Quattrocento Sans"/>
                          <a:ea typeface="Quattrocento Sans"/>
                          <a:cs typeface="Quattrocento Sans"/>
                          <a:sym typeface="Quattrocento Sans"/>
                        </a:rPr>
                        <a:t>🎗</a:t>
                      </a:r>
                      <a:r>
                        <a:rPr lang="en-US" sz="1200">
                          <a:latin typeface="Times New Roman"/>
                          <a:ea typeface="Times New Roman"/>
                          <a:cs typeface="Times New Roman"/>
                          <a:sym typeface="Times New Roman"/>
                        </a:rPr>
                        <a:t>️</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English:</a:t>
                      </a:r>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https://healthhub.crestnerhealth.com/breast-health/definition/breast-cancer-introduction</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200" u="sng">
                        <a:solidFill>
                          <a:schemeClr val="accent3"/>
                        </a:solidFill>
                        <a:latin typeface="Times New Roman"/>
                        <a:ea typeface="Times New Roman"/>
                        <a:cs typeface="Times New Roman"/>
                        <a:sym typeface="Times New Roman"/>
                      </a:endParaRPr>
                    </a:p>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https://healthhub.crestnerhealth.com/breast-health/definition/breast-cancer-introduction?language_content_entity=es</a:t>
                      </a:r>
                      <a:r>
                        <a:rPr lang="en-US" sz="1100" u="sng">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7F5EB"/>
                    </a:solidFill>
                  </a:tcPr>
                </a:tc>
              </a:tr>
              <a:tr h="156260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Don’t stay in the dark when it comes to breast cancer. Check your understanding of everything from risk factors to whether it’s OK to wear deodorant when you have a mammogram. </a:t>
                      </a:r>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https://healthhub.crestnerhealth.com/breast-health/definition/what-do-you-know-about-breast-cancer</a:t>
                      </a:r>
                      <a:r>
                        <a:rPr lang="en-US" sz="1100" u="sng">
                          <a:solidFill>
                            <a:schemeClr val="accent3"/>
                          </a:solidFill>
                          <a:latin typeface="Plus Jakarta Sans"/>
                          <a:ea typeface="Plus Jakarta Sans"/>
                          <a:cs typeface="Plus Jakarta Sans"/>
                          <a:sym typeface="Plus Jakarta Sans"/>
                        </a:rPr>
                        <a:t> </a:t>
                      </a:r>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chemeClr val="lt2"/>
                    </a:solidFill>
                  </a:tcPr>
                </a:tc>
              </a:tr>
            </a:tbl>
          </a:graphicData>
        </a:graphic>
      </p:graphicFrame>
      <p:sp>
        <p:nvSpPr>
          <p:cNvPr id="832" name="Google Shape;832;p86"/>
          <p:cNvSpPr txBox="1"/>
          <p:nvPr>
            <p:ph type="title"/>
          </p:nvPr>
        </p:nvSpPr>
        <p:spPr>
          <a:xfrm>
            <a:off x="414300" y="-34050"/>
            <a:ext cx="10927500" cy="6816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1: </a:t>
            </a:r>
            <a:r>
              <a:rPr lang="en-US"/>
              <a:t>Understanding</a:t>
            </a:r>
            <a:r>
              <a:rPr lang="en-US"/>
              <a:t> breast health</a:t>
            </a:r>
            <a:endParaRPr/>
          </a:p>
        </p:txBody>
      </p:sp>
      <p:sp>
        <p:nvSpPr>
          <p:cNvPr id="833" name="Google Shape;833;p86"/>
          <p:cNvSpPr txBox="1"/>
          <p:nvPr/>
        </p:nvSpPr>
        <p:spPr>
          <a:xfrm>
            <a:off x="414300" y="6455500"/>
            <a:ext cx="11026500" cy="3540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1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100" u="none" cap="none" strike="noStrike">
              <a:solidFill>
                <a:srgbClr val="000000"/>
              </a:solidFill>
              <a:latin typeface="Plus Jakarta Sans"/>
              <a:ea typeface="Plus Jakarta Sans"/>
              <a:cs typeface="Plus Jakarta Sans"/>
              <a:sym typeface="Plus Jakarta Sans"/>
            </a:endParaRPr>
          </a:p>
        </p:txBody>
      </p:sp>
      <p:pic>
        <p:nvPicPr>
          <p:cNvPr descr="young woman with pink ribbon on a white background. mammary cancer - breast cancer stock pictures, royalty-free photos &amp; images" id="834" name="Google Shape;834;p86"/>
          <p:cNvPicPr preferRelativeResize="0"/>
          <p:nvPr/>
        </p:nvPicPr>
        <p:blipFill>
          <a:blip r:embed="rId8">
            <a:alphaModFix/>
          </a:blip>
          <a:stretch>
            <a:fillRect/>
          </a:stretch>
        </p:blipFill>
        <p:spPr>
          <a:xfrm>
            <a:off x="8164250" y="1655900"/>
            <a:ext cx="1572174" cy="1048124"/>
          </a:xfrm>
          <a:prstGeom prst="rect">
            <a:avLst/>
          </a:prstGeom>
          <a:noFill/>
          <a:ln>
            <a:noFill/>
          </a:ln>
        </p:spPr>
      </p:pic>
      <p:pic>
        <p:nvPicPr>
          <p:cNvPr descr="mother and daughter are fighting cancer - breast cancer patient stock pictures, royalty-free photos &amp; images" id="835" name="Google Shape;835;p86"/>
          <p:cNvPicPr preferRelativeResize="0"/>
          <p:nvPr/>
        </p:nvPicPr>
        <p:blipFill>
          <a:blip r:embed="rId9">
            <a:alphaModFix/>
          </a:blip>
          <a:stretch>
            <a:fillRect/>
          </a:stretch>
        </p:blipFill>
        <p:spPr>
          <a:xfrm>
            <a:off x="8164250" y="3300125"/>
            <a:ext cx="1572174" cy="1048116"/>
          </a:xfrm>
          <a:prstGeom prst="rect">
            <a:avLst/>
          </a:prstGeom>
          <a:noFill/>
          <a:ln>
            <a:noFill/>
          </a:ln>
        </p:spPr>
      </p:pic>
      <p:pic>
        <p:nvPicPr>
          <p:cNvPr descr="pretty with pink cancer scarf woman with raised arms showing muscle - breast cancer patient stock pictures, royalty-free photos &amp; images" id="836" name="Google Shape;836;p86"/>
          <p:cNvPicPr preferRelativeResize="0"/>
          <p:nvPr/>
        </p:nvPicPr>
        <p:blipFill>
          <a:blip r:embed="rId10">
            <a:alphaModFix/>
          </a:blip>
          <a:stretch>
            <a:fillRect/>
          </a:stretch>
        </p:blipFill>
        <p:spPr>
          <a:xfrm>
            <a:off x="8164238" y="4877813"/>
            <a:ext cx="1572188" cy="1048125"/>
          </a:xfrm>
          <a:prstGeom prst="rect">
            <a:avLst/>
          </a:prstGeom>
          <a:noFill/>
          <a:ln>
            <a:noFill/>
          </a:ln>
        </p:spPr>
      </p:pic>
      <p:sp>
        <p:nvSpPr>
          <p:cNvPr id="837" name="Google Shape;837;p86"/>
          <p:cNvSpPr txBox="1"/>
          <p:nvPr/>
        </p:nvSpPr>
        <p:spPr>
          <a:xfrm>
            <a:off x="10100250" y="3446438"/>
            <a:ext cx="1986300" cy="104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Reach a broader audience with both English and Spanish resources.</a:t>
            </a:r>
            <a:endParaRPr b="1">
              <a:solidFill>
                <a:schemeClr val="accent3"/>
              </a:solidFill>
              <a:latin typeface="Plus Jakarta Sans"/>
              <a:ea typeface="Plus Jakarta Sans"/>
              <a:cs typeface="Plus Jakarta Sans"/>
              <a:sym typeface="Plus Jakarta Sans"/>
            </a:endParaRPr>
          </a:p>
        </p:txBody>
      </p:sp>
      <p:grpSp>
        <p:nvGrpSpPr>
          <p:cNvPr id="838" name="Google Shape;838;p86"/>
          <p:cNvGrpSpPr/>
          <p:nvPr/>
        </p:nvGrpSpPr>
        <p:grpSpPr>
          <a:xfrm>
            <a:off x="10752600" y="2730513"/>
            <a:ext cx="681600" cy="681600"/>
            <a:chOff x="10294125" y="1691525"/>
            <a:chExt cx="681600" cy="681600"/>
          </a:xfrm>
        </p:grpSpPr>
        <p:sp>
          <p:nvSpPr>
            <p:cNvPr id="839" name="Google Shape;839;p86"/>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40" name="Google Shape;840;p86"/>
            <p:cNvPicPr preferRelativeResize="0"/>
            <p:nvPr/>
          </p:nvPicPr>
          <p:blipFill>
            <a:blip r:embed="rId11">
              <a:alphaModFix/>
            </a:blip>
            <a:stretch>
              <a:fillRect/>
            </a:stretch>
          </p:blipFill>
          <p:spPr>
            <a:xfrm>
              <a:off x="10419913" y="1813734"/>
              <a:ext cx="430025" cy="437175"/>
            </a:xfrm>
            <a:prstGeom prst="rect">
              <a:avLst/>
            </a:prstGeom>
            <a:noFill/>
            <a:ln>
              <a:noFill/>
            </a:ln>
          </p:spPr>
        </p:pic>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5" name="Shape 845"/>
        <p:cNvGrpSpPr/>
        <p:nvPr/>
      </p:nvGrpSpPr>
      <p:grpSpPr>
        <a:xfrm>
          <a:off x="0" y="0"/>
          <a:ext cx="0" cy="0"/>
          <a:chOff x="0" y="0"/>
          <a:chExt cx="0" cy="0"/>
        </a:xfrm>
      </p:grpSpPr>
      <p:sp>
        <p:nvSpPr>
          <p:cNvPr id="846" name="Google Shape;846;p87"/>
          <p:cNvSpPr txBox="1"/>
          <p:nvPr>
            <p:ph type="title"/>
          </p:nvPr>
        </p:nvSpPr>
        <p:spPr>
          <a:xfrm>
            <a:off x="414300" y="-34050"/>
            <a:ext cx="11621400" cy="8295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2: Diagnosing breast cancer</a:t>
            </a:r>
            <a:endParaRPr/>
          </a:p>
        </p:txBody>
      </p:sp>
      <p:graphicFrame>
        <p:nvGraphicFramePr>
          <p:cNvPr id="847" name="Google Shape;847;p87"/>
          <p:cNvGraphicFramePr/>
          <p:nvPr/>
        </p:nvGraphicFramePr>
        <p:xfrm>
          <a:off x="414288" y="860788"/>
          <a:ext cx="3000000" cy="3000000"/>
        </p:xfrm>
        <a:graphic>
          <a:graphicData uri="http://schemas.openxmlformats.org/drawingml/2006/table">
            <a:tbl>
              <a:tblPr>
                <a:noFill/>
                <a:tableStyleId>{493705C1-2E34-4434-AD2C-DD7F51BBB83D}</a:tableStyleId>
              </a:tblPr>
              <a:tblGrid>
                <a:gridCol w="3603250"/>
                <a:gridCol w="3891900"/>
                <a:gridCol w="2103500"/>
              </a:tblGrid>
              <a:tr h="539825">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163312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Having a breast biopsy doesn’t necessarily mean you have cancer. Watch this 5-minute video to find out what to expect during the procedure.</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English:</a:t>
                      </a:r>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https://healthhub.crestnerhealth.com/breast-health/diagnosis/breast-biopsy-0</a:t>
                      </a:r>
                      <a:r>
                        <a:rPr lang="en-US" sz="1100" u="sng">
                          <a:solidFill>
                            <a:schemeClr val="accent3"/>
                          </a:solidFill>
                          <a:latin typeface="Plus Jakarta Sans"/>
                          <a:ea typeface="Plus Jakarta Sans"/>
                          <a:cs typeface="Plus Jakarta Sans"/>
                          <a:sym typeface="Plus Jakarta Sans"/>
                        </a:rPr>
                        <a:t> </a:t>
                      </a:r>
                      <a:endParaRPr sz="1200" u="sng">
                        <a:solidFill>
                          <a:schemeClr val="accent3"/>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u="sng">
                        <a:solidFill>
                          <a:schemeClr val="accent3"/>
                        </a:solidFill>
                        <a:latin typeface="Times New Roman"/>
                        <a:ea typeface="Times New Roman"/>
                        <a:cs typeface="Times New Roman"/>
                        <a:sym typeface="Times New Roman"/>
                      </a:endParaRPr>
                    </a:p>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https://healthhub.crestnerhealth.com/breast-health/diagnosis/breast-biopsy-0?language_content_entity=es</a:t>
                      </a:r>
                      <a:r>
                        <a:rPr lang="en-US" sz="1100" u="sng">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163312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If you’ve never had a mammogram (or maybe even if you have), you may have questions about it. We’re here with answers! Put your mind at ease with one click. </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English:</a:t>
                      </a:r>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https://healthhub.crestnerhealth.com/breast-health/prevention/frequently-asked-questions-mammograms</a:t>
                      </a:r>
                      <a:r>
                        <a:rPr lang="en-US" sz="1100" u="sng">
                          <a:solidFill>
                            <a:schemeClr val="accent3"/>
                          </a:solidFill>
                          <a:latin typeface="Plus Jakarta Sans"/>
                          <a:ea typeface="Plus Jakarta Sans"/>
                          <a:cs typeface="Plus Jakarta Sans"/>
                          <a:sym typeface="Plus Jakarta Sans"/>
                        </a:rPr>
                        <a:t> </a:t>
                      </a:r>
                      <a:endParaRPr sz="1200" u="sng">
                        <a:solidFill>
                          <a:schemeClr val="accent3"/>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u="sng">
                        <a:solidFill>
                          <a:schemeClr val="accent3"/>
                        </a:solidFill>
                        <a:latin typeface="Times New Roman"/>
                        <a:ea typeface="Times New Roman"/>
                        <a:cs typeface="Times New Roman"/>
                        <a:sym typeface="Times New Roman"/>
                      </a:endParaRPr>
                    </a:p>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https://healthhub.crestnerhealth.com/breast-health/prevention/frequently-asked-questions-mammograms?language_content_entity=es</a:t>
                      </a:r>
                      <a:r>
                        <a:rPr lang="en-US" sz="1100" u="sng">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chemeClr val="lt1"/>
                    </a:solidFill>
                  </a:tcPr>
                </a:tc>
              </a:tr>
              <a:tr h="1633125">
                <a:tc>
                  <a:txBody>
                    <a:bodyPr/>
                    <a:lstStyle/>
                    <a:p>
                      <a:pPr indent="0" lvl="0" marL="0" marR="0" rtl="0" algn="l">
                        <a:lnSpc>
                          <a:spcPct val="100000"/>
                        </a:lnSpc>
                        <a:spcBef>
                          <a:spcPts val="0"/>
                        </a:spcBef>
                        <a:spcAft>
                          <a:spcPts val="0"/>
                        </a:spcAft>
                        <a:buNone/>
                      </a:pPr>
                      <a:r>
                        <a:rPr lang="en-US" sz="1100">
                          <a:latin typeface="Plus Jakarta Sans"/>
                          <a:ea typeface="Plus Jakarta Sans"/>
                          <a:cs typeface="Plus Jakarta Sans"/>
                          <a:sym typeface="Plus Jakarta Sans"/>
                        </a:rPr>
                        <a:t>About to celebrate the big 4-0? Don’t forget to schedule your mammogram! 📅 According to new screening guidelines, women ages 40 to 74 should have one every two years. </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English:</a:t>
                      </a:r>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https://healthhub.crestnerhealth.com/breast-health/prevention/mammogram</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200" u="sng">
                        <a:solidFill>
                          <a:schemeClr val="accent3"/>
                        </a:solidFill>
                        <a:latin typeface="Times New Roman"/>
                        <a:ea typeface="Times New Roman"/>
                        <a:cs typeface="Times New Roman"/>
                        <a:sym typeface="Times New Roman"/>
                      </a:endParaRPr>
                    </a:p>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8">
                            <a:extLst>
                              <a:ext uri="{A12FA001-AC4F-418D-AE19-62706E023703}">
                                <ahyp:hlinkClr val="tx"/>
                              </a:ext>
                            </a:extLst>
                          </a:hlinkClick>
                        </a:rPr>
                        <a:t>https://healthhub.crestnerhealth.com/breast-health/prevention/mammogram?language_content_entity=es</a:t>
                      </a:r>
                      <a:r>
                        <a:rPr lang="en-US" sz="1100" u="sng">
                          <a:solidFill>
                            <a:schemeClr val="accent3"/>
                          </a:solidFill>
                          <a:latin typeface="Plus Jakarta Sans"/>
                          <a:ea typeface="Plus Jakarta Sans"/>
                          <a:cs typeface="Plus Jakarta Sans"/>
                          <a:sym typeface="Plus Jakarta Sans"/>
                        </a:rPr>
                        <a:t> </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chemeClr val="lt2"/>
                    </a:solidFill>
                  </a:tcPr>
                </a:tc>
              </a:tr>
            </a:tbl>
          </a:graphicData>
        </a:graphic>
      </p:graphicFrame>
      <p:sp>
        <p:nvSpPr>
          <p:cNvPr id="848" name="Google Shape;848;p87"/>
          <p:cNvSpPr txBox="1"/>
          <p:nvPr/>
        </p:nvSpPr>
        <p:spPr>
          <a:xfrm>
            <a:off x="414300" y="6455500"/>
            <a:ext cx="11026500" cy="3540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1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100" u="none" cap="none" strike="noStrike">
              <a:solidFill>
                <a:srgbClr val="000000"/>
              </a:solidFill>
              <a:latin typeface="Plus Jakarta Sans"/>
              <a:ea typeface="Plus Jakarta Sans"/>
              <a:cs typeface="Plus Jakarta Sans"/>
              <a:sym typeface="Plus Jakarta Sans"/>
            </a:endParaRPr>
          </a:p>
        </p:txBody>
      </p:sp>
      <p:pic>
        <p:nvPicPr>
          <p:cNvPr descr="doctor soothing senior patient - woman with doctor stock pictures, royalty-free photos &amp; images" id="849" name="Google Shape;849;p87"/>
          <p:cNvPicPr preferRelativeResize="0"/>
          <p:nvPr/>
        </p:nvPicPr>
        <p:blipFill>
          <a:blip r:embed="rId9">
            <a:alphaModFix/>
          </a:blip>
          <a:stretch>
            <a:fillRect/>
          </a:stretch>
        </p:blipFill>
        <p:spPr>
          <a:xfrm>
            <a:off x="8118225" y="1613350"/>
            <a:ext cx="1806326" cy="1204225"/>
          </a:xfrm>
          <a:prstGeom prst="rect">
            <a:avLst/>
          </a:prstGeom>
          <a:noFill/>
          <a:ln>
            <a:noFill/>
          </a:ln>
        </p:spPr>
      </p:pic>
      <p:pic>
        <p:nvPicPr>
          <p:cNvPr descr="breast cancer awareness month - woman talking with doctor mammogram stock illustrations" id="850" name="Google Shape;850;p87"/>
          <p:cNvPicPr preferRelativeResize="0"/>
          <p:nvPr/>
        </p:nvPicPr>
        <p:blipFill>
          <a:blip r:embed="rId10">
            <a:alphaModFix/>
          </a:blip>
          <a:stretch>
            <a:fillRect/>
          </a:stretch>
        </p:blipFill>
        <p:spPr>
          <a:xfrm>
            <a:off x="8118225" y="3290325"/>
            <a:ext cx="1806326" cy="1204217"/>
          </a:xfrm>
          <a:prstGeom prst="rect">
            <a:avLst/>
          </a:prstGeom>
          <a:noFill/>
          <a:ln>
            <a:noFill/>
          </a:ln>
        </p:spPr>
      </p:pic>
      <p:pic>
        <p:nvPicPr>
          <p:cNvPr descr="a woman making an appointment in a diary. - making an appointment woman stock pictures, royalty-free photos &amp; images" id="851" name="Google Shape;851;p87"/>
          <p:cNvPicPr preferRelativeResize="0"/>
          <p:nvPr/>
        </p:nvPicPr>
        <p:blipFill>
          <a:blip r:embed="rId11">
            <a:alphaModFix/>
          </a:blip>
          <a:stretch>
            <a:fillRect/>
          </a:stretch>
        </p:blipFill>
        <p:spPr>
          <a:xfrm>
            <a:off x="8118225" y="4967308"/>
            <a:ext cx="1806326" cy="1204217"/>
          </a:xfrm>
          <a:prstGeom prst="rect">
            <a:avLst/>
          </a:prstGeom>
          <a:noFill/>
          <a:ln>
            <a:noFill/>
          </a:ln>
        </p:spPr>
      </p:pic>
      <p:sp>
        <p:nvSpPr>
          <p:cNvPr id="852" name="Google Shape;852;p87"/>
          <p:cNvSpPr txBox="1"/>
          <p:nvPr/>
        </p:nvSpPr>
        <p:spPr>
          <a:xfrm>
            <a:off x="10098975" y="3428388"/>
            <a:ext cx="1986300" cy="1477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replace “healthhub.crestnerhealth.com” with your domain name in each link before you post it.</a:t>
            </a:r>
            <a:r>
              <a:rPr b="1" lang="en-US">
                <a:solidFill>
                  <a:schemeClr val="accent3"/>
                </a:solidFill>
                <a:latin typeface="Plus Jakarta Sans"/>
                <a:ea typeface="Plus Jakarta Sans"/>
                <a:cs typeface="Plus Jakarta Sans"/>
                <a:sym typeface="Plus Jakarta Sans"/>
              </a:rPr>
              <a:t> </a:t>
            </a:r>
            <a:endParaRPr b="1">
              <a:solidFill>
                <a:schemeClr val="accent3"/>
              </a:solidFill>
              <a:latin typeface="Plus Jakarta Sans"/>
              <a:ea typeface="Plus Jakarta Sans"/>
              <a:cs typeface="Plus Jakarta Sans"/>
              <a:sym typeface="Plus Jakarta Sans"/>
            </a:endParaRPr>
          </a:p>
        </p:txBody>
      </p:sp>
      <p:grpSp>
        <p:nvGrpSpPr>
          <p:cNvPr id="853" name="Google Shape;853;p87"/>
          <p:cNvGrpSpPr/>
          <p:nvPr/>
        </p:nvGrpSpPr>
        <p:grpSpPr>
          <a:xfrm>
            <a:off x="10761675" y="2704013"/>
            <a:ext cx="681600" cy="681600"/>
            <a:chOff x="10294125" y="2443000"/>
            <a:chExt cx="681600" cy="681600"/>
          </a:xfrm>
        </p:grpSpPr>
        <p:sp>
          <p:nvSpPr>
            <p:cNvPr id="854" name="Google Shape;854;p87"/>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55" name="Google Shape;855;p87"/>
            <p:cNvPicPr preferRelativeResize="0"/>
            <p:nvPr/>
          </p:nvPicPr>
          <p:blipFill>
            <a:blip r:embed="rId12">
              <a:alphaModFix/>
            </a:blip>
            <a:stretch>
              <a:fillRect/>
            </a:stretch>
          </p:blipFill>
          <p:spPr>
            <a:xfrm>
              <a:off x="10401437" y="2562524"/>
              <a:ext cx="466975" cy="442550"/>
            </a:xfrm>
            <a:prstGeom prst="rect">
              <a:avLst/>
            </a:prstGeom>
            <a:noFill/>
            <a:ln>
              <a:noFill/>
            </a:ln>
          </p:spPr>
        </p:pic>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0" name="Shape 860"/>
        <p:cNvGrpSpPr/>
        <p:nvPr/>
      </p:nvGrpSpPr>
      <p:grpSpPr>
        <a:xfrm>
          <a:off x="0" y="0"/>
          <a:ext cx="0" cy="0"/>
          <a:chOff x="0" y="0"/>
          <a:chExt cx="0" cy="0"/>
        </a:xfrm>
      </p:grpSpPr>
      <p:graphicFrame>
        <p:nvGraphicFramePr>
          <p:cNvPr id="861" name="Google Shape;861;p88"/>
          <p:cNvGraphicFramePr/>
          <p:nvPr/>
        </p:nvGraphicFramePr>
        <p:xfrm>
          <a:off x="414288" y="647538"/>
          <a:ext cx="3000000" cy="3000000"/>
        </p:xfrm>
        <a:graphic>
          <a:graphicData uri="http://schemas.openxmlformats.org/drawingml/2006/table">
            <a:tbl>
              <a:tblPr>
                <a:noFill/>
                <a:tableStyleId>{493705C1-2E34-4434-AD2C-DD7F51BBB83D}</a:tableStyleId>
              </a:tblPr>
              <a:tblGrid>
                <a:gridCol w="3886575"/>
                <a:gridCol w="3608575"/>
                <a:gridCol w="2103500"/>
              </a:tblGrid>
              <a:tr h="644025">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174930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It can be overwhelming to think about breast cancer treatment options. Use our guide to learn more, and don’t forget to reach out to loved ones for support.</a:t>
                      </a:r>
                      <a:endParaRPr i="1"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https://healthhub.crestnerhealth.com/breast-health/diagnosis/breast-cancer-treatment-choices</a:t>
                      </a:r>
                      <a:r>
                        <a:rPr lang="en-US" sz="1100">
                          <a:solidFill>
                            <a:schemeClr val="dk1"/>
                          </a:solidFill>
                          <a:latin typeface="Plus Jakarta Sans"/>
                          <a:ea typeface="Plus Jakarta Sans"/>
                          <a:cs typeface="Plus Jakarta Sans"/>
                          <a:sym typeface="Plus Jakarta Sans"/>
                        </a:rPr>
                        <a:t> </a:t>
                      </a:r>
                      <a:endParaRPr sz="1100">
                        <a:solidFill>
                          <a:schemeClr val="dk1"/>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159517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Before breast cancer surgery, you might feel anxious, scared, or nervous. That’s all totally normal. Here’s how to prepare and what to expect afterwards.</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https://healthhub.crestnerhealth.com/breast-health/treatment/breast-cancer-surgery</a:t>
                      </a:r>
                      <a:r>
                        <a:rPr lang="en-US" sz="1100" u="sng">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7F5EB"/>
                    </a:solidFill>
                  </a:tcPr>
                </a:tc>
              </a:tr>
              <a:tr h="156260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After a mastectomy—surgical removal of a breast to treat breast cancer—most people can have breast reconstruction surgery. The choice is yours. Here’s what you need to know.</a:t>
                      </a:r>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English:</a:t>
                      </a:r>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https://healthhub.crestnerhealth.com/surgery/types/mastectomy</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200" u="sng">
                        <a:solidFill>
                          <a:schemeClr val="accent3"/>
                        </a:solidFill>
                        <a:latin typeface="Times New Roman"/>
                        <a:ea typeface="Times New Roman"/>
                        <a:cs typeface="Times New Roman"/>
                        <a:sym typeface="Times New Roman"/>
                      </a:endParaRPr>
                    </a:p>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https://healthhub.crestnerhealth.com/surgery/types/mastectomy?language_content_entity=es</a:t>
                      </a:r>
                      <a:r>
                        <a:rPr lang="en-US" sz="1100" u="sng">
                          <a:solidFill>
                            <a:schemeClr val="accent3"/>
                          </a:solidFill>
                          <a:latin typeface="Plus Jakarta Sans"/>
                          <a:ea typeface="Plus Jakarta Sans"/>
                          <a:cs typeface="Plus Jakarta Sans"/>
                          <a:sym typeface="Plus Jakarta Sans"/>
                        </a:rPr>
                        <a:t> </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chemeClr val="lt2"/>
                    </a:solidFill>
                  </a:tcPr>
                </a:tc>
              </a:tr>
            </a:tbl>
          </a:graphicData>
        </a:graphic>
      </p:graphicFrame>
      <p:sp>
        <p:nvSpPr>
          <p:cNvPr id="862" name="Google Shape;862;p88"/>
          <p:cNvSpPr txBox="1"/>
          <p:nvPr>
            <p:ph type="title"/>
          </p:nvPr>
        </p:nvSpPr>
        <p:spPr>
          <a:xfrm>
            <a:off x="414300" y="-34050"/>
            <a:ext cx="10927500" cy="6816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3: Treating breast cancer</a:t>
            </a:r>
            <a:endParaRPr/>
          </a:p>
        </p:txBody>
      </p:sp>
      <p:sp>
        <p:nvSpPr>
          <p:cNvPr id="863" name="Google Shape;863;p88"/>
          <p:cNvSpPr txBox="1"/>
          <p:nvPr/>
        </p:nvSpPr>
        <p:spPr>
          <a:xfrm>
            <a:off x="414300" y="6455500"/>
            <a:ext cx="11026500" cy="3540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1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100" u="none" cap="none" strike="noStrike">
              <a:solidFill>
                <a:srgbClr val="000000"/>
              </a:solidFill>
              <a:latin typeface="Plus Jakarta Sans"/>
              <a:ea typeface="Plus Jakarta Sans"/>
              <a:cs typeface="Plus Jakarta Sans"/>
              <a:sym typeface="Plus Jakarta Sans"/>
            </a:endParaRPr>
          </a:p>
        </p:txBody>
      </p:sp>
      <p:pic>
        <p:nvPicPr>
          <p:cNvPr descr="selfie of happy family in the beach. - women through generations stock pictures, royalty-free photos &amp; images" id="864" name="Google Shape;864;p88"/>
          <p:cNvPicPr preferRelativeResize="0"/>
          <p:nvPr/>
        </p:nvPicPr>
        <p:blipFill>
          <a:blip r:embed="rId7">
            <a:alphaModFix/>
          </a:blip>
          <a:stretch>
            <a:fillRect/>
          </a:stretch>
        </p:blipFill>
        <p:spPr>
          <a:xfrm>
            <a:off x="8035300" y="1539650"/>
            <a:ext cx="1893150" cy="1262100"/>
          </a:xfrm>
          <a:prstGeom prst="rect">
            <a:avLst/>
          </a:prstGeom>
          <a:noFill/>
          <a:ln>
            <a:noFill/>
          </a:ln>
        </p:spPr>
      </p:pic>
      <p:pic>
        <p:nvPicPr>
          <p:cNvPr descr="how smart home tech can help older adults - woman recovering with family stock pictures, royalty-free photos &amp; images" id="865" name="Google Shape;865;p88"/>
          <p:cNvPicPr preferRelativeResize="0"/>
          <p:nvPr/>
        </p:nvPicPr>
        <p:blipFill>
          <a:blip r:embed="rId8">
            <a:alphaModFix/>
          </a:blip>
          <a:stretch>
            <a:fillRect/>
          </a:stretch>
        </p:blipFill>
        <p:spPr>
          <a:xfrm>
            <a:off x="8035300" y="3196475"/>
            <a:ext cx="1893150" cy="1262100"/>
          </a:xfrm>
          <a:prstGeom prst="rect">
            <a:avLst/>
          </a:prstGeom>
          <a:noFill/>
          <a:ln>
            <a:noFill/>
          </a:ln>
        </p:spPr>
      </p:pic>
      <p:pic>
        <p:nvPicPr>
          <p:cNvPr descr="close up shot of a female cancer patient's hand in victory sign with a pink scarf tied to her wrist. concept of fighting and beating cancer. - breast cancer patient  stock pictures, royalty-free photos &amp; images" id="866" name="Google Shape;866;p88"/>
          <p:cNvPicPr preferRelativeResize="0"/>
          <p:nvPr/>
        </p:nvPicPr>
        <p:blipFill>
          <a:blip r:embed="rId9">
            <a:alphaModFix/>
          </a:blip>
          <a:stretch>
            <a:fillRect/>
          </a:stretch>
        </p:blipFill>
        <p:spPr>
          <a:xfrm>
            <a:off x="8035300" y="4825988"/>
            <a:ext cx="1893150" cy="1262100"/>
          </a:xfrm>
          <a:prstGeom prst="rect">
            <a:avLst/>
          </a:prstGeom>
          <a:noFill/>
          <a:ln>
            <a:noFill/>
          </a:ln>
        </p:spPr>
      </p:pic>
      <p:sp>
        <p:nvSpPr>
          <p:cNvPr id="867" name="Google Shape;867;p88"/>
          <p:cNvSpPr txBox="1"/>
          <p:nvPr/>
        </p:nvSpPr>
        <p:spPr>
          <a:xfrm>
            <a:off x="10100250" y="3446438"/>
            <a:ext cx="1986300" cy="104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Reach a broader audience with both English and Spanish resources.</a:t>
            </a:r>
            <a:endParaRPr b="1">
              <a:solidFill>
                <a:schemeClr val="accent3"/>
              </a:solidFill>
              <a:latin typeface="Plus Jakarta Sans"/>
              <a:ea typeface="Plus Jakarta Sans"/>
              <a:cs typeface="Plus Jakarta Sans"/>
              <a:sym typeface="Plus Jakarta Sans"/>
            </a:endParaRPr>
          </a:p>
        </p:txBody>
      </p:sp>
      <p:grpSp>
        <p:nvGrpSpPr>
          <p:cNvPr id="868" name="Google Shape;868;p88"/>
          <p:cNvGrpSpPr/>
          <p:nvPr/>
        </p:nvGrpSpPr>
        <p:grpSpPr>
          <a:xfrm>
            <a:off x="10752600" y="2730513"/>
            <a:ext cx="681600" cy="681600"/>
            <a:chOff x="10294125" y="1691525"/>
            <a:chExt cx="681600" cy="681600"/>
          </a:xfrm>
        </p:grpSpPr>
        <p:sp>
          <p:nvSpPr>
            <p:cNvPr id="869" name="Google Shape;869;p88"/>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70" name="Google Shape;870;p88"/>
            <p:cNvPicPr preferRelativeResize="0"/>
            <p:nvPr/>
          </p:nvPicPr>
          <p:blipFill>
            <a:blip r:embed="rId10">
              <a:alphaModFix/>
            </a:blip>
            <a:stretch>
              <a:fillRect/>
            </a:stretch>
          </p:blipFill>
          <p:spPr>
            <a:xfrm>
              <a:off x="10419913" y="1813734"/>
              <a:ext cx="430025" cy="437175"/>
            </a:xfrm>
            <a:prstGeom prst="rect">
              <a:avLst/>
            </a:prstGeom>
            <a:noFill/>
            <a:ln>
              <a:noFill/>
            </a:ln>
          </p:spPr>
        </p:pic>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5" name="Shape 875"/>
        <p:cNvGrpSpPr/>
        <p:nvPr/>
      </p:nvGrpSpPr>
      <p:grpSpPr>
        <a:xfrm>
          <a:off x="0" y="0"/>
          <a:ext cx="0" cy="0"/>
          <a:chOff x="0" y="0"/>
          <a:chExt cx="0" cy="0"/>
        </a:xfrm>
      </p:grpSpPr>
      <p:sp>
        <p:nvSpPr>
          <p:cNvPr id="876" name="Google Shape;876;p89"/>
          <p:cNvSpPr txBox="1"/>
          <p:nvPr>
            <p:ph type="title"/>
          </p:nvPr>
        </p:nvSpPr>
        <p:spPr>
          <a:xfrm>
            <a:off x="414300" y="-34050"/>
            <a:ext cx="11621400" cy="8295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4: Breast cancer and men</a:t>
            </a:r>
            <a:endParaRPr/>
          </a:p>
        </p:txBody>
      </p:sp>
      <p:graphicFrame>
        <p:nvGraphicFramePr>
          <p:cNvPr id="877" name="Google Shape;877;p89"/>
          <p:cNvGraphicFramePr/>
          <p:nvPr/>
        </p:nvGraphicFramePr>
        <p:xfrm>
          <a:off x="414288" y="860788"/>
          <a:ext cx="3000000" cy="3000000"/>
        </p:xfrm>
        <a:graphic>
          <a:graphicData uri="http://schemas.openxmlformats.org/drawingml/2006/table">
            <a:tbl>
              <a:tblPr>
                <a:noFill/>
                <a:tableStyleId>{493705C1-2E34-4434-AD2C-DD7F51BBB83D}</a:tableStyleId>
              </a:tblPr>
              <a:tblGrid>
                <a:gridCol w="3603250"/>
                <a:gridCol w="3891900"/>
                <a:gridCol w="2103500"/>
              </a:tblGrid>
              <a:tr h="1250925">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378440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Did you know guys can get breast cancer, too? Some risk factors aren’t within your control, but others are. Check out this info to increase your odds of staying healthy. 🏋️‍♂️</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https://healthhub.crestnerhealth.com/oncology/treatment/breast-cancer-men</a:t>
                      </a:r>
                      <a:r>
                        <a:rPr lang="en-US" sz="1100" u="sng">
                          <a:solidFill>
                            <a:schemeClr val="accent3"/>
                          </a:solidFill>
                          <a:latin typeface="Plus Jakarta Sans"/>
                          <a:ea typeface="Plus Jakarta Sans"/>
                          <a:cs typeface="Plus Jakarta Sans"/>
                          <a:sym typeface="Plus Jakarta Sans"/>
                        </a:rPr>
                        <a:t> </a:t>
                      </a:r>
                      <a:endParaRPr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bl>
          </a:graphicData>
        </a:graphic>
      </p:graphicFrame>
      <p:sp>
        <p:nvSpPr>
          <p:cNvPr id="878" name="Google Shape;878;p89"/>
          <p:cNvSpPr txBox="1"/>
          <p:nvPr/>
        </p:nvSpPr>
        <p:spPr>
          <a:xfrm>
            <a:off x="414300" y="6455500"/>
            <a:ext cx="11026500" cy="3540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1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100" u="none" cap="none" strike="noStrike">
              <a:solidFill>
                <a:srgbClr val="000000"/>
              </a:solidFill>
              <a:latin typeface="Plus Jakarta Sans"/>
              <a:ea typeface="Plus Jakarta Sans"/>
              <a:cs typeface="Plus Jakarta Sans"/>
              <a:sym typeface="Plus Jakarta Sans"/>
            </a:endParaRPr>
          </a:p>
        </p:txBody>
      </p:sp>
      <p:pic>
        <p:nvPicPr>
          <p:cNvPr descr="determined man practicing jogging with male friends during exercise class in gym - men healthy lifestyle stock pictures, royalty-free photos &amp; images" id="879" name="Google Shape;879;p89"/>
          <p:cNvPicPr preferRelativeResize="0"/>
          <p:nvPr/>
        </p:nvPicPr>
        <p:blipFill>
          <a:blip r:embed="rId4">
            <a:alphaModFix/>
          </a:blip>
          <a:stretch>
            <a:fillRect/>
          </a:stretch>
        </p:blipFill>
        <p:spPr>
          <a:xfrm>
            <a:off x="8007825" y="3323075"/>
            <a:ext cx="1940175" cy="1293450"/>
          </a:xfrm>
          <a:prstGeom prst="rect">
            <a:avLst/>
          </a:prstGeom>
          <a:noFill/>
          <a:ln>
            <a:noFill/>
          </a:ln>
        </p:spPr>
      </p:pic>
      <p:sp>
        <p:nvSpPr>
          <p:cNvPr id="880" name="Google Shape;880;p89"/>
          <p:cNvSpPr txBox="1"/>
          <p:nvPr/>
        </p:nvSpPr>
        <p:spPr>
          <a:xfrm>
            <a:off x="10098975" y="3428388"/>
            <a:ext cx="1986300" cy="1477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replace “healthhub.crestnerhealth.com” with your domain name in each link before you post it.</a:t>
            </a:r>
            <a:r>
              <a:rPr b="1" lang="en-US">
                <a:solidFill>
                  <a:schemeClr val="accent3"/>
                </a:solidFill>
                <a:latin typeface="Plus Jakarta Sans"/>
                <a:ea typeface="Plus Jakarta Sans"/>
                <a:cs typeface="Plus Jakarta Sans"/>
                <a:sym typeface="Plus Jakarta Sans"/>
              </a:rPr>
              <a:t> </a:t>
            </a:r>
            <a:endParaRPr b="1">
              <a:solidFill>
                <a:schemeClr val="accent3"/>
              </a:solidFill>
              <a:latin typeface="Plus Jakarta Sans"/>
              <a:ea typeface="Plus Jakarta Sans"/>
              <a:cs typeface="Plus Jakarta Sans"/>
              <a:sym typeface="Plus Jakarta Sans"/>
            </a:endParaRPr>
          </a:p>
        </p:txBody>
      </p:sp>
      <p:grpSp>
        <p:nvGrpSpPr>
          <p:cNvPr id="881" name="Google Shape;881;p89"/>
          <p:cNvGrpSpPr/>
          <p:nvPr/>
        </p:nvGrpSpPr>
        <p:grpSpPr>
          <a:xfrm>
            <a:off x="10761675" y="2704013"/>
            <a:ext cx="681600" cy="681600"/>
            <a:chOff x="10294125" y="2443000"/>
            <a:chExt cx="681600" cy="681600"/>
          </a:xfrm>
        </p:grpSpPr>
        <p:sp>
          <p:nvSpPr>
            <p:cNvPr id="882" name="Google Shape;882;p89"/>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83" name="Google Shape;883;p89"/>
            <p:cNvPicPr preferRelativeResize="0"/>
            <p:nvPr/>
          </p:nvPicPr>
          <p:blipFill>
            <a:blip r:embed="rId5">
              <a:alphaModFix/>
            </a:blip>
            <a:stretch>
              <a:fillRect/>
            </a:stretch>
          </p:blipFill>
          <p:spPr>
            <a:xfrm>
              <a:off x="10401437" y="2562524"/>
              <a:ext cx="466975" cy="442550"/>
            </a:xfrm>
            <a:prstGeom prst="rect">
              <a:avLst/>
            </a:prstGeom>
            <a:noFill/>
            <a:ln>
              <a:noFill/>
            </a:ln>
          </p:spPr>
        </p:pic>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D0D0D0"/>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FF5236"/>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