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29.xml"/>
  <Override ContentType="application/vnd.openxmlformats-officedocument.presentationml.slideLayout+xml" PartName="/ppt/slideLayouts/slideLayout9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98.xml"/>
  <Override ContentType="application/vnd.openxmlformats-officedocument.presentationml.slideLayout+xml" PartName="/ppt/slideLayouts/slideLayout110.xml"/>
  <Override ContentType="application/vnd.openxmlformats-officedocument.presentationml.slideLayout+xml" PartName="/ppt/slideLayouts/slideLayout61.xml"/>
  <Override ContentType="application/vnd.openxmlformats-officedocument.presentationml.slideLayout+xml" PartName="/ppt/slideLayouts/slideLayout12.xml"/>
  <Override ContentType="application/vnd.openxmlformats-officedocument.presentationml.slideLayout+xml" PartName="/ppt/slideLayouts/slideLayout102.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9.xml"/>
  <Override ContentType="application/vnd.openxmlformats-officedocument.presentationml.slideLayout+xml" PartName="/ppt/slideLayouts/slideLayout104.xml"/>
  <Override ContentType="application/vnd.openxmlformats-officedocument.presentationml.slideLayout+xml" PartName="/ppt/slideLayouts/slideLayout19.xml"/>
  <Override ContentType="application/vnd.openxmlformats-officedocument.presentationml.slideLayout+xml" PartName="/ppt/slideLayouts/slideLayout117.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84.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92.xml"/>
  <Override ContentType="application/vnd.openxmlformats-officedocument.presentationml.slideLayout+xml" PartName="/ppt/slideLayouts/slideLayout116.xml"/>
  <Override ContentType="application/vnd.openxmlformats-officedocument.presentationml.slideLayout+xml" PartName="/ppt/slideLayouts/slideLayout83.xml"/>
  <Override ContentType="application/vnd.openxmlformats-officedocument.presentationml.slideLayout+xml" PartName="/ppt/slideLayouts/slideLayout40.xml"/>
  <Override ContentType="application/vnd.openxmlformats-officedocument.presentationml.slideLayout+xml" PartName="/ppt/slideLayouts/slideLayout17.xml"/>
  <Override ContentType="application/vnd.openxmlformats-officedocument.presentationml.slideLayout+xml" PartName="/ppt/slideLayouts/slideLayout34.xml"/>
  <Override ContentType="application/vnd.openxmlformats-officedocument.presentationml.slideLayout+xml" PartName="/ppt/slideLayouts/slideLayout90.xml"/>
  <Override ContentType="application/vnd.openxmlformats-officedocument.presentationml.slideLayout+xml" PartName="/ppt/slideLayouts/slideLayout6.xml"/>
  <Override ContentType="application/vnd.openxmlformats-officedocument.presentationml.slideLayout+xml" PartName="/ppt/slideLayouts/slideLayout10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86.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94.xml"/>
  <Override ContentType="application/vnd.openxmlformats-officedocument.presentationml.slideLayout+xml" PartName="/ppt/slideLayouts/slideLayout114.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28.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8.xml"/>
  <Override ContentType="application/vnd.openxmlformats-officedocument.presentationml.slideLayout+xml" PartName="/ppt/slideLayouts/slideLayout112.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10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Layout+xml" PartName="/ppt/slideLayouts/slideLayout97.xml"/>
  <Override ContentType="application/vnd.openxmlformats-officedocument.presentationml.slideLayout+xml" PartName="/ppt/slideLayouts/slideLayout111.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103.xml"/>
  <Override ContentType="application/vnd.openxmlformats-officedocument.presentationml.slideLayout+xml" PartName="/ppt/slideLayouts/slideLayout46.xml"/>
  <Override ContentType="application/vnd.openxmlformats-officedocument.presentationml.slideLayout+xml" PartName="/ppt/slideLayouts/slideLayout89.xml"/>
  <Override ContentType="application/vnd.openxmlformats-officedocument.presentationml.slideLayout+xml" PartName="/ppt/slideLayouts/slideLayout70.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52.xml"/>
  <Override ContentType="application/vnd.openxmlformats-officedocument.presentationml.slideLayout+xml" PartName="/ppt/slideLayouts/slideLayout95.xml"/>
  <Override ContentType="application/vnd.openxmlformats-officedocument.presentationml.slideLayout+xml" PartName="/ppt/slideLayouts/slideLayout101.xml"/>
  <Override ContentType="application/vnd.openxmlformats-officedocument.presentationml.slideLayout+xml" PartName="/ppt/slideLayouts/slideLayout64.xml"/>
  <Override ContentType="application/vnd.openxmlformats-officedocument.presentationml.slideLayout+xml" PartName="/ppt/slideLayouts/slideLayout99.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18.xml"/>
  <Override ContentType="application/vnd.openxmlformats-officedocument.presentationml.slideLayout+xml" PartName="/ppt/slideLayouts/slideLayout105.xml"/>
  <Override ContentType="application/vnd.openxmlformats-officedocument.presentationml.slideLayout+xml" PartName="/ppt/slideLayouts/slideLayout48.xml"/>
  <Override ContentType="application/vnd.openxmlformats-officedocument.presentationml.slideLayout+xml" PartName="/ppt/slideLayouts/slideLayout85.xml"/>
  <Override ContentType="application/vnd.openxmlformats-officedocument.presentationml.slideLayout+xml" PartName="/ppt/slideLayouts/slideLayout72.xml"/>
  <Override ContentType="application/vnd.openxmlformats-officedocument.presentationml.slideLayout+xml" PartName="/ppt/slideLayouts/slideLayout7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23.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107.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09.xml"/>
  <Override ContentType="application/vnd.openxmlformats-officedocument.presentationml.slideLayout+xml" PartName="/ppt/slideLayouts/slideLayout42.xml"/>
  <Override ContentType="application/vnd.openxmlformats-officedocument.presentationml.slideLayout+xml" PartName="/ppt/slideLayouts/slideLayout91.xml"/>
  <Override ContentType="application/vnd.openxmlformats-officedocument.presentationml.slideLayout+xml" PartName="/ppt/slideLayouts/slideLayout68.xml"/>
  <Override ContentType="application/vnd.openxmlformats-officedocument.presentationml.slideLayout+xml" PartName="/ppt/slideLayouts/slideLayout115.xml"/>
  <Override ContentType="application/vnd.openxmlformats-officedocument.presentationml.slideLayout+xml" PartName="/ppt/slideLayouts/slideLayout82.xml"/>
  <Override ContentType="application/vnd.openxmlformats-officedocument.presentationml.slideLayout+xml" PartName="/ppt/slideLayouts/slideLayout100.xml"/>
  <Override ContentType="application/vnd.openxmlformats-officedocument.presentationml.slideLayout+xml" PartName="/ppt/slideLayouts/slideLayout113.xml"/>
  <Override ContentType="application/vnd.openxmlformats-officedocument.presentationml.slideLayout+xml" PartName="/ppt/slideLayouts/slideLayout57.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8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93.xml"/>
  <Override ContentType="application/vnd.openxmlformats-officedocument.presentationml.slideLayout+xml" PartName="/ppt/slideLayouts/slideLayout27.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2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65" r:id="rId5"/>
    <p:sldMasterId id="2147483766" r:id="rId6"/>
    <p:sldMasterId id="2147483767"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Lst>
  <p:sldSz cy="6858000" cx="12192000"/>
  <p:notesSz cx="6858000" cy="9144000"/>
  <p:embeddedFontLst>
    <p:embeddedFont>
      <p:font typeface="Plus Jakarta Sans ExtraBold"/>
      <p:bold r:id="rId33"/>
      <p:boldItalic r:id="rId34"/>
    </p:embeddedFont>
    <p:embeddedFont>
      <p:font typeface="Plus Jakarta Sans"/>
      <p:regular r:id="rId35"/>
      <p:bold r:id="rId36"/>
      <p:italic r:id="rId37"/>
      <p:boldItalic r:id="rId38"/>
    </p:embeddedFont>
    <p:embeddedFont>
      <p:font typeface="Montserrat Black"/>
      <p:bold r:id="rId39"/>
      <p:boldItalic r:id="rId40"/>
    </p:embeddedFont>
    <p:embeddedFont>
      <p:font typeface="Plus Jakarta Sans SemiBold"/>
      <p:regular r:id="rId41"/>
      <p:bold r:id="rId42"/>
      <p:italic r:id="rId43"/>
      <p:boldItalic r:id="rId44"/>
    </p:embeddedFont>
    <p:embeddedFont>
      <p:font typeface="Plus Jakarta Sans Medium"/>
      <p:regular r:id="rId45"/>
      <p:bold r:id="rId46"/>
      <p:italic r:id="rId47"/>
      <p:boldItalic r:id="rId48"/>
    </p:embeddedFont>
    <p:embeddedFont>
      <p:font typeface="Plus Jakarta Sans Light"/>
      <p:regular r:id="rId49"/>
      <p:bold r:id="rId50"/>
      <p:italic r:id="rId51"/>
      <p:boldItalic r:id="rId52"/>
    </p:embeddedFont>
    <p:embeddedFont>
      <p:font typeface="DM Serif Display"/>
      <p:regular r:id="rId53"/>
      <p:italic r:id="rId54"/>
    </p:embeddedFont>
    <p:embeddedFont>
      <p:font typeface="Century Gothic"/>
      <p:regular r:id="rId55"/>
      <p:bold r:id="rId56"/>
      <p:italic r:id="rId57"/>
      <p:boldItalic r:id="rId5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0AE87EEC-65F8-4CDA-BD4B-06CB610F3E9A}">
  <a:tblStyle styleId="{0AE87EEC-65F8-4CDA-BD4B-06CB610F3E9A}"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2C19B96B-6F76-4A6B-A145-B12484BC4D06}"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Black-boldItalic.fntdata"/><Relationship Id="rId42" Type="http://schemas.openxmlformats.org/officeDocument/2006/relationships/font" Target="fonts/PlusJakartaSansSemiBold-bold.fntdata"/><Relationship Id="rId41" Type="http://schemas.openxmlformats.org/officeDocument/2006/relationships/font" Target="fonts/PlusJakartaSansSemiBold-regular.fntdata"/><Relationship Id="rId44" Type="http://schemas.openxmlformats.org/officeDocument/2006/relationships/font" Target="fonts/PlusJakartaSansSemiBold-boldItalic.fntdata"/><Relationship Id="rId43" Type="http://schemas.openxmlformats.org/officeDocument/2006/relationships/font" Target="fonts/PlusJakartaSansSemiBold-italic.fntdata"/><Relationship Id="rId46" Type="http://schemas.openxmlformats.org/officeDocument/2006/relationships/font" Target="fonts/PlusJakartaSansMedium-bold.fntdata"/><Relationship Id="rId45" Type="http://schemas.openxmlformats.org/officeDocument/2006/relationships/font" Target="fonts/PlusJakartaSansMedium-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48" Type="http://schemas.openxmlformats.org/officeDocument/2006/relationships/font" Target="fonts/PlusJakartaSansMedium-boldItalic.fntdata"/><Relationship Id="rId47" Type="http://schemas.openxmlformats.org/officeDocument/2006/relationships/font" Target="fonts/PlusJakartaSansMedium-italic.fntdata"/><Relationship Id="rId49" Type="http://schemas.openxmlformats.org/officeDocument/2006/relationships/font" Target="fonts/PlusJakartaSansLight-regular.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slide" Target="slides/slide23.xml"/><Relationship Id="rId30" Type="http://schemas.openxmlformats.org/officeDocument/2006/relationships/slide" Target="slides/slide22.xml"/><Relationship Id="rId33" Type="http://schemas.openxmlformats.org/officeDocument/2006/relationships/font" Target="fonts/PlusJakartaSansExtraBold-bold.fntdata"/><Relationship Id="rId32" Type="http://schemas.openxmlformats.org/officeDocument/2006/relationships/slide" Target="slides/slide24.xml"/><Relationship Id="rId35" Type="http://schemas.openxmlformats.org/officeDocument/2006/relationships/font" Target="fonts/PlusJakartaSans-regular.fntdata"/><Relationship Id="rId34" Type="http://schemas.openxmlformats.org/officeDocument/2006/relationships/font" Target="fonts/PlusJakartaSansExtraBold-boldItalic.fntdata"/><Relationship Id="rId37" Type="http://schemas.openxmlformats.org/officeDocument/2006/relationships/font" Target="fonts/PlusJakartaSans-italic.fntdata"/><Relationship Id="rId36" Type="http://schemas.openxmlformats.org/officeDocument/2006/relationships/font" Target="fonts/PlusJakartaSans-bold.fntdata"/><Relationship Id="rId39" Type="http://schemas.openxmlformats.org/officeDocument/2006/relationships/font" Target="fonts/MontserratBlack-bold.fntdata"/><Relationship Id="rId38" Type="http://schemas.openxmlformats.org/officeDocument/2006/relationships/font" Target="fonts/PlusJakartaSans-boldItalic.fntdata"/><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51" Type="http://schemas.openxmlformats.org/officeDocument/2006/relationships/font" Target="fonts/PlusJakartaSansLight-italic.fntdata"/><Relationship Id="rId50" Type="http://schemas.openxmlformats.org/officeDocument/2006/relationships/font" Target="fonts/PlusJakartaSansLight-bold.fntdata"/><Relationship Id="rId53" Type="http://schemas.openxmlformats.org/officeDocument/2006/relationships/font" Target="fonts/DMSerifDisplay-regular.fntdata"/><Relationship Id="rId52" Type="http://schemas.openxmlformats.org/officeDocument/2006/relationships/font" Target="fonts/PlusJakartaSansLight-boldItalic.fntdata"/><Relationship Id="rId11" Type="http://schemas.openxmlformats.org/officeDocument/2006/relationships/slide" Target="slides/slide3.xml"/><Relationship Id="rId55" Type="http://schemas.openxmlformats.org/officeDocument/2006/relationships/font" Target="fonts/CenturyGothic-regular.fntdata"/><Relationship Id="rId10" Type="http://schemas.openxmlformats.org/officeDocument/2006/relationships/slide" Target="slides/slide2.xml"/><Relationship Id="rId54" Type="http://schemas.openxmlformats.org/officeDocument/2006/relationships/font" Target="fonts/DMSerifDisplay-italic.fntdata"/><Relationship Id="rId13" Type="http://schemas.openxmlformats.org/officeDocument/2006/relationships/slide" Target="slides/slide5.xml"/><Relationship Id="rId57" Type="http://schemas.openxmlformats.org/officeDocument/2006/relationships/font" Target="fonts/CenturyGothic-italic.fntdata"/><Relationship Id="rId12" Type="http://schemas.openxmlformats.org/officeDocument/2006/relationships/slide" Target="slides/slide4.xml"/><Relationship Id="rId56" Type="http://schemas.openxmlformats.org/officeDocument/2006/relationships/font" Target="fonts/CenturyGothic-bold.fntdata"/><Relationship Id="rId15" Type="http://schemas.openxmlformats.org/officeDocument/2006/relationships/slide" Target="slides/slide7.xml"/><Relationship Id="rId14" Type="http://schemas.openxmlformats.org/officeDocument/2006/relationships/slide" Target="slides/slide6.xml"/><Relationship Id="rId58" Type="http://schemas.openxmlformats.org/officeDocument/2006/relationships/font" Target="fonts/CenturyGothic-boldItalic.fntdata"/><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9" name="Shape 1139"/>
        <p:cNvGrpSpPr/>
        <p:nvPr/>
      </p:nvGrpSpPr>
      <p:grpSpPr>
        <a:xfrm>
          <a:off x="0" y="0"/>
          <a:ext cx="0" cy="0"/>
          <a:chOff x="0" y="0"/>
          <a:chExt cx="0" cy="0"/>
        </a:xfrm>
      </p:grpSpPr>
      <p:sp>
        <p:nvSpPr>
          <p:cNvPr id="1140" name="Google Shape;1140;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41" name="Google Shape;1141;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1142" name="Google Shape;1142;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6" name="Shape 1266"/>
        <p:cNvGrpSpPr/>
        <p:nvPr/>
      </p:nvGrpSpPr>
      <p:grpSpPr>
        <a:xfrm>
          <a:off x="0" y="0"/>
          <a:ext cx="0" cy="0"/>
          <a:chOff x="0" y="0"/>
          <a:chExt cx="0" cy="0"/>
        </a:xfrm>
      </p:grpSpPr>
      <p:sp>
        <p:nvSpPr>
          <p:cNvPr id="1267" name="Google Shape;1267;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68" name="Google Shape;1268;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1269" name="Google Shape;1269;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9" name="Shape 1279"/>
        <p:cNvGrpSpPr/>
        <p:nvPr/>
      </p:nvGrpSpPr>
      <p:grpSpPr>
        <a:xfrm>
          <a:off x="0" y="0"/>
          <a:ext cx="0" cy="0"/>
          <a:chOff x="0" y="0"/>
          <a:chExt cx="0" cy="0"/>
        </a:xfrm>
      </p:grpSpPr>
      <p:sp>
        <p:nvSpPr>
          <p:cNvPr id="1280" name="Google Shape;1280;g22dbd14cc83_0_15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81" name="Google Shape;1281;g22dbd14cc83_0_15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82" name="Google Shape;1282;g22dbd14cc83_0_15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1" name="Shape 1291"/>
        <p:cNvGrpSpPr/>
        <p:nvPr/>
      </p:nvGrpSpPr>
      <p:grpSpPr>
        <a:xfrm>
          <a:off x="0" y="0"/>
          <a:ext cx="0" cy="0"/>
          <a:chOff x="0" y="0"/>
          <a:chExt cx="0" cy="0"/>
        </a:xfrm>
      </p:grpSpPr>
      <p:sp>
        <p:nvSpPr>
          <p:cNvPr id="1292" name="Google Shape;1292;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93" name="Google Shape;1293;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94" name="Google Shape;1294;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2" name="Shape 1302"/>
        <p:cNvGrpSpPr/>
        <p:nvPr/>
      </p:nvGrpSpPr>
      <p:grpSpPr>
        <a:xfrm>
          <a:off x="0" y="0"/>
          <a:ext cx="0" cy="0"/>
          <a:chOff x="0" y="0"/>
          <a:chExt cx="0" cy="0"/>
        </a:xfrm>
      </p:grpSpPr>
      <p:sp>
        <p:nvSpPr>
          <p:cNvPr id="1303" name="Google Shape;1303;g22dbd14cc83_0_185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04" name="Google Shape;1304;g22dbd14cc83_0_185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1305" name="Google Shape;1305;g22dbd14cc83_0_185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6" name="Shape 1316"/>
        <p:cNvGrpSpPr/>
        <p:nvPr/>
      </p:nvGrpSpPr>
      <p:grpSpPr>
        <a:xfrm>
          <a:off x="0" y="0"/>
          <a:ext cx="0" cy="0"/>
          <a:chOff x="0" y="0"/>
          <a:chExt cx="0" cy="0"/>
        </a:xfrm>
      </p:grpSpPr>
      <p:sp>
        <p:nvSpPr>
          <p:cNvPr id="1317" name="Google Shape;1317;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18" name="Google Shape;1318;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19" name="Google Shape;1319;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5" name="Shape 1325"/>
        <p:cNvGrpSpPr/>
        <p:nvPr/>
      </p:nvGrpSpPr>
      <p:grpSpPr>
        <a:xfrm>
          <a:off x="0" y="0"/>
          <a:ext cx="0" cy="0"/>
          <a:chOff x="0" y="0"/>
          <a:chExt cx="0" cy="0"/>
        </a:xfrm>
      </p:grpSpPr>
      <p:sp>
        <p:nvSpPr>
          <p:cNvPr id="1326" name="Google Shape;1326;g24fdcfcecff_0_3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27" name="Google Shape;1327;g24fdcfcecff_0_3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28" name="Google Shape;1328;g24fdcfcecff_0_3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2" name="Shape 1332"/>
        <p:cNvGrpSpPr/>
        <p:nvPr/>
      </p:nvGrpSpPr>
      <p:grpSpPr>
        <a:xfrm>
          <a:off x="0" y="0"/>
          <a:ext cx="0" cy="0"/>
          <a:chOff x="0" y="0"/>
          <a:chExt cx="0" cy="0"/>
        </a:xfrm>
      </p:grpSpPr>
      <p:sp>
        <p:nvSpPr>
          <p:cNvPr id="1333" name="Google Shape;1333;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34" name="Google Shape;1334;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1335" name="Google Shape;1335;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5" name="Shape 1345"/>
        <p:cNvGrpSpPr/>
        <p:nvPr/>
      </p:nvGrpSpPr>
      <p:grpSpPr>
        <a:xfrm>
          <a:off x="0" y="0"/>
          <a:ext cx="0" cy="0"/>
          <a:chOff x="0" y="0"/>
          <a:chExt cx="0" cy="0"/>
        </a:xfrm>
      </p:grpSpPr>
      <p:sp>
        <p:nvSpPr>
          <p:cNvPr id="1346" name="Google Shape;1346;g33726b4ece9_0_63: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47" name="Google Shape;1347;g33726b4ece9_0_63: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48" name="Google Shape;1348;g33726b4ece9_0_63: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5" name="Shape 1355"/>
        <p:cNvGrpSpPr/>
        <p:nvPr/>
      </p:nvGrpSpPr>
      <p:grpSpPr>
        <a:xfrm>
          <a:off x="0" y="0"/>
          <a:ext cx="0" cy="0"/>
          <a:chOff x="0" y="0"/>
          <a:chExt cx="0" cy="0"/>
        </a:xfrm>
      </p:grpSpPr>
      <p:sp>
        <p:nvSpPr>
          <p:cNvPr id="1356" name="Google Shape;1356;g22e1a64b9b3_5_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57" name="Google Shape;1357;g22e1a64b9b3_5_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58" name="Google Shape;1358;g22e1a64b9b3_5_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7" name="Shape 1367"/>
        <p:cNvGrpSpPr/>
        <p:nvPr/>
      </p:nvGrpSpPr>
      <p:grpSpPr>
        <a:xfrm>
          <a:off x="0" y="0"/>
          <a:ext cx="0" cy="0"/>
          <a:chOff x="0" y="0"/>
          <a:chExt cx="0" cy="0"/>
        </a:xfrm>
      </p:grpSpPr>
      <p:sp>
        <p:nvSpPr>
          <p:cNvPr id="1368" name="Google Shape;1368;g22951048abd_0_7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69" name="Google Shape;1369;g22951048abd_0_7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70" name="Google Shape;1370;g22951048abd_0_7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1" name="Shape 1151"/>
        <p:cNvGrpSpPr/>
        <p:nvPr/>
      </p:nvGrpSpPr>
      <p:grpSpPr>
        <a:xfrm>
          <a:off x="0" y="0"/>
          <a:ext cx="0" cy="0"/>
          <a:chOff x="0" y="0"/>
          <a:chExt cx="0" cy="0"/>
        </a:xfrm>
      </p:grpSpPr>
      <p:sp>
        <p:nvSpPr>
          <p:cNvPr id="1152" name="Google Shape;1152;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53" name="Google Shape;1153;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54" name="Google Shape;1154;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5" name="Shape 1375"/>
        <p:cNvGrpSpPr/>
        <p:nvPr/>
      </p:nvGrpSpPr>
      <p:grpSpPr>
        <a:xfrm>
          <a:off x="0" y="0"/>
          <a:ext cx="0" cy="0"/>
          <a:chOff x="0" y="0"/>
          <a:chExt cx="0" cy="0"/>
        </a:xfrm>
      </p:grpSpPr>
      <p:sp>
        <p:nvSpPr>
          <p:cNvPr id="1376" name="Google Shape;1376;g22e1a64b9b3_5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77" name="Google Shape;1377;g22e1a64b9b3_5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78" name="Google Shape;1378;g22e1a64b9b3_5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3" name="Shape 1383"/>
        <p:cNvGrpSpPr/>
        <p:nvPr/>
      </p:nvGrpSpPr>
      <p:grpSpPr>
        <a:xfrm>
          <a:off x="0" y="0"/>
          <a:ext cx="0" cy="0"/>
          <a:chOff x="0" y="0"/>
          <a:chExt cx="0" cy="0"/>
        </a:xfrm>
      </p:grpSpPr>
      <p:sp>
        <p:nvSpPr>
          <p:cNvPr id="1384" name="Google Shape;1384;g22951048abd_0_8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85" name="Google Shape;1385;g22951048abd_0_8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86" name="Google Shape;1386;g22951048abd_0_8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1" name="Shape 1391"/>
        <p:cNvGrpSpPr/>
        <p:nvPr/>
      </p:nvGrpSpPr>
      <p:grpSpPr>
        <a:xfrm>
          <a:off x="0" y="0"/>
          <a:ext cx="0" cy="0"/>
          <a:chOff x="0" y="0"/>
          <a:chExt cx="0" cy="0"/>
        </a:xfrm>
      </p:grpSpPr>
      <p:sp>
        <p:nvSpPr>
          <p:cNvPr id="1392" name="Google Shape;1392;g26205103855_0_43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93" name="Google Shape;1393;g26205103855_0_43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94" name="Google Shape;1394;g26205103855_0_43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9" name="Shape 1399"/>
        <p:cNvGrpSpPr/>
        <p:nvPr/>
      </p:nvGrpSpPr>
      <p:grpSpPr>
        <a:xfrm>
          <a:off x="0" y="0"/>
          <a:ext cx="0" cy="0"/>
          <a:chOff x="0" y="0"/>
          <a:chExt cx="0" cy="0"/>
        </a:xfrm>
      </p:grpSpPr>
      <p:sp>
        <p:nvSpPr>
          <p:cNvPr id="1400" name="Google Shape;1400;g27cf8ae6455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401" name="Google Shape;1401;g27cf8ae6455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402" name="Google Shape;1402;g27cf8ae6455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2" name="Shape 1412"/>
        <p:cNvGrpSpPr/>
        <p:nvPr/>
      </p:nvGrpSpPr>
      <p:grpSpPr>
        <a:xfrm>
          <a:off x="0" y="0"/>
          <a:ext cx="0" cy="0"/>
          <a:chOff x="0" y="0"/>
          <a:chExt cx="0" cy="0"/>
        </a:xfrm>
      </p:grpSpPr>
      <p:sp>
        <p:nvSpPr>
          <p:cNvPr id="1413" name="Google Shape;1413;g2679e036406_0_39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414" name="Google Shape;1414;g2679e036406_0_39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415" name="Google Shape;1415;g2679e036406_0_39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0" name="Shape 1160"/>
        <p:cNvGrpSpPr/>
        <p:nvPr/>
      </p:nvGrpSpPr>
      <p:grpSpPr>
        <a:xfrm>
          <a:off x="0" y="0"/>
          <a:ext cx="0" cy="0"/>
          <a:chOff x="0" y="0"/>
          <a:chExt cx="0" cy="0"/>
        </a:xfrm>
      </p:grpSpPr>
      <p:sp>
        <p:nvSpPr>
          <p:cNvPr id="1161" name="Google Shape;1161;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62" name="Google Shape;1162;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63" name="Google Shape;1163;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7" name="Shape 1177"/>
        <p:cNvGrpSpPr/>
        <p:nvPr/>
      </p:nvGrpSpPr>
      <p:grpSpPr>
        <a:xfrm>
          <a:off x="0" y="0"/>
          <a:ext cx="0" cy="0"/>
          <a:chOff x="0" y="0"/>
          <a:chExt cx="0" cy="0"/>
        </a:xfrm>
      </p:grpSpPr>
      <p:sp>
        <p:nvSpPr>
          <p:cNvPr id="1178" name="Google Shape;1178;g25a75613929_0_8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79" name="Google Shape;1179;g25a75613929_0_8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80" name="Google Shape;1180;g25a75613929_0_8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3" name="Shape 1193"/>
        <p:cNvGrpSpPr/>
        <p:nvPr/>
      </p:nvGrpSpPr>
      <p:grpSpPr>
        <a:xfrm>
          <a:off x="0" y="0"/>
          <a:ext cx="0" cy="0"/>
          <a:chOff x="0" y="0"/>
          <a:chExt cx="0" cy="0"/>
        </a:xfrm>
      </p:grpSpPr>
      <p:sp>
        <p:nvSpPr>
          <p:cNvPr id="1194" name="Google Shape;1194;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95" name="Google Shape;1195;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1196" name="Google Shape;1196;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5" name="Shape 1205"/>
        <p:cNvGrpSpPr/>
        <p:nvPr/>
      </p:nvGrpSpPr>
      <p:grpSpPr>
        <a:xfrm>
          <a:off x="0" y="0"/>
          <a:ext cx="0" cy="0"/>
          <a:chOff x="0" y="0"/>
          <a:chExt cx="0" cy="0"/>
        </a:xfrm>
      </p:grpSpPr>
      <p:sp>
        <p:nvSpPr>
          <p:cNvPr id="1206" name="Google Shape;1206;g23ba60b4b9b_0_3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07" name="Google Shape;1207;g23ba60b4b9b_0_3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08" name="Google Shape;1208;g23ba60b4b9b_0_3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0" name="Shape 1220"/>
        <p:cNvGrpSpPr/>
        <p:nvPr/>
      </p:nvGrpSpPr>
      <p:grpSpPr>
        <a:xfrm>
          <a:off x="0" y="0"/>
          <a:ext cx="0" cy="0"/>
          <a:chOff x="0" y="0"/>
          <a:chExt cx="0" cy="0"/>
        </a:xfrm>
      </p:grpSpPr>
      <p:sp>
        <p:nvSpPr>
          <p:cNvPr id="1221" name="Google Shape;1221;g24f6efa0f07_0_1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22" name="Google Shape;1222;g24f6efa0f07_0_1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23" name="Google Shape;1223;g24f6efa0f07_0_1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5" name="Shape 1235"/>
        <p:cNvGrpSpPr/>
        <p:nvPr/>
      </p:nvGrpSpPr>
      <p:grpSpPr>
        <a:xfrm>
          <a:off x="0" y="0"/>
          <a:ext cx="0" cy="0"/>
          <a:chOff x="0" y="0"/>
          <a:chExt cx="0" cy="0"/>
        </a:xfrm>
      </p:grpSpPr>
      <p:sp>
        <p:nvSpPr>
          <p:cNvPr id="1236" name="Google Shape;1236;g22dbd14cc83_0_10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37" name="Google Shape;1237;g22dbd14cc83_0_10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38" name="Google Shape;1238;g22dbd14cc83_0_10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0" name="Shape 1250"/>
        <p:cNvGrpSpPr/>
        <p:nvPr/>
      </p:nvGrpSpPr>
      <p:grpSpPr>
        <a:xfrm>
          <a:off x="0" y="0"/>
          <a:ext cx="0" cy="0"/>
          <a:chOff x="0" y="0"/>
          <a:chExt cx="0" cy="0"/>
        </a:xfrm>
      </p:grpSpPr>
      <p:sp>
        <p:nvSpPr>
          <p:cNvPr id="1251" name="Google Shape;1251;g27cf8ae6455_0_2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52" name="Google Shape;1252;g27cf8ae6455_0_2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53" name="Google Shape;1253;g27cf8ae6455_0_2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2.png"/></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6.png"/></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8.png"/><Relationship Id="rId3" Type="http://schemas.openxmlformats.org/officeDocument/2006/relationships/image" Target="../media/image4.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8.png"/><Relationship Id="rId3" Type="http://schemas.openxmlformats.org/officeDocument/2006/relationships/image" Target="../media/image4.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3.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3.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8.png"/><Relationship Id="rId3"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8.png"/><Relationship Id="rId3" Type="http://schemas.openxmlformats.org/officeDocument/2006/relationships/image" Target="../media/image4.png"/></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 Id="rId3" Type="http://schemas.openxmlformats.org/officeDocument/2006/relationships/image" Target="../media/image3.png"/></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930" name="Shape 930"/>
        <p:cNvGrpSpPr/>
        <p:nvPr/>
      </p:nvGrpSpPr>
      <p:grpSpPr>
        <a:xfrm>
          <a:off x="0" y="0"/>
          <a:ext cx="0" cy="0"/>
          <a:chOff x="0" y="0"/>
          <a:chExt cx="0" cy="0"/>
        </a:xfrm>
      </p:grpSpPr>
      <p:sp>
        <p:nvSpPr>
          <p:cNvPr id="931" name="Google Shape;931;p103"/>
          <p:cNvSpPr/>
          <p:nvPr>
            <p:ph idx="2" type="pic"/>
          </p:nvPr>
        </p:nvSpPr>
        <p:spPr>
          <a:xfrm>
            <a:off x="1823096" y="2574245"/>
            <a:ext cx="1005900" cy="1005900"/>
          </a:xfrm>
          <a:prstGeom prst="rect">
            <a:avLst/>
          </a:prstGeom>
          <a:noFill/>
          <a:ln>
            <a:noFill/>
          </a:ln>
        </p:spPr>
      </p:sp>
      <p:sp>
        <p:nvSpPr>
          <p:cNvPr id="932" name="Google Shape;932;p103"/>
          <p:cNvSpPr/>
          <p:nvPr>
            <p:ph idx="3" type="pic"/>
          </p:nvPr>
        </p:nvSpPr>
        <p:spPr>
          <a:xfrm>
            <a:off x="5593080" y="2574245"/>
            <a:ext cx="1005900" cy="1005900"/>
          </a:xfrm>
          <a:prstGeom prst="rect">
            <a:avLst/>
          </a:prstGeom>
          <a:noFill/>
          <a:ln>
            <a:noFill/>
          </a:ln>
        </p:spPr>
      </p:sp>
      <p:sp>
        <p:nvSpPr>
          <p:cNvPr id="933" name="Google Shape;933;p103"/>
          <p:cNvSpPr/>
          <p:nvPr>
            <p:ph idx="4" type="pic"/>
          </p:nvPr>
        </p:nvSpPr>
        <p:spPr>
          <a:xfrm>
            <a:off x="9222271" y="2574245"/>
            <a:ext cx="1005900" cy="1005900"/>
          </a:xfrm>
          <a:prstGeom prst="rect">
            <a:avLst/>
          </a:prstGeom>
          <a:noFill/>
          <a:ln>
            <a:noFill/>
          </a:ln>
        </p:spPr>
      </p:sp>
      <p:cxnSp>
        <p:nvCxnSpPr>
          <p:cNvPr id="934" name="Google Shape;934;p10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935" name="Google Shape;935;p10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936" name="Google Shape;936;p10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37" name="Google Shape;937;p10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38" name="Google Shape;938;p10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39" name="Google Shape;939;p10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0" name="Google Shape;940;p10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41" name="Google Shape;941;p10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2" name="Google Shape;942;p10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43" name="Google Shape;943;p10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944" name="Shape 944"/>
        <p:cNvGrpSpPr/>
        <p:nvPr/>
      </p:nvGrpSpPr>
      <p:grpSpPr>
        <a:xfrm>
          <a:off x="0" y="0"/>
          <a:ext cx="0" cy="0"/>
          <a:chOff x="0" y="0"/>
          <a:chExt cx="0" cy="0"/>
        </a:xfrm>
      </p:grpSpPr>
      <p:sp>
        <p:nvSpPr>
          <p:cNvPr id="945" name="Google Shape;945;p10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46" name="Google Shape;946;p104"/>
          <p:cNvSpPr/>
          <p:nvPr>
            <p:ph idx="2" type="pic"/>
          </p:nvPr>
        </p:nvSpPr>
        <p:spPr>
          <a:xfrm>
            <a:off x="729761" y="1921550"/>
            <a:ext cx="822900" cy="822900"/>
          </a:xfrm>
          <a:prstGeom prst="rect">
            <a:avLst/>
          </a:prstGeom>
          <a:noFill/>
          <a:ln>
            <a:noFill/>
          </a:ln>
        </p:spPr>
      </p:sp>
      <p:sp>
        <p:nvSpPr>
          <p:cNvPr id="947" name="Google Shape;947;p104"/>
          <p:cNvSpPr/>
          <p:nvPr>
            <p:ph idx="3" type="pic"/>
          </p:nvPr>
        </p:nvSpPr>
        <p:spPr>
          <a:xfrm>
            <a:off x="729761" y="3037769"/>
            <a:ext cx="822900" cy="822900"/>
          </a:xfrm>
          <a:prstGeom prst="rect">
            <a:avLst/>
          </a:prstGeom>
          <a:noFill/>
          <a:ln>
            <a:noFill/>
          </a:ln>
        </p:spPr>
      </p:sp>
      <p:sp>
        <p:nvSpPr>
          <p:cNvPr id="948" name="Google Shape;948;p104"/>
          <p:cNvSpPr/>
          <p:nvPr>
            <p:ph idx="4" type="pic"/>
          </p:nvPr>
        </p:nvSpPr>
        <p:spPr>
          <a:xfrm>
            <a:off x="729761" y="4151979"/>
            <a:ext cx="822900" cy="822900"/>
          </a:xfrm>
          <a:prstGeom prst="rect">
            <a:avLst/>
          </a:prstGeom>
          <a:noFill/>
          <a:ln>
            <a:noFill/>
          </a:ln>
        </p:spPr>
      </p:sp>
      <p:sp>
        <p:nvSpPr>
          <p:cNvPr id="949" name="Google Shape;949;p104"/>
          <p:cNvSpPr/>
          <p:nvPr>
            <p:ph idx="5" type="pic"/>
          </p:nvPr>
        </p:nvSpPr>
        <p:spPr>
          <a:xfrm>
            <a:off x="729761" y="5262171"/>
            <a:ext cx="822900" cy="822900"/>
          </a:xfrm>
          <a:prstGeom prst="rect">
            <a:avLst/>
          </a:prstGeom>
          <a:noFill/>
          <a:ln>
            <a:noFill/>
          </a:ln>
        </p:spPr>
      </p:sp>
      <p:sp>
        <p:nvSpPr>
          <p:cNvPr id="950" name="Google Shape;950;p104"/>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1" name="Google Shape;951;p104"/>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2" name="Google Shape;952;p104"/>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3" name="Google Shape;953;p104"/>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4" name="Google Shape;954;p104"/>
          <p:cNvSpPr/>
          <p:nvPr>
            <p:ph idx="9" type="pic"/>
          </p:nvPr>
        </p:nvSpPr>
        <p:spPr>
          <a:xfrm flipH="1">
            <a:off x="6458875" y="416100"/>
            <a:ext cx="5733300" cy="6025800"/>
          </a:xfrm>
          <a:prstGeom prst="flowChartDelay">
            <a:avLst/>
          </a:prstGeom>
          <a:noFill/>
          <a:ln>
            <a:noFill/>
          </a:ln>
        </p:spPr>
      </p:sp>
      <p:sp>
        <p:nvSpPr>
          <p:cNvPr id="955" name="Google Shape;955;p10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956" name="Shape 956"/>
        <p:cNvGrpSpPr/>
        <p:nvPr/>
      </p:nvGrpSpPr>
      <p:grpSpPr>
        <a:xfrm>
          <a:off x="0" y="0"/>
          <a:ext cx="0" cy="0"/>
          <a:chOff x="0" y="0"/>
          <a:chExt cx="0" cy="0"/>
        </a:xfrm>
      </p:grpSpPr>
      <p:sp>
        <p:nvSpPr>
          <p:cNvPr id="957" name="Google Shape;957;p105"/>
          <p:cNvSpPr/>
          <p:nvPr>
            <p:ph idx="2" type="pic"/>
          </p:nvPr>
        </p:nvSpPr>
        <p:spPr>
          <a:xfrm>
            <a:off x="0" y="416100"/>
            <a:ext cx="5733300" cy="6025800"/>
          </a:xfrm>
          <a:prstGeom prst="flowChartDelay">
            <a:avLst/>
          </a:prstGeom>
          <a:noFill/>
          <a:ln>
            <a:noFill/>
          </a:ln>
        </p:spPr>
      </p:sp>
      <p:sp>
        <p:nvSpPr>
          <p:cNvPr id="958" name="Google Shape;958;p105"/>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59" name="Google Shape;959;p10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60" name="Google Shape;960;p10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961" name="Shape 961"/>
        <p:cNvGrpSpPr/>
        <p:nvPr/>
      </p:nvGrpSpPr>
      <p:grpSpPr>
        <a:xfrm>
          <a:off x="0" y="0"/>
          <a:ext cx="0" cy="0"/>
          <a:chOff x="0" y="0"/>
          <a:chExt cx="0" cy="0"/>
        </a:xfrm>
      </p:grpSpPr>
      <p:sp>
        <p:nvSpPr>
          <p:cNvPr id="962" name="Google Shape;962;p106"/>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63" name="Google Shape;963;p106"/>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64" name="Google Shape;964;p106"/>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965" name="Google Shape;965;p10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66" name="Google Shape;966;p10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67" name="Google Shape;967;p10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968" name="Shape 968"/>
        <p:cNvGrpSpPr/>
        <p:nvPr/>
      </p:nvGrpSpPr>
      <p:grpSpPr>
        <a:xfrm>
          <a:off x="0" y="0"/>
          <a:ext cx="0" cy="0"/>
          <a:chOff x="0" y="0"/>
          <a:chExt cx="0" cy="0"/>
        </a:xfrm>
      </p:grpSpPr>
      <p:sp>
        <p:nvSpPr>
          <p:cNvPr id="969" name="Google Shape;969;p107"/>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970" name="Google Shape;970;p107"/>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971" name="Google Shape;971;p107"/>
          <p:cNvSpPr txBox="1"/>
          <p:nvPr>
            <p:ph idx="1"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2" name="Google Shape;972;p107"/>
          <p:cNvSpPr txBox="1"/>
          <p:nvPr>
            <p:ph idx="2"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3" name="Google Shape;973;p10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74" name="Google Shape;974;p10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975" name="Shape 975"/>
        <p:cNvGrpSpPr/>
        <p:nvPr/>
      </p:nvGrpSpPr>
      <p:grpSpPr>
        <a:xfrm>
          <a:off x="0" y="0"/>
          <a:ext cx="0" cy="0"/>
          <a:chOff x="0" y="0"/>
          <a:chExt cx="0" cy="0"/>
        </a:xfrm>
      </p:grpSpPr>
      <p:sp>
        <p:nvSpPr>
          <p:cNvPr id="976" name="Google Shape;976;p108"/>
          <p:cNvSpPr/>
          <p:nvPr>
            <p:ph idx="2" type="pic"/>
          </p:nvPr>
        </p:nvSpPr>
        <p:spPr>
          <a:xfrm>
            <a:off x="628891" y="1672660"/>
            <a:ext cx="2543700" cy="2297400"/>
          </a:xfrm>
          <a:prstGeom prst="rect">
            <a:avLst/>
          </a:prstGeom>
          <a:noFill/>
          <a:ln>
            <a:noFill/>
          </a:ln>
        </p:spPr>
      </p:sp>
      <p:sp>
        <p:nvSpPr>
          <p:cNvPr id="977" name="Google Shape;977;p108"/>
          <p:cNvSpPr/>
          <p:nvPr>
            <p:ph idx="3" type="pic"/>
          </p:nvPr>
        </p:nvSpPr>
        <p:spPr>
          <a:xfrm>
            <a:off x="3302977" y="1672660"/>
            <a:ext cx="2543700" cy="2297400"/>
          </a:xfrm>
          <a:prstGeom prst="rect">
            <a:avLst/>
          </a:prstGeom>
          <a:noFill/>
          <a:ln>
            <a:noFill/>
          </a:ln>
        </p:spPr>
      </p:sp>
      <p:sp>
        <p:nvSpPr>
          <p:cNvPr id="978" name="Google Shape;978;p108"/>
          <p:cNvSpPr/>
          <p:nvPr>
            <p:ph idx="4" type="pic"/>
          </p:nvPr>
        </p:nvSpPr>
        <p:spPr>
          <a:xfrm>
            <a:off x="628891" y="4080194"/>
            <a:ext cx="2543700" cy="2297400"/>
          </a:xfrm>
          <a:prstGeom prst="rect">
            <a:avLst/>
          </a:prstGeom>
          <a:noFill/>
          <a:ln>
            <a:noFill/>
          </a:ln>
        </p:spPr>
      </p:sp>
      <p:sp>
        <p:nvSpPr>
          <p:cNvPr id="979" name="Google Shape;979;p108"/>
          <p:cNvSpPr/>
          <p:nvPr>
            <p:ph idx="5" type="pic"/>
          </p:nvPr>
        </p:nvSpPr>
        <p:spPr>
          <a:xfrm>
            <a:off x="3302977" y="4080194"/>
            <a:ext cx="2543700" cy="2297400"/>
          </a:xfrm>
          <a:prstGeom prst="rect">
            <a:avLst/>
          </a:prstGeom>
          <a:noFill/>
          <a:ln>
            <a:noFill/>
          </a:ln>
        </p:spPr>
      </p:sp>
      <p:sp>
        <p:nvSpPr>
          <p:cNvPr id="980" name="Google Shape;980;p10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81" name="Google Shape;981;p10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82" name="Google Shape;982;p10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983" name="Shape 983"/>
        <p:cNvGrpSpPr/>
        <p:nvPr/>
      </p:nvGrpSpPr>
      <p:grpSpPr>
        <a:xfrm>
          <a:off x="0" y="0"/>
          <a:ext cx="0" cy="0"/>
          <a:chOff x="0" y="0"/>
          <a:chExt cx="0" cy="0"/>
        </a:xfrm>
      </p:grpSpPr>
      <p:sp>
        <p:nvSpPr>
          <p:cNvPr id="984" name="Google Shape;984;p109"/>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985" name="Google Shape;985;p109"/>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86" name="Google Shape;986;p109"/>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87" name="Google Shape;987;p109"/>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88" name="Google Shape;988;p109"/>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89" name="Google Shape;989;p109"/>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90" name="Google Shape;990;p109"/>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91" name="Google Shape;991;p109"/>
          <p:cNvSpPr/>
          <p:nvPr>
            <p:ph idx="8" type="pic"/>
          </p:nvPr>
        </p:nvSpPr>
        <p:spPr>
          <a:xfrm>
            <a:off x="616639" y="2669177"/>
            <a:ext cx="365700" cy="365700"/>
          </a:xfrm>
          <a:prstGeom prst="rect">
            <a:avLst/>
          </a:prstGeom>
          <a:noFill/>
          <a:ln>
            <a:noFill/>
          </a:ln>
        </p:spPr>
      </p:sp>
      <p:sp>
        <p:nvSpPr>
          <p:cNvPr id="992" name="Google Shape;992;p109"/>
          <p:cNvSpPr/>
          <p:nvPr>
            <p:ph idx="9" type="pic"/>
          </p:nvPr>
        </p:nvSpPr>
        <p:spPr>
          <a:xfrm>
            <a:off x="616639" y="3583577"/>
            <a:ext cx="365700" cy="365700"/>
          </a:xfrm>
          <a:prstGeom prst="rect">
            <a:avLst/>
          </a:prstGeom>
          <a:noFill/>
          <a:ln>
            <a:noFill/>
          </a:ln>
        </p:spPr>
      </p:sp>
      <p:sp>
        <p:nvSpPr>
          <p:cNvPr id="993" name="Google Shape;993;p109"/>
          <p:cNvSpPr/>
          <p:nvPr>
            <p:ph idx="13" type="pic"/>
          </p:nvPr>
        </p:nvSpPr>
        <p:spPr>
          <a:xfrm>
            <a:off x="616639" y="4565710"/>
            <a:ext cx="365700" cy="365700"/>
          </a:xfrm>
          <a:prstGeom prst="rect">
            <a:avLst/>
          </a:prstGeom>
          <a:noFill/>
          <a:ln>
            <a:noFill/>
          </a:ln>
        </p:spPr>
      </p:sp>
      <p:sp>
        <p:nvSpPr>
          <p:cNvPr id="994" name="Google Shape;994;p10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5" name="Google Shape;995;p10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996" name="Shape 996"/>
        <p:cNvGrpSpPr/>
        <p:nvPr/>
      </p:nvGrpSpPr>
      <p:grpSpPr>
        <a:xfrm>
          <a:off x="0" y="0"/>
          <a:ext cx="0" cy="0"/>
          <a:chOff x="0" y="0"/>
          <a:chExt cx="0" cy="0"/>
        </a:xfrm>
      </p:grpSpPr>
      <p:sp>
        <p:nvSpPr>
          <p:cNvPr id="997" name="Google Shape;997;p110"/>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998" name="Google Shape;998;p110"/>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99" name="Google Shape;999;p110"/>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1000" name="Google Shape;1000;p110"/>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1001" name="Google Shape;1001;p110"/>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02" name="Google Shape;1002;p110"/>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03" name="Google Shape;1003;p110"/>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004" name="Google Shape;1004;p1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05" name="Google Shape;1005;p1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06" name="Google Shape;1006;p11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1007" name="Shape 1007"/>
        <p:cNvGrpSpPr/>
        <p:nvPr/>
      </p:nvGrpSpPr>
      <p:grpSpPr>
        <a:xfrm>
          <a:off x="0" y="0"/>
          <a:ext cx="0" cy="0"/>
          <a:chOff x="0" y="0"/>
          <a:chExt cx="0" cy="0"/>
        </a:xfrm>
      </p:grpSpPr>
      <p:sp>
        <p:nvSpPr>
          <p:cNvPr id="1008" name="Google Shape;1008;p11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09" name="Google Shape;1009;p111"/>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010" name="Google Shape;1010;p11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1011" name="Google Shape;1011;p111"/>
          <p:cNvSpPr/>
          <p:nvPr>
            <p:ph idx="2" type="pic"/>
          </p:nvPr>
        </p:nvSpPr>
        <p:spPr>
          <a:xfrm>
            <a:off x="8095047" y="1257696"/>
            <a:ext cx="2124300" cy="4571400"/>
          </a:xfrm>
          <a:prstGeom prst="roundRect">
            <a:avLst>
              <a:gd fmla="val 10302" name="adj"/>
            </a:avLst>
          </a:prstGeom>
          <a:solidFill>
            <a:schemeClr val="lt2"/>
          </a:solidFill>
          <a:ln>
            <a:noFill/>
          </a:ln>
        </p:spPr>
      </p:sp>
      <p:sp>
        <p:nvSpPr>
          <p:cNvPr id="1012" name="Google Shape;1012;p1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13" name="Google Shape;1013;p11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14" name="Google Shape;1014;p11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1015" name="Shape 1015"/>
        <p:cNvGrpSpPr/>
        <p:nvPr/>
      </p:nvGrpSpPr>
      <p:grpSpPr>
        <a:xfrm>
          <a:off x="0" y="0"/>
          <a:ext cx="0" cy="0"/>
          <a:chOff x="0" y="0"/>
          <a:chExt cx="0" cy="0"/>
        </a:xfrm>
      </p:grpSpPr>
      <p:sp>
        <p:nvSpPr>
          <p:cNvPr id="1016" name="Google Shape;1016;p112"/>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17" name="Google Shape;1017;p112"/>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1018" name="Google Shape;1018;p112"/>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1019" name="Google Shape;1019;p112"/>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1020" name="Google Shape;1020;p112"/>
          <p:cNvSpPr/>
          <p:nvPr>
            <p:ph idx="2" type="pic"/>
          </p:nvPr>
        </p:nvSpPr>
        <p:spPr>
          <a:xfrm>
            <a:off x="5146901" y="1993899"/>
            <a:ext cx="2048100" cy="4379100"/>
          </a:xfrm>
          <a:prstGeom prst="rect">
            <a:avLst/>
          </a:prstGeom>
          <a:noFill/>
          <a:ln>
            <a:noFill/>
          </a:ln>
        </p:spPr>
      </p:sp>
      <p:sp>
        <p:nvSpPr>
          <p:cNvPr id="1021" name="Google Shape;1021;p112"/>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22" name="Google Shape;1022;p112"/>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23" name="Google Shape;1023;p112"/>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24" name="Google Shape;1024;p112"/>
          <p:cNvSpPr/>
          <p:nvPr>
            <p:ph idx="5" type="pic"/>
          </p:nvPr>
        </p:nvSpPr>
        <p:spPr>
          <a:xfrm>
            <a:off x="8146954" y="2518389"/>
            <a:ext cx="365700" cy="365700"/>
          </a:xfrm>
          <a:prstGeom prst="rect">
            <a:avLst/>
          </a:prstGeom>
          <a:noFill/>
          <a:ln>
            <a:noFill/>
          </a:ln>
        </p:spPr>
      </p:sp>
      <p:sp>
        <p:nvSpPr>
          <p:cNvPr id="1025" name="Google Shape;1025;p112"/>
          <p:cNvSpPr/>
          <p:nvPr>
            <p:ph idx="6" type="pic"/>
          </p:nvPr>
        </p:nvSpPr>
        <p:spPr>
          <a:xfrm>
            <a:off x="8146954" y="3860390"/>
            <a:ext cx="365700" cy="365700"/>
          </a:xfrm>
          <a:prstGeom prst="rect">
            <a:avLst/>
          </a:prstGeom>
          <a:noFill/>
          <a:ln>
            <a:noFill/>
          </a:ln>
        </p:spPr>
      </p:sp>
      <p:sp>
        <p:nvSpPr>
          <p:cNvPr id="1026" name="Google Shape;1026;p112"/>
          <p:cNvSpPr/>
          <p:nvPr>
            <p:ph idx="7" type="pic"/>
          </p:nvPr>
        </p:nvSpPr>
        <p:spPr>
          <a:xfrm>
            <a:off x="8146954" y="5179070"/>
            <a:ext cx="365700" cy="365700"/>
          </a:xfrm>
          <a:prstGeom prst="rect">
            <a:avLst/>
          </a:prstGeom>
          <a:noFill/>
          <a:ln>
            <a:noFill/>
          </a:ln>
        </p:spPr>
      </p:sp>
      <p:sp>
        <p:nvSpPr>
          <p:cNvPr id="1027" name="Google Shape;1027;p11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28" name="Google Shape;1028;p11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29" name="Google Shape;1029;p11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1030" name="Shape 1030"/>
        <p:cNvGrpSpPr/>
        <p:nvPr/>
      </p:nvGrpSpPr>
      <p:grpSpPr>
        <a:xfrm>
          <a:off x="0" y="0"/>
          <a:ext cx="0" cy="0"/>
          <a:chOff x="0" y="0"/>
          <a:chExt cx="0" cy="0"/>
        </a:xfrm>
      </p:grpSpPr>
      <p:sp>
        <p:nvSpPr>
          <p:cNvPr id="1031" name="Google Shape;1031;p11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32" name="Google Shape;1032;p113"/>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33" name="Google Shape;1033;p11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34" name="Google Shape;1034;p113"/>
          <p:cNvSpPr txBox="1"/>
          <p:nvPr>
            <p:ph idx="2"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035" name="Google Shape;1035;p113"/>
          <p:cNvSpPr txBox="1"/>
          <p:nvPr>
            <p:ph idx="3"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36" name="Google Shape;1036;p113"/>
          <p:cNvSpPr txBox="1"/>
          <p:nvPr>
            <p:ph idx="4"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1037" name="Google Shape;1037;p11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38" name="Google Shape;1038;p11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39" name="Google Shape;1039;p11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0" name="Google Shape;1040;p113"/>
          <p:cNvSpPr txBox="1"/>
          <p:nvPr>
            <p:ph idx="6"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41" name="Google Shape;1041;p11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42" name="Google Shape;1042;p11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1043" name="Shape 1043"/>
        <p:cNvGrpSpPr/>
        <p:nvPr/>
      </p:nvGrpSpPr>
      <p:grpSpPr>
        <a:xfrm>
          <a:off x="0" y="0"/>
          <a:ext cx="0" cy="0"/>
          <a:chOff x="0" y="0"/>
          <a:chExt cx="0" cy="0"/>
        </a:xfrm>
      </p:grpSpPr>
      <p:sp>
        <p:nvSpPr>
          <p:cNvPr id="1044" name="Google Shape;1044;p11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5" name="Google Shape;1045;p114"/>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6" name="Google Shape;1046;p114"/>
          <p:cNvSpPr txBox="1"/>
          <p:nvPr>
            <p:ph idx="1"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47" name="Google Shape;1047;p114"/>
          <p:cNvSpPr txBox="1"/>
          <p:nvPr>
            <p:ph idx="2"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48" name="Google Shape;1048;p114"/>
          <p:cNvSpPr txBox="1"/>
          <p:nvPr>
            <p:ph idx="3"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49" name="Google Shape;1049;p114"/>
          <p:cNvSpPr txBox="1"/>
          <p:nvPr>
            <p:ph idx="4"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50" name="Google Shape;1050;p11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1" name="Google Shape;1051;p114"/>
          <p:cNvSpPr txBox="1"/>
          <p:nvPr>
            <p:ph idx="5"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52" name="Google Shape;1052;p11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3" name="Google Shape;1053;p114"/>
          <p:cNvSpPr txBox="1"/>
          <p:nvPr>
            <p:ph idx="6"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54" name="Google Shape;1054;p114"/>
          <p:cNvSpPr txBox="1"/>
          <p:nvPr>
            <p:ph idx="7"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55" name="Google Shape;1055;p11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6" name="Google Shape;1056;p114"/>
          <p:cNvSpPr txBox="1"/>
          <p:nvPr>
            <p:ph idx="8"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57" name="Google Shape;1057;p11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58" name="Google Shape;1058;p11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1059" name="Shape 1059"/>
        <p:cNvGrpSpPr/>
        <p:nvPr/>
      </p:nvGrpSpPr>
      <p:grpSpPr>
        <a:xfrm>
          <a:off x="0" y="0"/>
          <a:ext cx="0" cy="0"/>
          <a:chOff x="0" y="0"/>
          <a:chExt cx="0" cy="0"/>
        </a:xfrm>
      </p:grpSpPr>
      <p:sp>
        <p:nvSpPr>
          <p:cNvPr id="1060" name="Google Shape;1060;p11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1" name="Google Shape;1061;p115"/>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2" name="Google Shape;1062;p115"/>
          <p:cNvSpPr txBox="1"/>
          <p:nvPr>
            <p:ph idx="1"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1063" name="Google Shape;1063;p115"/>
          <p:cNvSpPr txBox="1"/>
          <p:nvPr>
            <p:ph idx="2"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64" name="Google Shape;1064;p115"/>
          <p:cNvSpPr txBox="1"/>
          <p:nvPr>
            <p:ph idx="3"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65" name="Google Shape;1065;p115"/>
          <p:cNvSpPr txBox="1"/>
          <p:nvPr>
            <p:ph idx="4"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66" name="Google Shape;1066;p11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7" name="Google Shape;1067;p115"/>
          <p:cNvSpPr txBox="1"/>
          <p:nvPr>
            <p:ph idx="5"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68" name="Google Shape;1068;p11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9" name="Google Shape;1069;p115"/>
          <p:cNvSpPr txBox="1"/>
          <p:nvPr>
            <p:ph idx="6"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70" name="Google Shape;1070;p115"/>
          <p:cNvSpPr txBox="1"/>
          <p:nvPr>
            <p:ph idx="7"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71" name="Google Shape;1071;p11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72" name="Google Shape;1072;p115"/>
          <p:cNvSpPr txBox="1"/>
          <p:nvPr>
            <p:ph idx="8"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73" name="Google Shape;1073;p115"/>
          <p:cNvSpPr txBox="1"/>
          <p:nvPr>
            <p:ph idx="9"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74" name="Google Shape;1074;p11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75" name="Google Shape;1075;p115"/>
          <p:cNvSpPr txBox="1"/>
          <p:nvPr>
            <p:ph idx="13"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76" name="Google Shape;1076;p1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77" name="Google Shape;1077;p11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1078" name="Shape 1078"/>
        <p:cNvGrpSpPr/>
        <p:nvPr/>
      </p:nvGrpSpPr>
      <p:grpSpPr>
        <a:xfrm>
          <a:off x="0" y="0"/>
          <a:ext cx="0" cy="0"/>
          <a:chOff x="0" y="0"/>
          <a:chExt cx="0" cy="0"/>
        </a:xfrm>
      </p:grpSpPr>
      <p:sp>
        <p:nvSpPr>
          <p:cNvPr id="1079" name="Google Shape;1079;p116"/>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1080" name="Google Shape;1080;p116"/>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081" name="Google Shape;1081;p116"/>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082" name="Google Shape;1082;p116"/>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83" name="Google Shape;1083;p116"/>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84" name="Google Shape;1084;p116"/>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85" name="Google Shape;1085;p116"/>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86" name="Google Shape;1086;p116"/>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87" name="Google Shape;1087;p116"/>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88" name="Google Shape;1088;p116"/>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89" name="Google Shape;1089;p116"/>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90" name="Google Shape;1090;p116"/>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91" name="Google Shape;1091;p116"/>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92" name="Google Shape;1092;p1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93" name="Google Shape;1093;p11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94" name="Google Shape;1094;p11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1095" name="Shape 1095"/>
        <p:cNvGrpSpPr/>
        <p:nvPr/>
      </p:nvGrpSpPr>
      <p:grpSpPr>
        <a:xfrm>
          <a:off x="0" y="0"/>
          <a:ext cx="0" cy="0"/>
          <a:chOff x="0" y="0"/>
          <a:chExt cx="0" cy="0"/>
        </a:xfrm>
      </p:grpSpPr>
      <p:sp>
        <p:nvSpPr>
          <p:cNvPr id="1096" name="Google Shape;1096;p11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1097" name="Google Shape;1097;p11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1098" name="Google Shape;1098;p117"/>
          <p:cNvSpPr/>
          <p:nvPr>
            <p:ph idx="2" type="pic"/>
          </p:nvPr>
        </p:nvSpPr>
        <p:spPr>
          <a:xfrm>
            <a:off x="6093644" y="3431357"/>
            <a:ext cx="6096000" cy="3429000"/>
          </a:xfrm>
          <a:prstGeom prst="rect">
            <a:avLst/>
          </a:prstGeom>
          <a:noFill/>
          <a:ln>
            <a:noFill/>
          </a:ln>
        </p:spPr>
      </p:sp>
      <p:sp>
        <p:nvSpPr>
          <p:cNvPr id="1099" name="Google Shape;1099;p117"/>
          <p:cNvSpPr/>
          <p:nvPr>
            <p:ph idx="3" type="pic"/>
          </p:nvPr>
        </p:nvSpPr>
        <p:spPr>
          <a:xfrm>
            <a:off x="6096000" y="-4715"/>
            <a:ext cx="6096000" cy="3429000"/>
          </a:xfrm>
          <a:prstGeom prst="rect">
            <a:avLst/>
          </a:prstGeom>
          <a:noFill/>
          <a:ln>
            <a:noFill/>
          </a:ln>
        </p:spPr>
      </p:sp>
      <p:sp>
        <p:nvSpPr>
          <p:cNvPr id="1100" name="Google Shape;1100;p117"/>
          <p:cNvSpPr/>
          <p:nvPr>
            <p:ph idx="4" type="pic"/>
          </p:nvPr>
        </p:nvSpPr>
        <p:spPr>
          <a:xfrm>
            <a:off x="-1571" y="3431357"/>
            <a:ext cx="6096000" cy="3429000"/>
          </a:xfrm>
          <a:prstGeom prst="rect">
            <a:avLst/>
          </a:prstGeom>
          <a:noFill/>
          <a:ln>
            <a:noFill/>
          </a:ln>
        </p:spPr>
      </p:sp>
      <p:sp>
        <p:nvSpPr>
          <p:cNvPr id="1101" name="Google Shape;1101;p117"/>
          <p:cNvSpPr/>
          <p:nvPr>
            <p:ph idx="5" type="pic"/>
          </p:nvPr>
        </p:nvSpPr>
        <p:spPr>
          <a:xfrm>
            <a:off x="-9425" y="-4715"/>
            <a:ext cx="6096000" cy="3429000"/>
          </a:xfrm>
          <a:prstGeom prst="rect">
            <a:avLst/>
          </a:prstGeom>
          <a:noFill/>
          <a:ln>
            <a:noFill/>
          </a:ln>
        </p:spPr>
      </p:sp>
      <p:sp>
        <p:nvSpPr>
          <p:cNvPr id="1102" name="Google Shape;1102;p117"/>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103" name="Google Shape;1103;p117"/>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104" name="Google Shape;1104;p117"/>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105" name="Google Shape;1105;p117"/>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1106" name="Shape 1106"/>
        <p:cNvGrpSpPr/>
        <p:nvPr/>
      </p:nvGrpSpPr>
      <p:grpSpPr>
        <a:xfrm>
          <a:off x="0" y="0"/>
          <a:ext cx="0" cy="0"/>
          <a:chOff x="0" y="0"/>
          <a:chExt cx="0" cy="0"/>
        </a:xfrm>
      </p:grpSpPr>
      <p:sp>
        <p:nvSpPr>
          <p:cNvPr id="1107" name="Google Shape;1107;p118"/>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08" name="Google Shape;1108;p118"/>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09" name="Google Shape;1109;p118"/>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10" name="Google Shape;1110;p1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11" name="Google Shape;1111;p11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12" name="Google Shape;1112;p11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1113" name="Shape 1113"/>
        <p:cNvGrpSpPr/>
        <p:nvPr/>
      </p:nvGrpSpPr>
      <p:grpSpPr>
        <a:xfrm>
          <a:off x="0" y="0"/>
          <a:ext cx="0" cy="0"/>
          <a:chOff x="0" y="0"/>
          <a:chExt cx="0" cy="0"/>
        </a:xfrm>
      </p:grpSpPr>
      <p:sp>
        <p:nvSpPr>
          <p:cNvPr id="1114" name="Google Shape;1114;p11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15" name="Google Shape;1115;p11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16" name="Google Shape;1116;p11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17" name="Google Shape;1117;p11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18" name="Google Shape;1118;p11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19" name="Google Shape;1119;p119"/>
          <p:cNvSpPr/>
          <p:nvPr>
            <p:ph idx="5" type="pic"/>
          </p:nvPr>
        </p:nvSpPr>
        <p:spPr>
          <a:xfrm>
            <a:off x="2440875" y="2654049"/>
            <a:ext cx="2015400" cy="2015400"/>
          </a:xfrm>
          <a:prstGeom prst="rect">
            <a:avLst/>
          </a:prstGeom>
          <a:solidFill>
            <a:srgbClr val="F2F2F2"/>
          </a:solidFill>
          <a:ln>
            <a:noFill/>
          </a:ln>
        </p:spPr>
      </p:sp>
      <p:sp>
        <p:nvSpPr>
          <p:cNvPr id="1120" name="Google Shape;1120;p11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21" name="Google Shape;1121;p119"/>
          <p:cNvSpPr/>
          <p:nvPr>
            <p:ph idx="6" type="pic"/>
          </p:nvPr>
        </p:nvSpPr>
        <p:spPr>
          <a:xfrm>
            <a:off x="8367113" y="2654049"/>
            <a:ext cx="2015400" cy="2015400"/>
          </a:xfrm>
          <a:prstGeom prst="rect">
            <a:avLst/>
          </a:prstGeom>
          <a:solidFill>
            <a:srgbClr val="F2F2F2"/>
          </a:solidFill>
          <a:ln>
            <a:noFill/>
          </a:ln>
        </p:spPr>
      </p:sp>
      <p:sp>
        <p:nvSpPr>
          <p:cNvPr id="1122" name="Google Shape;1122;p11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23" name="Google Shape;1123;p11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1124" name="Shape 1124"/>
        <p:cNvGrpSpPr/>
        <p:nvPr/>
      </p:nvGrpSpPr>
      <p:grpSpPr>
        <a:xfrm>
          <a:off x="0" y="0"/>
          <a:ext cx="0" cy="0"/>
          <a:chOff x="0" y="0"/>
          <a:chExt cx="0" cy="0"/>
        </a:xfrm>
      </p:grpSpPr>
      <p:sp>
        <p:nvSpPr>
          <p:cNvPr id="1125" name="Google Shape;1125;p12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26" name="Google Shape;1126;p12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27" name="Google Shape;1127;p12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28" name="Google Shape;1128;p12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29" name="Google Shape;1129;p12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30" name="Google Shape;1130;p12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31" name="Google Shape;1131;p12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32" name="Google Shape;1132;p120"/>
          <p:cNvSpPr/>
          <p:nvPr>
            <p:ph idx="7" type="pic"/>
          </p:nvPr>
        </p:nvSpPr>
        <p:spPr>
          <a:xfrm>
            <a:off x="1711670" y="2790201"/>
            <a:ext cx="1833000" cy="1833000"/>
          </a:xfrm>
          <a:prstGeom prst="rect">
            <a:avLst/>
          </a:prstGeom>
          <a:solidFill>
            <a:srgbClr val="F2F2F2"/>
          </a:solidFill>
          <a:ln>
            <a:noFill/>
          </a:ln>
        </p:spPr>
      </p:sp>
      <p:sp>
        <p:nvSpPr>
          <p:cNvPr id="1133" name="Google Shape;1133;p12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34" name="Google Shape;1134;p120"/>
          <p:cNvSpPr/>
          <p:nvPr>
            <p:ph idx="8" type="pic"/>
          </p:nvPr>
        </p:nvSpPr>
        <p:spPr>
          <a:xfrm>
            <a:off x="5461867" y="2790201"/>
            <a:ext cx="1833000" cy="1833000"/>
          </a:xfrm>
          <a:prstGeom prst="rect">
            <a:avLst/>
          </a:prstGeom>
          <a:solidFill>
            <a:srgbClr val="F2F2F2"/>
          </a:solidFill>
          <a:ln>
            <a:noFill/>
          </a:ln>
        </p:spPr>
      </p:sp>
      <p:sp>
        <p:nvSpPr>
          <p:cNvPr id="1135" name="Google Shape;1135;p12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36" name="Google Shape;1136;p120"/>
          <p:cNvSpPr/>
          <p:nvPr>
            <p:ph idx="9" type="pic"/>
          </p:nvPr>
        </p:nvSpPr>
        <p:spPr>
          <a:xfrm>
            <a:off x="9258364" y="2790201"/>
            <a:ext cx="1833000" cy="1833000"/>
          </a:xfrm>
          <a:prstGeom prst="rect">
            <a:avLst/>
          </a:prstGeom>
          <a:solidFill>
            <a:srgbClr val="F2F2F2"/>
          </a:solidFill>
          <a:ln>
            <a:noFill/>
          </a:ln>
        </p:spPr>
      </p:sp>
      <p:sp>
        <p:nvSpPr>
          <p:cNvPr id="1137" name="Google Shape;1137;p1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8" name="Google Shape;1138;p12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765" name="Shape 765"/>
        <p:cNvGrpSpPr/>
        <p:nvPr/>
      </p:nvGrpSpPr>
      <p:grpSpPr>
        <a:xfrm>
          <a:off x="0" y="0"/>
          <a:ext cx="0" cy="0"/>
          <a:chOff x="0" y="0"/>
          <a:chExt cx="0" cy="0"/>
        </a:xfrm>
      </p:grpSpPr>
      <p:sp>
        <p:nvSpPr>
          <p:cNvPr id="766" name="Google Shape;766;p8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767" name="Google Shape;767;p8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768" name="Google Shape;768;p8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769" name="Google Shape;769;p82"/>
          <p:cNvSpPr/>
          <p:nvPr>
            <p:ph idx="2" type="pic"/>
          </p:nvPr>
        </p:nvSpPr>
        <p:spPr>
          <a:xfrm>
            <a:off x="5984925" y="-5178126"/>
            <a:ext cx="11392800" cy="11439600"/>
          </a:xfrm>
          <a:prstGeom prst="pie">
            <a:avLst>
              <a:gd fmla="val 5392891" name="adj1"/>
              <a:gd fmla="val 10798470" name="adj2"/>
            </a:avLst>
          </a:prstGeom>
          <a:noFill/>
          <a:ln>
            <a:noFill/>
          </a:ln>
        </p:spPr>
      </p:sp>
      <p:sp>
        <p:nvSpPr>
          <p:cNvPr id="770" name="Google Shape;770;p8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771" name="Google Shape;771;p8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772" name="Shape 772"/>
        <p:cNvGrpSpPr/>
        <p:nvPr/>
      </p:nvGrpSpPr>
      <p:grpSpPr>
        <a:xfrm>
          <a:off x="0" y="0"/>
          <a:ext cx="0" cy="0"/>
          <a:chOff x="0" y="0"/>
          <a:chExt cx="0" cy="0"/>
        </a:xfrm>
      </p:grpSpPr>
      <p:sp>
        <p:nvSpPr>
          <p:cNvPr id="773" name="Google Shape;773;p8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4" name="Google Shape;774;p8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775" name="Google Shape;775;p8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776" name="Google Shape;776;p8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777" name="Google Shape;777;p8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778" name="Google Shape;778;p83"/>
          <p:cNvSpPr/>
          <p:nvPr>
            <p:ph idx="2" type="pic"/>
          </p:nvPr>
        </p:nvSpPr>
        <p:spPr>
          <a:xfrm>
            <a:off x="5984925" y="-5178126"/>
            <a:ext cx="11392800" cy="11439600"/>
          </a:xfrm>
          <a:prstGeom prst="pie">
            <a:avLst>
              <a:gd fmla="val 5392891" name="adj1"/>
              <a:gd fmla="val 10798470" name="adj2"/>
            </a:avLst>
          </a:prstGeom>
          <a:noFill/>
          <a:ln>
            <a:noFill/>
          </a:ln>
        </p:spPr>
      </p:sp>
      <p:sp>
        <p:nvSpPr>
          <p:cNvPr id="779" name="Google Shape;779;p8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780" name="Google Shape;780;p8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781" name="Google Shape;781;p8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782" name="Shape 782"/>
        <p:cNvGrpSpPr/>
        <p:nvPr/>
      </p:nvGrpSpPr>
      <p:grpSpPr>
        <a:xfrm>
          <a:off x="0" y="0"/>
          <a:ext cx="0" cy="0"/>
          <a:chOff x="0" y="0"/>
          <a:chExt cx="0" cy="0"/>
        </a:xfrm>
      </p:grpSpPr>
      <p:sp>
        <p:nvSpPr>
          <p:cNvPr id="783" name="Google Shape;783;p8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84" name="Google Shape;784;p8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5" name="Google Shape;785;p8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6" name="Google Shape;786;p8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87" name="Google Shape;787;p8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788" name="Shape 788"/>
        <p:cNvGrpSpPr/>
        <p:nvPr/>
      </p:nvGrpSpPr>
      <p:grpSpPr>
        <a:xfrm>
          <a:off x="0" y="0"/>
          <a:ext cx="0" cy="0"/>
          <a:chOff x="0" y="0"/>
          <a:chExt cx="0" cy="0"/>
        </a:xfrm>
      </p:grpSpPr>
      <p:sp>
        <p:nvSpPr>
          <p:cNvPr id="789" name="Google Shape;789;p8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90" name="Google Shape;790;p8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91" name="Google Shape;791;p8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792" name="Shape 792"/>
        <p:cNvGrpSpPr/>
        <p:nvPr/>
      </p:nvGrpSpPr>
      <p:grpSpPr>
        <a:xfrm>
          <a:off x="0" y="0"/>
          <a:ext cx="0" cy="0"/>
          <a:chOff x="0" y="0"/>
          <a:chExt cx="0" cy="0"/>
        </a:xfrm>
      </p:grpSpPr>
      <p:sp>
        <p:nvSpPr>
          <p:cNvPr id="793" name="Google Shape;793;p8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794" name="Google Shape;794;p8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795" name="Google Shape;795;p8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796" name="Google Shape;796;p8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797" name="Google Shape;797;p8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798" name="Google Shape;798;p8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799" name="Google Shape;799;p8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00" name="Google Shape;800;p8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01" name="Google Shape;801;p8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02" name="Google Shape;802;p8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803" name="Google Shape;803;p8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804" name="Google Shape;804;p8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805" name="Google Shape;805;p8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806" name="Google Shape;806;p86"/>
          <p:cNvSpPr/>
          <p:nvPr>
            <p:ph idx="14" type="pic"/>
          </p:nvPr>
        </p:nvSpPr>
        <p:spPr>
          <a:xfrm>
            <a:off x="10686767" y="2650009"/>
            <a:ext cx="365700" cy="365700"/>
          </a:xfrm>
          <a:prstGeom prst="rect">
            <a:avLst/>
          </a:prstGeom>
          <a:noFill/>
          <a:ln>
            <a:noFill/>
          </a:ln>
        </p:spPr>
      </p:sp>
      <p:sp>
        <p:nvSpPr>
          <p:cNvPr id="807" name="Google Shape;807;p86"/>
          <p:cNvSpPr/>
          <p:nvPr>
            <p:ph idx="15" type="pic"/>
          </p:nvPr>
        </p:nvSpPr>
        <p:spPr>
          <a:xfrm>
            <a:off x="1726129" y="2650009"/>
            <a:ext cx="365700" cy="365700"/>
          </a:xfrm>
          <a:prstGeom prst="rect">
            <a:avLst/>
          </a:prstGeom>
          <a:noFill/>
          <a:ln>
            <a:noFill/>
          </a:ln>
        </p:spPr>
      </p:sp>
      <p:sp>
        <p:nvSpPr>
          <p:cNvPr id="808" name="Google Shape;808;p8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09" name="Google Shape;809;p8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810" name="Shape 810"/>
        <p:cNvGrpSpPr/>
        <p:nvPr/>
      </p:nvGrpSpPr>
      <p:grpSpPr>
        <a:xfrm>
          <a:off x="0" y="0"/>
          <a:ext cx="0" cy="0"/>
          <a:chOff x="0" y="0"/>
          <a:chExt cx="0" cy="0"/>
        </a:xfrm>
      </p:grpSpPr>
      <p:sp>
        <p:nvSpPr>
          <p:cNvPr id="811" name="Google Shape;811;p8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12" name="Google Shape;812;p8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13" name="Google Shape;813;p8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14" name="Google Shape;814;p8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15" name="Google Shape;815;p8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16" name="Google Shape;816;p8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817" name="Shape 817"/>
        <p:cNvGrpSpPr/>
        <p:nvPr/>
      </p:nvGrpSpPr>
      <p:grpSpPr>
        <a:xfrm>
          <a:off x="0" y="0"/>
          <a:ext cx="0" cy="0"/>
          <a:chOff x="0" y="0"/>
          <a:chExt cx="0" cy="0"/>
        </a:xfrm>
      </p:grpSpPr>
      <p:sp>
        <p:nvSpPr>
          <p:cNvPr id="818" name="Google Shape;818;p8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19" name="Google Shape;819;p8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820" name="Google Shape;820;p8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821" name="Google Shape;821;p8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822" name="Google Shape;822;p8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823" name="Google Shape;823;p88"/>
          <p:cNvSpPr/>
          <p:nvPr>
            <p:ph idx="2" type="pic"/>
          </p:nvPr>
        </p:nvSpPr>
        <p:spPr>
          <a:xfrm>
            <a:off x="5976150" y="1872375"/>
            <a:ext cx="5027700" cy="3261900"/>
          </a:xfrm>
          <a:prstGeom prst="rect">
            <a:avLst/>
          </a:prstGeom>
          <a:solidFill>
            <a:srgbClr val="F2F2F2"/>
          </a:solidFill>
          <a:ln>
            <a:noFill/>
          </a:ln>
        </p:spPr>
      </p:sp>
      <p:sp>
        <p:nvSpPr>
          <p:cNvPr id="824" name="Google Shape;824;p8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25" name="Google Shape;825;p8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826" name="Shape 826"/>
        <p:cNvGrpSpPr/>
        <p:nvPr/>
      </p:nvGrpSpPr>
      <p:grpSpPr>
        <a:xfrm>
          <a:off x="0" y="0"/>
          <a:ext cx="0" cy="0"/>
          <a:chOff x="0" y="0"/>
          <a:chExt cx="0" cy="0"/>
        </a:xfrm>
      </p:grpSpPr>
      <p:sp>
        <p:nvSpPr>
          <p:cNvPr id="827" name="Google Shape;827;p8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8" name="Google Shape;828;p8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9" name="Google Shape;829;p8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30" name="Google Shape;830;p8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31" name="Google Shape;831;p8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2" name="Google Shape;832;p8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3" name="Google Shape;833;p8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4" name="Google Shape;834;p8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5" name="Google Shape;835;p8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6" name="Google Shape;836;p8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7" name="Google Shape;837;p89"/>
          <p:cNvSpPr/>
          <p:nvPr>
            <p:ph idx="9" type="pic"/>
          </p:nvPr>
        </p:nvSpPr>
        <p:spPr>
          <a:xfrm>
            <a:off x="5723645" y="2364629"/>
            <a:ext cx="1005900" cy="1005900"/>
          </a:xfrm>
          <a:prstGeom prst="rect">
            <a:avLst/>
          </a:prstGeom>
          <a:noFill/>
          <a:ln>
            <a:noFill/>
          </a:ln>
        </p:spPr>
      </p:sp>
      <p:sp>
        <p:nvSpPr>
          <p:cNvPr id="838" name="Google Shape;838;p89"/>
          <p:cNvSpPr/>
          <p:nvPr>
            <p:ph idx="13" type="pic"/>
          </p:nvPr>
        </p:nvSpPr>
        <p:spPr>
          <a:xfrm>
            <a:off x="5723645" y="3731213"/>
            <a:ext cx="1005900" cy="1005900"/>
          </a:xfrm>
          <a:prstGeom prst="rect">
            <a:avLst/>
          </a:prstGeom>
          <a:noFill/>
          <a:ln>
            <a:noFill/>
          </a:ln>
        </p:spPr>
      </p:sp>
      <p:sp>
        <p:nvSpPr>
          <p:cNvPr id="839" name="Google Shape;839;p89"/>
          <p:cNvSpPr/>
          <p:nvPr>
            <p:ph idx="14" type="pic"/>
          </p:nvPr>
        </p:nvSpPr>
        <p:spPr>
          <a:xfrm>
            <a:off x="5726372" y="5097797"/>
            <a:ext cx="1005900" cy="1005900"/>
          </a:xfrm>
          <a:prstGeom prst="rect">
            <a:avLst/>
          </a:prstGeom>
          <a:noFill/>
          <a:ln>
            <a:noFill/>
          </a:ln>
        </p:spPr>
      </p:sp>
      <p:sp>
        <p:nvSpPr>
          <p:cNvPr id="840" name="Google Shape;840;p8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41" name="Google Shape;841;p8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842" name="Shape 842"/>
        <p:cNvGrpSpPr/>
        <p:nvPr/>
      </p:nvGrpSpPr>
      <p:grpSpPr>
        <a:xfrm>
          <a:off x="0" y="0"/>
          <a:ext cx="0" cy="0"/>
          <a:chOff x="0" y="0"/>
          <a:chExt cx="0" cy="0"/>
        </a:xfrm>
      </p:grpSpPr>
      <p:sp>
        <p:nvSpPr>
          <p:cNvPr id="843" name="Google Shape;843;p9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44" name="Google Shape;844;p9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845" name="Shape 845"/>
        <p:cNvGrpSpPr/>
        <p:nvPr/>
      </p:nvGrpSpPr>
      <p:grpSpPr>
        <a:xfrm>
          <a:off x="0" y="0"/>
          <a:ext cx="0" cy="0"/>
          <a:chOff x="0" y="0"/>
          <a:chExt cx="0" cy="0"/>
        </a:xfrm>
      </p:grpSpPr>
      <p:sp>
        <p:nvSpPr>
          <p:cNvPr id="846" name="Google Shape;846;p9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847" name="Google Shape;847;p9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848" name="Google Shape;848;p91"/>
          <p:cNvSpPr/>
          <p:nvPr>
            <p:ph idx="2" type="pic"/>
          </p:nvPr>
        </p:nvSpPr>
        <p:spPr>
          <a:xfrm>
            <a:off x="1520815" y="2822850"/>
            <a:ext cx="2831400" cy="2831100"/>
          </a:xfrm>
          <a:prstGeom prst="rect">
            <a:avLst/>
          </a:prstGeom>
          <a:solidFill>
            <a:srgbClr val="F2F2F2"/>
          </a:solidFill>
          <a:ln>
            <a:noFill/>
          </a:ln>
        </p:spPr>
      </p:sp>
      <p:sp>
        <p:nvSpPr>
          <p:cNvPr id="849" name="Google Shape;849;p9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50" name="Google Shape;850;p9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851" name="Shape 851"/>
        <p:cNvGrpSpPr/>
        <p:nvPr/>
      </p:nvGrpSpPr>
      <p:grpSpPr>
        <a:xfrm>
          <a:off x="0" y="0"/>
          <a:ext cx="0" cy="0"/>
          <a:chOff x="0" y="0"/>
          <a:chExt cx="0" cy="0"/>
        </a:xfrm>
      </p:grpSpPr>
      <p:sp>
        <p:nvSpPr>
          <p:cNvPr id="852" name="Google Shape;852;p92"/>
          <p:cNvSpPr/>
          <p:nvPr>
            <p:ph idx="2" type="pic"/>
          </p:nvPr>
        </p:nvSpPr>
        <p:spPr>
          <a:xfrm>
            <a:off x="0" y="0"/>
            <a:ext cx="12192000" cy="6146700"/>
          </a:xfrm>
          <a:prstGeom prst="rect">
            <a:avLst/>
          </a:prstGeom>
          <a:noFill/>
          <a:ln>
            <a:noFill/>
          </a:ln>
        </p:spPr>
      </p:sp>
      <p:sp>
        <p:nvSpPr>
          <p:cNvPr id="853" name="Google Shape;853;p9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54" name="Google Shape;854;p9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55" name="Google Shape;855;p9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856" name="Shape 856"/>
        <p:cNvGrpSpPr/>
        <p:nvPr/>
      </p:nvGrpSpPr>
      <p:grpSpPr>
        <a:xfrm>
          <a:off x="0" y="0"/>
          <a:ext cx="0" cy="0"/>
          <a:chOff x="0" y="0"/>
          <a:chExt cx="0" cy="0"/>
        </a:xfrm>
      </p:grpSpPr>
      <p:sp>
        <p:nvSpPr>
          <p:cNvPr id="857" name="Google Shape;857;p93"/>
          <p:cNvSpPr/>
          <p:nvPr>
            <p:ph idx="2" type="pic"/>
          </p:nvPr>
        </p:nvSpPr>
        <p:spPr>
          <a:xfrm>
            <a:off x="0" y="0"/>
            <a:ext cx="12192000" cy="6146700"/>
          </a:xfrm>
          <a:prstGeom prst="rect">
            <a:avLst/>
          </a:prstGeom>
          <a:noFill/>
          <a:ln>
            <a:noFill/>
          </a:ln>
        </p:spPr>
      </p:sp>
      <p:sp>
        <p:nvSpPr>
          <p:cNvPr id="858" name="Google Shape;858;p9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59" name="Google Shape;859;p9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60" name="Google Shape;860;p9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861" name="Shape 861"/>
        <p:cNvGrpSpPr/>
        <p:nvPr/>
      </p:nvGrpSpPr>
      <p:grpSpPr>
        <a:xfrm>
          <a:off x="0" y="0"/>
          <a:ext cx="0" cy="0"/>
          <a:chOff x="0" y="0"/>
          <a:chExt cx="0" cy="0"/>
        </a:xfrm>
      </p:grpSpPr>
      <p:sp>
        <p:nvSpPr>
          <p:cNvPr id="862" name="Google Shape;862;p94"/>
          <p:cNvSpPr/>
          <p:nvPr>
            <p:ph idx="2" type="pic"/>
          </p:nvPr>
        </p:nvSpPr>
        <p:spPr>
          <a:xfrm>
            <a:off x="0" y="0"/>
            <a:ext cx="12192000" cy="6146700"/>
          </a:xfrm>
          <a:prstGeom prst="rect">
            <a:avLst/>
          </a:prstGeom>
          <a:noFill/>
          <a:ln>
            <a:noFill/>
          </a:ln>
        </p:spPr>
      </p:sp>
      <p:sp>
        <p:nvSpPr>
          <p:cNvPr id="863" name="Google Shape;863;p9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64" name="Google Shape;864;p9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65" name="Google Shape;865;p9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866" name="Shape 866"/>
        <p:cNvGrpSpPr/>
        <p:nvPr/>
      </p:nvGrpSpPr>
      <p:grpSpPr>
        <a:xfrm>
          <a:off x="0" y="0"/>
          <a:ext cx="0" cy="0"/>
          <a:chOff x="0" y="0"/>
          <a:chExt cx="0" cy="0"/>
        </a:xfrm>
      </p:grpSpPr>
      <p:sp>
        <p:nvSpPr>
          <p:cNvPr id="867" name="Google Shape;867;p9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68" name="Google Shape;868;p9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69" name="Google Shape;869;p9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70" name="Google Shape;870;p9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871" name="Shape 871"/>
        <p:cNvGrpSpPr/>
        <p:nvPr/>
      </p:nvGrpSpPr>
      <p:grpSpPr>
        <a:xfrm>
          <a:off x="0" y="0"/>
          <a:ext cx="0" cy="0"/>
          <a:chOff x="0" y="0"/>
          <a:chExt cx="0" cy="0"/>
        </a:xfrm>
      </p:grpSpPr>
      <p:sp>
        <p:nvSpPr>
          <p:cNvPr id="872" name="Google Shape;872;p9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73" name="Google Shape;873;p9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874" name="Shape 874"/>
        <p:cNvGrpSpPr/>
        <p:nvPr/>
      </p:nvGrpSpPr>
      <p:grpSpPr>
        <a:xfrm>
          <a:off x="0" y="0"/>
          <a:ext cx="0" cy="0"/>
          <a:chOff x="0" y="0"/>
          <a:chExt cx="0" cy="0"/>
        </a:xfrm>
      </p:grpSpPr>
      <p:sp>
        <p:nvSpPr>
          <p:cNvPr id="875" name="Google Shape;875;p97"/>
          <p:cNvSpPr/>
          <p:nvPr>
            <p:ph idx="2" type="pic"/>
          </p:nvPr>
        </p:nvSpPr>
        <p:spPr>
          <a:xfrm>
            <a:off x="1676255" y="1665017"/>
            <a:ext cx="1463100" cy="1463100"/>
          </a:xfrm>
          <a:prstGeom prst="ellipse">
            <a:avLst/>
          </a:prstGeom>
          <a:noFill/>
          <a:ln>
            <a:noFill/>
          </a:ln>
        </p:spPr>
      </p:sp>
      <p:sp>
        <p:nvSpPr>
          <p:cNvPr id="876" name="Google Shape;876;p9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77" name="Google Shape;877;p9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78" name="Google Shape;878;p97"/>
          <p:cNvSpPr/>
          <p:nvPr>
            <p:ph idx="4" type="pic"/>
          </p:nvPr>
        </p:nvSpPr>
        <p:spPr>
          <a:xfrm>
            <a:off x="5056062" y="1665017"/>
            <a:ext cx="1463100" cy="1463100"/>
          </a:xfrm>
          <a:prstGeom prst="ellipse">
            <a:avLst/>
          </a:prstGeom>
          <a:noFill/>
          <a:ln>
            <a:noFill/>
          </a:ln>
        </p:spPr>
      </p:sp>
      <p:sp>
        <p:nvSpPr>
          <p:cNvPr id="879" name="Google Shape;879;p9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80" name="Google Shape;880;p9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81" name="Google Shape;881;p97"/>
          <p:cNvSpPr/>
          <p:nvPr>
            <p:ph idx="7" type="pic"/>
          </p:nvPr>
        </p:nvSpPr>
        <p:spPr>
          <a:xfrm>
            <a:off x="8435870" y="1665017"/>
            <a:ext cx="1463100" cy="1463100"/>
          </a:xfrm>
          <a:prstGeom prst="ellipse">
            <a:avLst/>
          </a:prstGeom>
          <a:noFill/>
          <a:ln>
            <a:noFill/>
          </a:ln>
        </p:spPr>
      </p:sp>
      <p:sp>
        <p:nvSpPr>
          <p:cNvPr id="882" name="Google Shape;882;p9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83" name="Google Shape;883;p9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84" name="Google Shape;884;p97"/>
          <p:cNvSpPr/>
          <p:nvPr>
            <p:ph idx="13" type="pic"/>
          </p:nvPr>
        </p:nvSpPr>
        <p:spPr>
          <a:xfrm>
            <a:off x="1676255" y="4072552"/>
            <a:ext cx="1463100" cy="1463100"/>
          </a:xfrm>
          <a:prstGeom prst="ellipse">
            <a:avLst/>
          </a:prstGeom>
          <a:noFill/>
          <a:ln>
            <a:noFill/>
          </a:ln>
        </p:spPr>
      </p:sp>
      <p:sp>
        <p:nvSpPr>
          <p:cNvPr id="885" name="Google Shape;885;p9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86" name="Google Shape;886;p9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87" name="Google Shape;887;p97"/>
          <p:cNvSpPr/>
          <p:nvPr>
            <p:ph idx="16" type="pic"/>
          </p:nvPr>
        </p:nvSpPr>
        <p:spPr>
          <a:xfrm>
            <a:off x="5056062" y="4072552"/>
            <a:ext cx="1463100" cy="1463100"/>
          </a:xfrm>
          <a:prstGeom prst="ellipse">
            <a:avLst/>
          </a:prstGeom>
          <a:noFill/>
          <a:ln>
            <a:noFill/>
          </a:ln>
        </p:spPr>
      </p:sp>
      <p:sp>
        <p:nvSpPr>
          <p:cNvPr id="888" name="Google Shape;888;p9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89" name="Google Shape;889;p9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90" name="Google Shape;890;p97"/>
          <p:cNvSpPr/>
          <p:nvPr>
            <p:ph idx="19" type="pic"/>
          </p:nvPr>
        </p:nvSpPr>
        <p:spPr>
          <a:xfrm>
            <a:off x="8435870" y="4072552"/>
            <a:ext cx="1463100" cy="1463100"/>
          </a:xfrm>
          <a:prstGeom prst="ellipse">
            <a:avLst/>
          </a:prstGeom>
          <a:noFill/>
          <a:ln>
            <a:noFill/>
          </a:ln>
        </p:spPr>
      </p:sp>
      <p:sp>
        <p:nvSpPr>
          <p:cNvPr id="891" name="Google Shape;891;p9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92" name="Google Shape;892;p9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93" name="Google Shape;893;p9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894" name="Shape 894"/>
        <p:cNvGrpSpPr/>
        <p:nvPr/>
      </p:nvGrpSpPr>
      <p:grpSpPr>
        <a:xfrm>
          <a:off x="0" y="0"/>
          <a:ext cx="0" cy="0"/>
          <a:chOff x="0" y="0"/>
          <a:chExt cx="0" cy="0"/>
        </a:xfrm>
      </p:grpSpPr>
      <p:sp>
        <p:nvSpPr>
          <p:cNvPr id="895" name="Google Shape;895;p98"/>
          <p:cNvSpPr/>
          <p:nvPr>
            <p:ph idx="2" type="pic"/>
          </p:nvPr>
        </p:nvSpPr>
        <p:spPr>
          <a:xfrm>
            <a:off x="1676248" y="1893628"/>
            <a:ext cx="2055900" cy="2055900"/>
          </a:xfrm>
          <a:prstGeom prst="ellipse">
            <a:avLst/>
          </a:prstGeom>
          <a:noFill/>
          <a:ln>
            <a:noFill/>
          </a:ln>
        </p:spPr>
      </p:sp>
      <p:sp>
        <p:nvSpPr>
          <p:cNvPr id="896" name="Google Shape;896;p9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97" name="Google Shape;897;p9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98" name="Google Shape;898;p9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99" name="Google Shape;899;p98"/>
          <p:cNvSpPr/>
          <p:nvPr>
            <p:ph idx="4" type="pic"/>
          </p:nvPr>
        </p:nvSpPr>
        <p:spPr>
          <a:xfrm>
            <a:off x="5068048" y="1893628"/>
            <a:ext cx="2055900" cy="2055900"/>
          </a:xfrm>
          <a:prstGeom prst="ellipse">
            <a:avLst/>
          </a:prstGeom>
          <a:noFill/>
          <a:ln>
            <a:noFill/>
          </a:ln>
        </p:spPr>
      </p:sp>
      <p:sp>
        <p:nvSpPr>
          <p:cNvPr id="900" name="Google Shape;900;p9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901" name="Google Shape;901;p9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02" name="Google Shape;902;p98"/>
          <p:cNvSpPr/>
          <p:nvPr>
            <p:ph idx="7" type="pic"/>
          </p:nvPr>
        </p:nvSpPr>
        <p:spPr>
          <a:xfrm>
            <a:off x="8459848" y="1893628"/>
            <a:ext cx="2055900" cy="2055900"/>
          </a:xfrm>
          <a:prstGeom prst="ellipse">
            <a:avLst/>
          </a:prstGeom>
          <a:noFill/>
          <a:ln>
            <a:noFill/>
          </a:ln>
        </p:spPr>
      </p:sp>
      <p:sp>
        <p:nvSpPr>
          <p:cNvPr id="903" name="Google Shape;903;p9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904" name="Google Shape;904;p9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05" name="Shape 905"/>
        <p:cNvGrpSpPr/>
        <p:nvPr/>
      </p:nvGrpSpPr>
      <p:grpSpPr>
        <a:xfrm>
          <a:off x="0" y="0"/>
          <a:ext cx="0" cy="0"/>
          <a:chOff x="0" y="0"/>
          <a:chExt cx="0" cy="0"/>
        </a:xfrm>
      </p:grpSpPr>
    </p:spTree>
  </p:cSld>
  <p:clrMapOvr>
    <a:masterClrMapping/>
  </p:clrMapOvr>
</p:sldLayout>
</file>

<file path=ppt/slideLayouts/slideLayout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906" name="Shape 906"/>
        <p:cNvGrpSpPr/>
        <p:nvPr/>
      </p:nvGrpSpPr>
      <p:grpSpPr>
        <a:xfrm>
          <a:off x="0" y="0"/>
          <a:ext cx="0" cy="0"/>
          <a:chOff x="0" y="0"/>
          <a:chExt cx="0" cy="0"/>
        </a:xfrm>
      </p:grpSpPr>
      <p:sp>
        <p:nvSpPr>
          <p:cNvPr id="907" name="Google Shape;907;p10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08" name="Google Shape;908;p10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09" name="Google Shape;909;p10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10" name="Google Shape;910;p10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1" name="Google Shape;911;p10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2" name="Google Shape;912;p10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913" name="Shape 913"/>
        <p:cNvGrpSpPr/>
        <p:nvPr/>
      </p:nvGrpSpPr>
      <p:grpSpPr>
        <a:xfrm>
          <a:off x="0" y="0"/>
          <a:ext cx="0" cy="0"/>
          <a:chOff x="0" y="0"/>
          <a:chExt cx="0" cy="0"/>
        </a:xfrm>
      </p:grpSpPr>
      <p:cxnSp>
        <p:nvCxnSpPr>
          <p:cNvPr id="914" name="Google Shape;914;p10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915" name="Google Shape;915;p10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16" name="Google Shape;916;p10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7" name="Google Shape;917;p10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8" name="Google Shape;918;p10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919" name="Shape 919"/>
        <p:cNvGrpSpPr/>
        <p:nvPr/>
      </p:nvGrpSpPr>
      <p:grpSpPr>
        <a:xfrm>
          <a:off x="0" y="0"/>
          <a:ext cx="0" cy="0"/>
          <a:chOff x="0" y="0"/>
          <a:chExt cx="0" cy="0"/>
        </a:xfrm>
      </p:grpSpPr>
      <p:cxnSp>
        <p:nvCxnSpPr>
          <p:cNvPr id="920" name="Google Shape;920;p102"/>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921" name="Google Shape;921;p102"/>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922" name="Google Shape;922;p10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23" name="Google Shape;923;p10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24" name="Google Shape;924;p10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25" name="Google Shape;925;p10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26" name="Google Shape;926;p10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7" name="Google Shape;927;p10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8" name="Google Shape;928;p10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9" name="Google Shape;929;p10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1.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5.png"/><Relationship Id="rId2" Type="http://schemas.openxmlformats.org/officeDocument/2006/relationships/image" Target="../media/image2.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3.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5.png"/><Relationship Id="rId2" Type="http://schemas.openxmlformats.org/officeDocument/2006/relationships/image" Target="../media/image2.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_rels/slideMaster3.xml.rels><?xml version="1.0" encoding="UTF-8" standalone="yes"?><Relationships xmlns="http://schemas.openxmlformats.org/package/2006/relationships"><Relationship Id="rId40" Type="http://schemas.openxmlformats.org/officeDocument/2006/relationships/slideLayout" Target="../slideLayouts/slideLayout116.xml"/><Relationship Id="rId20" Type="http://schemas.openxmlformats.org/officeDocument/2006/relationships/slideLayout" Target="../slideLayouts/slideLayout96.xml"/><Relationship Id="rId42" Type="http://schemas.openxmlformats.org/officeDocument/2006/relationships/theme" Target="../theme/theme4.xml"/><Relationship Id="rId41" Type="http://schemas.openxmlformats.org/officeDocument/2006/relationships/slideLayout" Target="../slideLayouts/slideLayout117.xml"/><Relationship Id="rId22" Type="http://schemas.openxmlformats.org/officeDocument/2006/relationships/slideLayout" Target="../slideLayouts/slideLayout98.xml"/><Relationship Id="rId21" Type="http://schemas.openxmlformats.org/officeDocument/2006/relationships/slideLayout" Target="../slideLayouts/slideLayout97.xml"/><Relationship Id="rId24" Type="http://schemas.openxmlformats.org/officeDocument/2006/relationships/slideLayout" Target="../slideLayouts/slideLayout100.xml"/><Relationship Id="rId23" Type="http://schemas.openxmlformats.org/officeDocument/2006/relationships/slideLayout" Target="../slideLayouts/slideLayout99.xml"/><Relationship Id="rId1" Type="http://schemas.openxmlformats.org/officeDocument/2006/relationships/image" Target="../media/image5.png"/><Relationship Id="rId2" Type="http://schemas.openxmlformats.org/officeDocument/2006/relationships/image" Target="../media/image2.png"/><Relationship Id="rId3" Type="http://schemas.openxmlformats.org/officeDocument/2006/relationships/slideLayout" Target="../slideLayouts/slideLayout79.xml"/><Relationship Id="rId4" Type="http://schemas.openxmlformats.org/officeDocument/2006/relationships/slideLayout" Target="../slideLayouts/slideLayout80.xml"/><Relationship Id="rId9" Type="http://schemas.openxmlformats.org/officeDocument/2006/relationships/slideLayout" Target="../slideLayouts/slideLayout85.xml"/><Relationship Id="rId26" Type="http://schemas.openxmlformats.org/officeDocument/2006/relationships/slideLayout" Target="../slideLayouts/slideLayout102.xml"/><Relationship Id="rId25" Type="http://schemas.openxmlformats.org/officeDocument/2006/relationships/slideLayout" Target="../slideLayouts/slideLayout101.xml"/><Relationship Id="rId28" Type="http://schemas.openxmlformats.org/officeDocument/2006/relationships/slideLayout" Target="../slideLayouts/slideLayout104.xml"/><Relationship Id="rId27" Type="http://schemas.openxmlformats.org/officeDocument/2006/relationships/slideLayout" Target="../slideLayouts/slideLayout103.xml"/><Relationship Id="rId5" Type="http://schemas.openxmlformats.org/officeDocument/2006/relationships/slideLayout" Target="../slideLayouts/slideLayout81.xml"/><Relationship Id="rId6" Type="http://schemas.openxmlformats.org/officeDocument/2006/relationships/slideLayout" Target="../slideLayouts/slideLayout82.xml"/><Relationship Id="rId29" Type="http://schemas.openxmlformats.org/officeDocument/2006/relationships/slideLayout" Target="../slideLayouts/slideLayout105.xml"/><Relationship Id="rId7" Type="http://schemas.openxmlformats.org/officeDocument/2006/relationships/slideLayout" Target="../slideLayouts/slideLayout83.xml"/><Relationship Id="rId8" Type="http://schemas.openxmlformats.org/officeDocument/2006/relationships/slideLayout" Target="../slideLayouts/slideLayout84.xml"/><Relationship Id="rId31" Type="http://schemas.openxmlformats.org/officeDocument/2006/relationships/slideLayout" Target="../slideLayouts/slideLayout107.xml"/><Relationship Id="rId30" Type="http://schemas.openxmlformats.org/officeDocument/2006/relationships/slideLayout" Target="../slideLayouts/slideLayout106.xml"/><Relationship Id="rId11" Type="http://schemas.openxmlformats.org/officeDocument/2006/relationships/slideLayout" Target="../slideLayouts/slideLayout87.xml"/><Relationship Id="rId33" Type="http://schemas.openxmlformats.org/officeDocument/2006/relationships/slideLayout" Target="../slideLayouts/slideLayout109.xml"/><Relationship Id="rId10" Type="http://schemas.openxmlformats.org/officeDocument/2006/relationships/slideLayout" Target="../slideLayouts/slideLayout86.xml"/><Relationship Id="rId32" Type="http://schemas.openxmlformats.org/officeDocument/2006/relationships/slideLayout" Target="../slideLayouts/slideLayout108.xml"/><Relationship Id="rId13" Type="http://schemas.openxmlformats.org/officeDocument/2006/relationships/slideLayout" Target="../slideLayouts/slideLayout89.xml"/><Relationship Id="rId35" Type="http://schemas.openxmlformats.org/officeDocument/2006/relationships/slideLayout" Target="../slideLayouts/slideLayout111.xml"/><Relationship Id="rId12" Type="http://schemas.openxmlformats.org/officeDocument/2006/relationships/slideLayout" Target="../slideLayouts/slideLayout88.xml"/><Relationship Id="rId34" Type="http://schemas.openxmlformats.org/officeDocument/2006/relationships/slideLayout" Target="../slideLayouts/slideLayout110.xml"/><Relationship Id="rId15" Type="http://schemas.openxmlformats.org/officeDocument/2006/relationships/slideLayout" Target="../slideLayouts/slideLayout91.xml"/><Relationship Id="rId37" Type="http://schemas.openxmlformats.org/officeDocument/2006/relationships/slideLayout" Target="../slideLayouts/slideLayout113.xml"/><Relationship Id="rId14" Type="http://schemas.openxmlformats.org/officeDocument/2006/relationships/slideLayout" Target="../slideLayouts/slideLayout90.xml"/><Relationship Id="rId36" Type="http://schemas.openxmlformats.org/officeDocument/2006/relationships/slideLayout" Target="../slideLayouts/slideLayout112.xml"/><Relationship Id="rId17" Type="http://schemas.openxmlformats.org/officeDocument/2006/relationships/slideLayout" Target="../slideLayouts/slideLayout93.xml"/><Relationship Id="rId39" Type="http://schemas.openxmlformats.org/officeDocument/2006/relationships/slideLayout" Target="../slideLayouts/slideLayout115.xml"/><Relationship Id="rId16" Type="http://schemas.openxmlformats.org/officeDocument/2006/relationships/slideLayout" Target="../slideLayouts/slideLayout92.xml"/><Relationship Id="rId38" Type="http://schemas.openxmlformats.org/officeDocument/2006/relationships/slideLayout" Target="../slideLayouts/slideLayout114.xml"/><Relationship Id="rId19" Type="http://schemas.openxmlformats.org/officeDocument/2006/relationships/slideLayout" Target="../slideLayouts/slideLayout95.xml"/><Relationship Id="rId18" Type="http://schemas.openxmlformats.org/officeDocument/2006/relationships/slideLayout" Target="../slideLayouts/slideLayout9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760" name="Shape 760"/>
        <p:cNvGrpSpPr/>
        <p:nvPr/>
      </p:nvGrpSpPr>
      <p:grpSpPr>
        <a:xfrm>
          <a:off x="0" y="0"/>
          <a:ext cx="0" cy="0"/>
          <a:chOff x="0" y="0"/>
          <a:chExt cx="0" cy="0"/>
        </a:xfrm>
      </p:grpSpPr>
      <p:sp>
        <p:nvSpPr>
          <p:cNvPr id="761" name="Google Shape;761;p8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762" name="Google Shape;762;p8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763" name="Google Shape;763;p8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764" name="Google Shape;764;p8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 id="2147483740" r:id="rId17"/>
    <p:sldLayoutId id="2147483741" r:id="rId18"/>
    <p:sldLayoutId id="2147483742" r:id="rId19"/>
    <p:sldLayoutId id="2147483743" r:id="rId20"/>
    <p:sldLayoutId id="2147483744" r:id="rId21"/>
    <p:sldLayoutId id="2147483745" r:id="rId22"/>
    <p:sldLayoutId id="2147483746" r:id="rId23"/>
    <p:sldLayoutId id="2147483747" r:id="rId24"/>
    <p:sldLayoutId id="2147483748" r:id="rId25"/>
    <p:sldLayoutId id="2147483749" r:id="rId26"/>
    <p:sldLayoutId id="2147483750" r:id="rId27"/>
    <p:sldLayoutId id="2147483751" r:id="rId28"/>
    <p:sldLayoutId id="2147483752" r:id="rId29"/>
    <p:sldLayoutId id="2147483753" r:id="rId30"/>
    <p:sldLayoutId id="2147483754" r:id="rId31"/>
    <p:sldLayoutId id="2147483755" r:id="rId32"/>
    <p:sldLayoutId id="2147483756" r:id="rId33"/>
    <p:sldLayoutId id="2147483757" r:id="rId34"/>
    <p:sldLayoutId id="2147483758" r:id="rId35"/>
    <p:sldLayoutId id="2147483759" r:id="rId36"/>
    <p:sldLayoutId id="2147483760" r:id="rId37"/>
    <p:sldLayoutId id="2147483761" r:id="rId38"/>
    <p:sldLayoutId id="2147483762" r:id="rId39"/>
    <p:sldLayoutId id="2147483763" r:id="rId40"/>
    <p:sldLayoutId id="2147483764"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8.png"/><Relationship Id="rId4" Type="http://schemas.openxmlformats.org/officeDocument/2006/relationships/image" Target="../media/image57.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0.xml"/><Relationship Id="rId3" Type="http://schemas.openxmlformats.org/officeDocument/2006/relationships/image" Target="../media/image59.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24.png"/><Relationship Id="rId4" Type="http://schemas.openxmlformats.org/officeDocument/2006/relationships/hyperlink" Target="https://healthhub.crestnerhealth.com/wellness/healthy-living/body-mass-index-calculator" TargetMode="External"/><Relationship Id="rId5" Type="http://schemas.openxmlformats.org/officeDocument/2006/relationships/hyperlink" Target="https://healthhub.crestnerhealth.com/oncology/prevention/nutrition-reduce-cancer-risk"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healthhub.crestnerhealth.com/wellness/recipes/broccoli-and-walnut-salad" TargetMode="External"/><Relationship Id="rId4" Type="http://schemas.openxmlformats.org/officeDocument/2006/relationships/hyperlink" Target="https://schl41demo.staywellhealthlibrary.com/InteractiveTools/Quizzes/40,CancerQuiz" TargetMode="External"/><Relationship Id="rId5" Type="http://schemas.openxmlformats.org/officeDocument/2006/relationships/image" Target="../media/image3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3.xml"/><Relationship Id="rId3" Type="http://schemas.openxmlformats.org/officeDocument/2006/relationships/image" Target="../media/image53.jpg"/><Relationship Id="rId4" Type="http://schemas.openxmlformats.org/officeDocument/2006/relationships/hyperlink" Target="https://krameshelp.webmdignite.com/"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4.xml"/><Relationship Id="rId3" Type="http://schemas.openxmlformats.org/officeDocument/2006/relationships/image" Target="../media/image52.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 Id="rId3" Type="http://schemas.openxmlformats.org/officeDocument/2006/relationships/image" Target="../media/image5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6.xml"/><Relationship Id="rId3" Type="http://schemas.openxmlformats.org/officeDocument/2006/relationships/image" Target="../media/image56.jpg"/><Relationship Id="rId4" Type="http://schemas.openxmlformats.org/officeDocument/2006/relationships/hyperlink" Target="https://krameshelp.webmdignite.com/" TargetMode="External"/><Relationship Id="rId5" Type="http://schemas.openxmlformats.org/officeDocument/2006/relationships/hyperlink" Target="https://healthhub.crestnerhealth.com/oncology/management/cancer-experts-offer-10-lifesaving-tips" TargetMode="External"/><Relationship Id="rId6" Type="http://schemas.openxmlformats.org/officeDocument/2006/relationships/hyperlink" Target="https://healthhub.crestnerhealth.com/oncology/causes/cervical-cancer-risk-assessment" TargetMode="External"/><Relationship Id="rId7" Type="http://schemas.openxmlformats.org/officeDocument/2006/relationships/hyperlink" Target="https://healthhub.crestnerhealth.com/skin-health/prevention/melanoma-screening"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7.xml"/><Relationship Id="rId3" Type="http://schemas.openxmlformats.org/officeDocument/2006/relationships/image" Target="../media/image4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8.xml"/><Relationship Id="rId3" Type="http://schemas.openxmlformats.org/officeDocument/2006/relationships/image" Target="../media/image50.jpg"/><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 Id="rId3" Type="http://schemas.openxmlformats.org/officeDocument/2006/relationships/hyperlink" Target="https://healthhub.crestnerhealth.com/oncology/management/cancer-experts-offer-10-lifesaving-tips" TargetMode="External"/><Relationship Id="rId4" Type="http://schemas.openxmlformats.org/officeDocument/2006/relationships/hyperlink" Target="https://healthhub.crestnerhealth.com/wellness/healthy-living/why-nonsmokers-get-lung-cancer" TargetMode="External"/><Relationship Id="rId9" Type="http://schemas.openxmlformats.org/officeDocument/2006/relationships/hyperlink" Target="https://healthhub.crestnerhealth.com/dental-care/causes/cancer-and-tobacco" TargetMode="External"/><Relationship Id="rId5" Type="http://schemas.openxmlformats.org/officeDocument/2006/relationships/hyperlink" Target="https://healthhub.crestnerhealth.com/wellness/healthy-living/why-are-younger-people-getting-cancer" TargetMode="External"/><Relationship Id="rId6" Type="http://schemas.openxmlformats.org/officeDocument/2006/relationships/hyperlink" Target="https://healthhub.crestnerhealth.com/breast-health/causes/breast-cancer-risk-factors" TargetMode="External"/><Relationship Id="rId7" Type="http://schemas.openxmlformats.org/officeDocument/2006/relationships/hyperlink" Target="https://healthhub.crestnerhealth.com/heart-health/prevention/health-risks-not-being-physically-active" TargetMode="External"/><Relationship Id="rId8" Type="http://schemas.openxmlformats.org/officeDocument/2006/relationships/hyperlink" Target="https://healthhub.crestnerhealth.com/heart-health/prevention/health-risks-not-being-physically-active?language_content_entity=es" TargetMode="External"/><Relationship Id="rId10" Type="http://schemas.openxmlformats.org/officeDocument/2006/relationships/hyperlink" Target="https://healthhub.crestnerhealth.com/dental-care/causes/cancer-and-tobacco?language_content_entity=es"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44.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0.xml"/><Relationship Id="rId3" Type="http://schemas.openxmlformats.org/officeDocument/2006/relationships/hyperlink" Target="https://healthhub.crestnerhealth.com/wellness/nutrition/simple-steps-help-you-eat-better" TargetMode="External"/><Relationship Id="rId4" Type="http://schemas.openxmlformats.org/officeDocument/2006/relationships/hyperlink" Target="https://healthhub.crestnerhealth.com/oncology/prevention/prostate-cancer-prevention" TargetMode="External"/><Relationship Id="rId9" Type="http://schemas.openxmlformats.org/officeDocument/2006/relationships/hyperlink" Target="https://healthhub.crestnerhealth.com/skin-health/prevention/sunscreens-protect-your-skin" TargetMode="External"/><Relationship Id="rId5" Type="http://schemas.openxmlformats.org/officeDocument/2006/relationships/hyperlink" Target="https://healthhub.crestnerhealth.com/oncology/prevention/exercise-cancer-prevention" TargetMode="External"/><Relationship Id="rId6" Type="http://schemas.openxmlformats.org/officeDocument/2006/relationships/hyperlink" Target="https://healthhub.crestnerhealth.com/oncology/prevention/nutrition-reduce-cancer-risk" TargetMode="External"/><Relationship Id="rId7" Type="http://schemas.openxmlformats.org/officeDocument/2006/relationships/hyperlink" Target="https://healthhub.crestnerhealth.com/wellness/healthy-living/watching-your-weight" TargetMode="External"/><Relationship Id="rId8" Type="http://schemas.openxmlformats.org/officeDocument/2006/relationships/hyperlink" Target="https://healthhub.crestnerhealth.com/wellness/healthy-living/watching-your-weight?language_content_entity=es" TargetMode="External"/><Relationship Id="rId10" Type="http://schemas.openxmlformats.org/officeDocument/2006/relationships/hyperlink" Target="https://healthhub.crestnerhealth.com/skin-health/prevention/sunscreens-protect-your-skin?language_content_entity=es"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 Id="rId3" Type="http://schemas.openxmlformats.org/officeDocument/2006/relationships/hyperlink" Target="https://healthhub.crestnerhealth.com/breast-health/diagnosis/breast-cancer-risk-assessment" TargetMode="External"/><Relationship Id="rId4" Type="http://schemas.openxmlformats.org/officeDocument/2006/relationships/hyperlink" Target="https://healthhub.crestnerhealth.com/oncology/causes/cervical-cancer-risk-assessment" TargetMode="External"/><Relationship Id="rId9" Type="http://schemas.openxmlformats.org/officeDocument/2006/relationships/hyperlink" Target="https://healthhub.crestnerhealth.com/wellness/healthy-living/test-your-knowledge-cancers-warning-signs" TargetMode="External"/><Relationship Id="rId5" Type="http://schemas.openxmlformats.org/officeDocument/2006/relationships/hyperlink" Target="https://healthhub.crestnerhealth.com/oncology/diagnosis/colorectal-cancer-risk-assessment" TargetMode="External"/><Relationship Id="rId6" Type="http://schemas.openxmlformats.org/officeDocument/2006/relationships/hyperlink" Target="https://healthhub.crestnerhealth.com/lung-health/management/cost-smoking-calculator" TargetMode="External"/><Relationship Id="rId7" Type="http://schemas.openxmlformats.org/officeDocument/2006/relationships/hyperlink" Target="https://healthhub.crestnerhealth.com/oncology/definition/lung-cancer" TargetMode="External"/><Relationship Id="rId8" Type="http://schemas.openxmlformats.org/officeDocument/2006/relationships/hyperlink" Target="https://healthhub.crestnerhealth.com/oncology/causes/ovarian-cancer-risk-assessment" TargetMode="External"/><Relationship Id="rId10" Type="http://schemas.openxmlformats.org/officeDocument/2006/relationships/hyperlink" Target="https://healthhub.crestnerhealth.com/wellness/nutrition/what-do-you-know-about-nutrition-and-cancer"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3.xml"/><Relationship Id="rId2" Type="http://schemas.openxmlformats.org/officeDocument/2006/relationships/notesSlide" Target="../notesSlides/notesSlide22.xml"/><Relationship Id="rId3" Type="http://schemas.openxmlformats.org/officeDocument/2006/relationships/hyperlink" Target="https://healthhub.crestnerhealth.com/wellness/recipes/challenges-healthy-eating" TargetMode="External"/><Relationship Id="rId4" Type="http://schemas.openxmlformats.org/officeDocument/2006/relationships/hyperlink" Target="https://healthhub.crestnerhealth.com/wellness/recipes/challenges-healthy-eating?language_content_entity=es" TargetMode="External"/><Relationship Id="rId9" Type="http://schemas.openxmlformats.org/officeDocument/2006/relationships/hyperlink" Target="https://healthhub.crestnerhealth.com/digestive-health/diagnosis/preparing-colonoscopy" TargetMode="External"/><Relationship Id="rId5" Type="http://schemas.openxmlformats.org/officeDocument/2006/relationships/hyperlink" Target="https://healthhub.crestnerhealth.com/mammogram-0" TargetMode="External"/><Relationship Id="rId6" Type="http://schemas.openxmlformats.org/officeDocument/2006/relationships/hyperlink" Target="https://healthhub.crestnerhealth.com/mammogram-0?language_content_entity=es" TargetMode="External"/><Relationship Id="rId7" Type="http://schemas.openxmlformats.org/officeDocument/2006/relationships/hyperlink" Target="https://healthhub.crestnerhealth.com/digestive-health/diagnosis/flexible-sigmoidoscopy" TargetMode="External"/><Relationship Id="rId8" Type="http://schemas.openxmlformats.org/officeDocument/2006/relationships/hyperlink" Target="https://healthhub.crestnerhealth.com/digestive-health/diagnosis/flexible-sigmoidoscopy?language_content_entity=es" TargetMode="External"/><Relationship Id="rId11" Type="http://schemas.openxmlformats.org/officeDocument/2006/relationships/hyperlink" Target="https://healthhub.crestnerhealth.com/skin-health/prevention/melanoma-screening" TargetMode="External"/><Relationship Id="rId10" Type="http://schemas.openxmlformats.org/officeDocument/2006/relationships/hyperlink" Target="https://healthhub.crestnerhealth.com/digestive-health/diagnosis/preparing-colonoscopy?language_content_entity=es" TargetMode="External"/><Relationship Id="rId13" Type="http://schemas.openxmlformats.org/officeDocument/2006/relationships/hyperlink" Target="https://healthhub.crestnerhealth.com/urology/diagnosis/prostate-biopsy-0" TargetMode="External"/><Relationship Id="rId12" Type="http://schemas.openxmlformats.org/officeDocument/2006/relationships/hyperlink" Target="https://healthhub.crestnerhealth.com/skin-health/prevention/melanoma-screening?language_content_entity=es" TargetMode="External"/><Relationship Id="rId15" Type="http://schemas.openxmlformats.org/officeDocument/2006/relationships/hyperlink" Target="https://healthhub.crestnerhealth.com/urology/types/testicular-cancer-screening" TargetMode="External"/><Relationship Id="rId14" Type="http://schemas.openxmlformats.org/officeDocument/2006/relationships/hyperlink" Target="https://healthhub.crestnerhealth.com/urology/diagnosis/prostate-biopsy-0?language_content_entity=es" TargetMode="External"/><Relationship Id="rId16" Type="http://schemas.openxmlformats.org/officeDocument/2006/relationships/hyperlink" Target="https://healthhub.crestnerhealth.com/urology/types/testicular-cancer-screening?language_content_entity=es"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2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4.png"/><Relationship Id="rId8" Type="http://schemas.openxmlformats.org/officeDocument/2006/relationships/image" Target="../media/image4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23.png"/><Relationship Id="rId4" Type="http://schemas.openxmlformats.org/officeDocument/2006/relationships/image" Target="../media/image33.png"/><Relationship Id="rId5" Type="http://schemas.openxmlformats.org/officeDocument/2006/relationships/image" Target="../media/image2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9" Type="http://schemas.openxmlformats.org/officeDocument/2006/relationships/image" Target="../media/image47.png"/><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hyperlink" Target="https://krameshelp.webmdignite.com/" TargetMode="External"/><Relationship Id="rId8" Type="http://schemas.openxmlformats.org/officeDocument/2006/relationships/image" Target="../media/image2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58.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hyperlink" Target="https://healthhub.crestnerhealth.com/wellness/healthy-living/why-nonsmokers-get-lung-cancer" TargetMode="External"/><Relationship Id="rId4" Type="http://schemas.openxmlformats.org/officeDocument/2006/relationships/hyperlink" Target="https://healthhub.crestnerhealth.com/dental-care/causes/cancer-and-tobacco" TargetMode="External"/><Relationship Id="rId9" Type="http://schemas.openxmlformats.org/officeDocument/2006/relationships/image" Target="../media/image36.jpg"/><Relationship Id="rId5" Type="http://schemas.openxmlformats.org/officeDocument/2006/relationships/hyperlink" Target="https://healthhub.crestnerhealth.com/dental-care/causes/cancer-and-tobacco?language_content_entity=es" TargetMode="External"/><Relationship Id="rId6" Type="http://schemas.openxmlformats.org/officeDocument/2006/relationships/hyperlink" Target="https://healthhub.crestnerhealth.com/lung-health/treatment/smokeless-tobacco" TargetMode="External"/><Relationship Id="rId7" Type="http://schemas.openxmlformats.org/officeDocument/2006/relationships/image" Target="../media/image31.png"/><Relationship Id="rId8" Type="http://schemas.openxmlformats.org/officeDocument/2006/relationships/image" Target="../media/image32.jpg"/><Relationship Id="rId10" Type="http://schemas.openxmlformats.org/officeDocument/2006/relationships/image" Target="../media/image55.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healthhub.crestnerhealth.com/heart-health/prevention/health-risks-not-being-physically-active" TargetMode="External"/><Relationship Id="rId4" Type="http://schemas.openxmlformats.org/officeDocument/2006/relationships/hyperlink" Target="https://healthhub.crestnerhealth.com/heart-health/prevention/health-risks-not-being-physically-active?language_content_entity=es" TargetMode="External"/><Relationship Id="rId9" Type="http://schemas.openxmlformats.org/officeDocument/2006/relationships/image" Target="../media/image24.png"/><Relationship Id="rId5" Type="http://schemas.openxmlformats.org/officeDocument/2006/relationships/hyperlink" Target="https://healthhub.crestnerhealth.com/activity-quiz" TargetMode="External"/><Relationship Id="rId6" Type="http://schemas.openxmlformats.org/officeDocument/2006/relationships/hyperlink" Target="https://healthhub.crestnerhealth.com/activity-quiz?language_content_entity=es" TargetMode="External"/><Relationship Id="rId7" Type="http://schemas.openxmlformats.org/officeDocument/2006/relationships/hyperlink" Target="https://healthhub.crestnerhealth.com/wellness/healthy-living/watching-your-weight" TargetMode="External"/><Relationship Id="rId8" Type="http://schemas.openxmlformats.org/officeDocument/2006/relationships/hyperlink" Target="https://healthhub.crestnerhealth.com/wellness/healthy-living/watching-your-weight?language_content_entity=es" TargetMode="External"/><Relationship Id="rId11" Type="http://schemas.openxmlformats.org/officeDocument/2006/relationships/image" Target="../media/image38.jpg"/><Relationship Id="rId10" Type="http://schemas.openxmlformats.org/officeDocument/2006/relationships/image" Target="../media/image41.jpg"/><Relationship Id="rId12" Type="http://schemas.openxmlformats.org/officeDocument/2006/relationships/image" Target="../media/image39.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healthhub.crestnerhealth.com/wellness/nutrition/what-do-you-know-about-nutrition-and-cancer" TargetMode="External"/><Relationship Id="rId4" Type="http://schemas.openxmlformats.org/officeDocument/2006/relationships/hyperlink" Target="https://healthhub.crestnerhealth.com/wellness/nutrition/have-plant-program" TargetMode="External"/><Relationship Id="rId9" Type="http://schemas.openxmlformats.org/officeDocument/2006/relationships/image" Target="../media/image35.jpg"/><Relationship Id="rId5" Type="http://schemas.openxmlformats.org/officeDocument/2006/relationships/hyperlink" Target="https://healthhub.crestnerhealth.com/wellness/healthy-living/why-are-younger-people-getting-cancer" TargetMode="External"/><Relationship Id="rId6" Type="http://schemas.openxmlformats.org/officeDocument/2006/relationships/image" Target="../media/image31.png"/><Relationship Id="rId7" Type="http://schemas.openxmlformats.org/officeDocument/2006/relationships/image" Target="../media/image34.jpg"/><Relationship Id="rId8" Type="http://schemas.openxmlformats.org/officeDocument/2006/relationships/image" Target="../media/image37.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hyperlink" Target="https://healthhub.crestnerhealth.com/wellness/understanding-healthcare/get-ready-your-colonoscopy-these-tips" TargetMode="External"/><Relationship Id="rId4" Type="http://schemas.openxmlformats.org/officeDocument/2006/relationships/hyperlink" Target="https://healthhub.crestnerhealth.com/oncology/diagnosis/colorectal-cancer-risk-assessment" TargetMode="External"/><Relationship Id="rId9" Type="http://schemas.openxmlformats.org/officeDocument/2006/relationships/image" Target="../media/image42.jpg"/><Relationship Id="rId5" Type="http://schemas.openxmlformats.org/officeDocument/2006/relationships/hyperlink" Target="https://healthhub.crestnerhealth.com/oncology/definition/lung-cancer" TargetMode="External"/><Relationship Id="rId6" Type="http://schemas.openxmlformats.org/officeDocument/2006/relationships/hyperlink" Target="https://healthhub.crestnerhealth.com/breast-health/diagnosis/breast-cancer-risk-assessment" TargetMode="External"/><Relationship Id="rId7" Type="http://schemas.openxmlformats.org/officeDocument/2006/relationships/image" Target="../media/image24.png"/><Relationship Id="rId8" Type="http://schemas.openxmlformats.org/officeDocument/2006/relationships/image" Target="../media/image43.jpg"/><Relationship Id="rId11" Type="http://schemas.openxmlformats.org/officeDocument/2006/relationships/image" Target="../media/image49.jpg"/><Relationship Id="rId10" Type="http://schemas.openxmlformats.org/officeDocument/2006/relationships/image" Target="../media/image48.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143" name="Shape 1143"/>
        <p:cNvGrpSpPr/>
        <p:nvPr/>
      </p:nvGrpSpPr>
      <p:grpSpPr>
        <a:xfrm>
          <a:off x="0" y="0"/>
          <a:ext cx="0" cy="0"/>
          <a:chOff x="0" y="0"/>
          <a:chExt cx="0" cy="0"/>
        </a:xfrm>
      </p:grpSpPr>
      <p:sp>
        <p:nvSpPr>
          <p:cNvPr id="1144" name="Google Shape;1144;p12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1145" name="Google Shape;1145;p12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1146" name="Google Shape;1146;p121"/>
          <p:cNvPicPr preferRelativeResize="0"/>
          <p:nvPr/>
        </p:nvPicPr>
        <p:blipFill rotWithShape="1">
          <a:blip r:embed="rId4">
            <a:alphaModFix/>
          </a:blip>
          <a:srcRect b="0" l="16652" r="16658" t="0"/>
          <a:stretch/>
        </p:blipFill>
        <p:spPr>
          <a:xfrm>
            <a:off x="7025175" y="-4532225"/>
            <a:ext cx="10236300" cy="10241100"/>
          </a:xfrm>
          <a:prstGeom prst="pie">
            <a:avLst>
              <a:gd fmla="val 5392956" name="adj1"/>
              <a:gd fmla="val 10796016" name="adj2"/>
            </a:avLst>
          </a:prstGeom>
          <a:noFill/>
          <a:ln>
            <a:noFill/>
          </a:ln>
        </p:spPr>
      </p:pic>
      <p:grpSp>
        <p:nvGrpSpPr>
          <p:cNvPr id="1147" name="Google Shape;1147;p121"/>
          <p:cNvGrpSpPr/>
          <p:nvPr/>
        </p:nvGrpSpPr>
        <p:grpSpPr>
          <a:xfrm>
            <a:off x="7635575" y="3603525"/>
            <a:ext cx="3384375" cy="2815800"/>
            <a:chOff x="7635575" y="3603525"/>
            <a:chExt cx="3384375" cy="2815800"/>
          </a:xfrm>
        </p:grpSpPr>
        <p:sp>
          <p:nvSpPr>
            <p:cNvPr id="1148" name="Google Shape;1148;p12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49" name="Google Shape;1149;p12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1150" name="Google Shape;1150;p121"/>
          <p:cNvSpPr txBox="1"/>
          <p:nvPr>
            <p:ph idx="1" type="body"/>
          </p:nvPr>
        </p:nvSpPr>
        <p:spPr>
          <a:xfrm>
            <a:off x="542825" y="1546500"/>
            <a:ext cx="44826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Cancer Prevention </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0" name="Shape 1270"/>
        <p:cNvGrpSpPr/>
        <p:nvPr/>
      </p:nvGrpSpPr>
      <p:grpSpPr>
        <a:xfrm>
          <a:off x="0" y="0"/>
          <a:ext cx="0" cy="0"/>
          <a:chOff x="0" y="0"/>
          <a:chExt cx="0" cy="0"/>
        </a:xfrm>
      </p:grpSpPr>
      <p:pic>
        <p:nvPicPr>
          <p:cNvPr id="1271" name="Google Shape;1271;p130"/>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1272" name="Google Shape;1272;p130"/>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73" name="Google Shape;1273;p130"/>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1274" name="Google Shape;1274;p130"/>
          <p:cNvSpPr txBox="1"/>
          <p:nvPr>
            <p:ph idx="1" type="body"/>
          </p:nvPr>
        </p:nvSpPr>
        <p:spPr>
          <a:xfrm>
            <a:off x="740675" y="2704850"/>
            <a:ext cx="5463300" cy="36153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Throughout the blog, we have highlighted key terms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you can replace with links to your related services.</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1275" name="Google Shape;1275;p130"/>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It contains targeted cancer prevention-related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1276" name="Google Shape;1276;p130"/>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1277" name="Google Shape;1277;p130"/>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78" name="Google Shape;1278;p130"/>
          <p:cNvSpPr txBox="1"/>
          <p:nvPr/>
        </p:nvSpPr>
        <p:spPr>
          <a:xfrm>
            <a:off x="6280175" y="3506425"/>
            <a:ext cx="2691900" cy="229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rgbClr val="FFFFFF"/>
                </a:solidFill>
                <a:latin typeface="Plus Jakarta Sans"/>
                <a:ea typeface="Plus Jakarta Sans"/>
                <a:cs typeface="Plus Jakarta Sans"/>
                <a:sym typeface="Plus Jakarta Sans"/>
              </a:rPr>
              <a:t>Cancer Prevention </a:t>
            </a:r>
            <a:r>
              <a:rPr b="1" lang="en-US" sz="1200">
                <a:solidFill>
                  <a:srgbClr val="FFFFFF"/>
                </a:solidFill>
                <a:latin typeface="Plus Jakarta Sans"/>
                <a:ea typeface="Plus Jakarta Sans"/>
                <a:cs typeface="Plus Jakarta Sans"/>
                <a:sym typeface="Plus Jakarta Sans"/>
              </a:rPr>
              <a:t> keywords</a:t>
            </a:r>
            <a:endParaRPr sz="1000">
              <a:solidFill>
                <a:srgbClr val="FFFFFF"/>
              </a:solidFill>
              <a:latin typeface="Calibri"/>
              <a:ea typeface="Calibri"/>
              <a:cs typeface="Calibri"/>
              <a:sym typeface="Calibri"/>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colon cancer screening</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lung cancer screening</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how to prevent cancer</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colorectal cancer screening</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cancer screening</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skin cancer screening near me</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breast cancer screening</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prostate cancer screening</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cervical cancer screening</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ways to prevent cancer</a:t>
            </a:r>
            <a:endParaRPr sz="1100">
              <a:solidFill>
                <a:srgbClr val="FFFFFF"/>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3" name="Shape 1283"/>
        <p:cNvGrpSpPr/>
        <p:nvPr/>
      </p:nvGrpSpPr>
      <p:grpSpPr>
        <a:xfrm>
          <a:off x="0" y="0"/>
          <a:ext cx="0" cy="0"/>
          <a:chOff x="0" y="0"/>
          <a:chExt cx="0" cy="0"/>
        </a:xfrm>
      </p:grpSpPr>
      <p:sp>
        <p:nvSpPr>
          <p:cNvPr id="1284" name="Google Shape;1284;p131"/>
          <p:cNvSpPr txBox="1"/>
          <p:nvPr>
            <p:ph type="title"/>
          </p:nvPr>
        </p:nvSpPr>
        <p:spPr>
          <a:xfrm>
            <a:off x="740664" y="659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1285" name="Google Shape;1285;p131"/>
          <p:cNvSpPr txBox="1"/>
          <p:nvPr>
            <p:ph idx="1" type="body"/>
          </p:nvPr>
        </p:nvSpPr>
        <p:spPr>
          <a:xfrm>
            <a:off x="740675" y="1472184"/>
            <a:ext cx="10629000" cy="338700"/>
          </a:xfrm>
          <a:prstGeom prst="rect">
            <a:avLst/>
          </a:prstGeom>
        </p:spPr>
        <p:txBody>
          <a:bodyPr anchorCtr="0" anchor="t" bIns="45700" lIns="0" spcFirstLastPara="1" rIns="91425" wrap="square" tIns="45700">
            <a:spAutoFit/>
          </a:bodyPr>
          <a:lstStyle/>
          <a:p>
            <a:pPr indent="0" lvl="0" marL="0" rtl="0" algn="l">
              <a:lnSpc>
                <a:spcPct val="100000"/>
              </a:lnSpc>
              <a:spcBef>
                <a:spcPts val="0"/>
              </a:spcBef>
              <a:spcAft>
                <a:spcPts val="1000"/>
              </a:spcAft>
              <a:buNone/>
            </a:pPr>
            <a:r>
              <a:rPr lang="en-US">
                <a:solidFill>
                  <a:srgbClr val="000000"/>
                </a:solidFill>
                <a:latin typeface="Plus Jakarta Sans"/>
                <a:ea typeface="Plus Jakarta Sans"/>
                <a:cs typeface="Plus Jakarta Sans"/>
                <a:sym typeface="Plus Jakarta Sans"/>
              </a:rPr>
              <a:t>Your roadmap to a cancer-free life</a:t>
            </a:r>
            <a:endParaRPr>
              <a:solidFill>
                <a:srgbClr val="000000"/>
              </a:solidFill>
              <a:latin typeface="Plus Jakarta Sans"/>
              <a:ea typeface="Plus Jakarta Sans"/>
              <a:cs typeface="Plus Jakarta Sans"/>
              <a:sym typeface="Plus Jakarta Sans"/>
            </a:endParaRPr>
          </a:p>
        </p:txBody>
      </p:sp>
      <p:sp>
        <p:nvSpPr>
          <p:cNvPr id="1286" name="Google Shape;1286;p131"/>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a:t>
            </a:r>
            <a:r>
              <a:rPr b="1" i="1" lang="en-US" sz="1300">
                <a:solidFill>
                  <a:schemeClr val="accent3"/>
                </a:solidFill>
                <a:latin typeface="Plus Jakarta Sans"/>
                <a:ea typeface="Plus Jakarta Sans"/>
                <a:cs typeface="Plus Jakarta Sans"/>
                <a:sym typeface="Plus Jakarta Sans"/>
              </a:rPr>
              <a:t>quotes</a:t>
            </a:r>
            <a:r>
              <a:rPr b="1" i="1" lang="en-US" sz="1300">
                <a:solidFill>
                  <a:schemeClr val="accent3"/>
                </a:solidFill>
                <a:latin typeface="Plus Jakarta Sans"/>
                <a:ea typeface="Plus Jakarta Sans"/>
                <a:cs typeface="Plus Jakarta Sans"/>
                <a:sym typeface="Plus Jakarta Sans"/>
              </a:rPr>
              <a:t>,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1287" name="Google Shape;1287;p131"/>
          <p:cNvGrpSpPr/>
          <p:nvPr/>
        </p:nvGrpSpPr>
        <p:grpSpPr>
          <a:xfrm>
            <a:off x="10219200" y="2637025"/>
            <a:ext cx="681600" cy="681600"/>
            <a:chOff x="10294125" y="1691525"/>
            <a:chExt cx="681600" cy="681600"/>
          </a:xfrm>
        </p:grpSpPr>
        <p:sp>
          <p:nvSpPr>
            <p:cNvPr id="1288" name="Google Shape;1288;p131"/>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89" name="Google Shape;1289;p131"/>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1290" name="Google Shape;1290;p131"/>
          <p:cNvSpPr txBox="1"/>
          <p:nvPr>
            <p:ph idx="2" type="body"/>
          </p:nvPr>
        </p:nvSpPr>
        <p:spPr>
          <a:xfrm>
            <a:off x="740675" y="1891425"/>
            <a:ext cx="8786100" cy="47907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Just how much can lifestyle choices affect your chances of getting cancer? Quite a bit, says the American Cancer Society (ACS). In fact, about 18% of cancers have been linked to things such as carrying a few extra pounds and not moving enough throughout the day.</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1000"/>
              </a:spcBef>
              <a:spcAft>
                <a:spcPts val="0"/>
              </a:spcAft>
              <a:buNone/>
            </a:pPr>
            <a:r>
              <a:rPr lang="en-US" sz="1200">
                <a:solidFill>
                  <a:srgbClr val="000000"/>
                </a:solidFill>
                <a:latin typeface="Plus Jakarta Sans"/>
                <a:ea typeface="Plus Jakarta Sans"/>
                <a:cs typeface="Plus Jakarta Sans"/>
                <a:sym typeface="Plus Jakarta Sans"/>
              </a:rPr>
              <a:t>But here’s the good news: You don’t have to be part of that statistic. Follow these strategies from the ACS and other cancer experts to make healthy habits part of your everyday routine.</a:t>
            </a:r>
            <a:endParaRPr sz="1200">
              <a:solidFill>
                <a:srgbClr val="000000"/>
              </a:solidFill>
              <a:latin typeface="Plus Jakarta Sans"/>
              <a:ea typeface="Plus Jakarta Sans"/>
              <a:cs typeface="Plus Jakarta Sans"/>
              <a:sym typeface="Plus Jakarta Sans"/>
            </a:endParaRPr>
          </a:p>
          <a:p>
            <a:pPr indent="-190500" lvl="0" marL="228600" rtl="0" algn="l">
              <a:lnSpc>
                <a:spcPct val="100000"/>
              </a:lnSpc>
              <a:spcBef>
                <a:spcPts val="1000"/>
              </a:spcBef>
              <a:spcAft>
                <a:spcPts val="0"/>
              </a:spcAft>
              <a:buClr>
                <a:srgbClr val="000000"/>
              </a:buClr>
              <a:buSzPts val="1200"/>
              <a:buAutoNum type="arabicPeriod"/>
            </a:pPr>
            <a:r>
              <a:rPr b="1" lang="en-US" sz="1200">
                <a:solidFill>
                  <a:srgbClr val="000000"/>
                </a:solidFill>
                <a:latin typeface="Plus Jakarta Sans"/>
                <a:ea typeface="Plus Jakarta Sans"/>
                <a:cs typeface="Plus Jakarta Sans"/>
                <a:sym typeface="Plus Jakarta Sans"/>
              </a:rPr>
              <a:t>Maintain a healthy weight.</a:t>
            </a:r>
            <a:r>
              <a:rPr lang="en-US" sz="1200">
                <a:solidFill>
                  <a:srgbClr val="000000"/>
                </a:solidFill>
                <a:latin typeface="Plus Jakarta Sans"/>
                <a:ea typeface="Plus Jakarta Sans"/>
                <a:cs typeface="Plus Jakarta Sans"/>
                <a:sym typeface="Plus Jakarta Sans"/>
              </a:rPr>
              <a:t> Obesity raises the risk for cancer. Calculate your body mass index (BMI) by using an online </a:t>
            </a:r>
            <a:r>
              <a:rPr lang="en-US" sz="1200" u="sng">
                <a:solidFill>
                  <a:schemeClr val="hlink"/>
                </a:solidFill>
                <a:latin typeface="Plus Jakarta Sans"/>
                <a:ea typeface="Plus Jakarta Sans"/>
                <a:cs typeface="Plus Jakarta Sans"/>
                <a:sym typeface="Plus Jakarta Sans"/>
                <a:hlinkClick r:id="rId4"/>
              </a:rPr>
              <a:t>BMI calculator</a:t>
            </a:r>
            <a:r>
              <a:rPr lang="en-US" sz="1200">
                <a:solidFill>
                  <a:srgbClr val="000000"/>
                </a:solidFill>
                <a:latin typeface="Plus Jakarta Sans"/>
                <a:ea typeface="Plus Jakarta Sans"/>
                <a:cs typeface="Plus Jakarta Sans"/>
                <a:sym typeface="Plus Jakarta Sans"/>
              </a:rPr>
              <a:t>. Adults ages 20 or older should have a BMI that stays between 18.5 and 24.9. </a:t>
            </a:r>
            <a:endParaRPr sz="1200">
              <a:solidFill>
                <a:srgbClr val="000000"/>
              </a:solidFill>
              <a:latin typeface="Plus Jakarta Sans"/>
              <a:ea typeface="Plus Jakarta Sans"/>
              <a:cs typeface="Plus Jakarta Sans"/>
              <a:sym typeface="Plus Jakarta Sans"/>
            </a:endParaRPr>
          </a:p>
          <a:p>
            <a:pPr indent="-190500" lvl="0" marL="228600" rtl="0" algn="l">
              <a:lnSpc>
                <a:spcPct val="100000"/>
              </a:lnSpc>
              <a:spcBef>
                <a:spcPts val="1000"/>
              </a:spcBef>
              <a:spcAft>
                <a:spcPts val="0"/>
              </a:spcAft>
              <a:buClr>
                <a:srgbClr val="000000"/>
              </a:buClr>
              <a:buSzPts val="1200"/>
              <a:buAutoNum type="arabicPeriod"/>
            </a:pPr>
            <a:r>
              <a:rPr b="1" lang="en-US" sz="1200">
                <a:solidFill>
                  <a:srgbClr val="000000"/>
                </a:solidFill>
                <a:latin typeface="Plus Jakarta Sans"/>
                <a:ea typeface="Plus Jakarta Sans"/>
                <a:cs typeface="Plus Jakarta Sans"/>
                <a:sym typeface="Plus Jakarta Sans"/>
              </a:rPr>
              <a:t>Get moving. </a:t>
            </a:r>
            <a:r>
              <a:rPr lang="en-US" sz="1200">
                <a:solidFill>
                  <a:srgbClr val="000000"/>
                </a:solidFill>
                <a:latin typeface="Plus Jakarta Sans"/>
                <a:ea typeface="Plus Jakarta Sans"/>
                <a:cs typeface="Plus Jakarta Sans"/>
                <a:sym typeface="Plus Jakarta Sans"/>
              </a:rPr>
              <a:t>Aim for 30 minutes of moderate or vigorous physical activity 5 days a week. </a:t>
            </a:r>
            <a:endParaRPr sz="1200">
              <a:solidFill>
                <a:srgbClr val="000000"/>
              </a:solidFill>
              <a:latin typeface="Plus Jakarta Sans"/>
              <a:ea typeface="Plus Jakarta Sans"/>
              <a:cs typeface="Plus Jakarta Sans"/>
              <a:sym typeface="Plus Jakarta Sans"/>
            </a:endParaRPr>
          </a:p>
          <a:p>
            <a:pPr indent="-190500" lvl="0" marL="228600" rtl="0" algn="l">
              <a:lnSpc>
                <a:spcPct val="100000"/>
              </a:lnSpc>
              <a:spcBef>
                <a:spcPts val="1000"/>
              </a:spcBef>
              <a:spcAft>
                <a:spcPts val="0"/>
              </a:spcAft>
              <a:buClr>
                <a:srgbClr val="000000"/>
              </a:buClr>
              <a:buSzPts val="1200"/>
              <a:buAutoNum type="arabicPeriod"/>
            </a:pPr>
            <a:r>
              <a:rPr b="1" lang="en-US" sz="1200">
                <a:solidFill>
                  <a:srgbClr val="000000"/>
                </a:solidFill>
                <a:latin typeface="Plus Jakarta Sans"/>
                <a:ea typeface="Plus Jakarta Sans"/>
                <a:cs typeface="Plus Jakarta Sans"/>
                <a:sym typeface="Plus Jakarta Sans"/>
              </a:rPr>
              <a:t>Limit high-calorie foods and drinks. </a:t>
            </a:r>
            <a:r>
              <a:rPr lang="en-US" sz="1200">
                <a:solidFill>
                  <a:srgbClr val="000000"/>
                </a:solidFill>
                <a:latin typeface="Plus Jakarta Sans"/>
                <a:ea typeface="Plus Jakarta Sans"/>
                <a:cs typeface="Plus Jakarta Sans"/>
                <a:sym typeface="Plus Jakarta Sans"/>
              </a:rPr>
              <a:t>These include fast food, sodas, and other items with few nutrients per calorie.</a:t>
            </a:r>
            <a:endParaRPr sz="1200">
              <a:solidFill>
                <a:srgbClr val="000000"/>
              </a:solidFill>
              <a:latin typeface="Plus Jakarta Sans"/>
              <a:ea typeface="Plus Jakarta Sans"/>
              <a:cs typeface="Plus Jakarta Sans"/>
              <a:sym typeface="Plus Jakarta Sans"/>
            </a:endParaRPr>
          </a:p>
          <a:p>
            <a:pPr indent="-190500" lvl="0" marL="228600" rtl="0" algn="l">
              <a:lnSpc>
                <a:spcPct val="100000"/>
              </a:lnSpc>
              <a:spcBef>
                <a:spcPts val="1000"/>
              </a:spcBef>
              <a:spcAft>
                <a:spcPts val="0"/>
              </a:spcAft>
              <a:buClr>
                <a:srgbClr val="000000"/>
              </a:buClr>
              <a:buSzPts val="1200"/>
              <a:buAutoNum type="arabicPeriod"/>
            </a:pPr>
            <a:r>
              <a:rPr b="1" lang="en-US" sz="1200">
                <a:solidFill>
                  <a:srgbClr val="000000"/>
                </a:solidFill>
                <a:latin typeface="Plus Jakarta Sans"/>
                <a:ea typeface="Plus Jakarta Sans"/>
                <a:cs typeface="Plus Jakarta Sans"/>
                <a:sym typeface="Plus Jakarta Sans"/>
              </a:rPr>
              <a:t>Fill your plate with plant-based foods.</a:t>
            </a:r>
            <a:r>
              <a:rPr lang="en-US" sz="1200">
                <a:solidFill>
                  <a:srgbClr val="000000"/>
                </a:solidFill>
                <a:latin typeface="Plus Jakarta Sans"/>
                <a:ea typeface="Plus Jakarta Sans"/>
                <a:cs typeface="Plus Jakarta Sans"/>
                <a:sym typeface="Plus Jakarta Sans"/>
              </a:rPr>
              <a:t> At each meal, make plants the star by filling two-thirds of your plate with a variety of fruits, veggies, beans, and whole grains.</a:t>
            </a:r>
            <a:endParaRPr sz="1200">
              <a:solidFill>
                <a:srgbClr val="000000"/>
              </a:solidFill>
              <a:latin typeface="Plus Jakarta Sans"/>
              <a:ea typeface="Plus Jakarta Sans"/>
              <a:cs typeface="Plus Jakarta Sans"/>
              <a:sym typeface="Plus Jakarta Sans"/>
            </a:endParaRPr>
          </a:p>
          <a:p>
            <a:pPr indent="-228600" lvl="0" marL="228600" rtl="0" algn="l">
              <a:lnSpc>
                <a:spcPct val="115000"/>
              </a:lnSpc>
              <a:spcBef>
                <a:spcPts val="1000"/>
              </a:spcBef>
              <a:spcAft>
                <a:spcPts val="0"/>
              </a:spcAft>
              <a:buNone/>
            </a:pPr>
            <a:r>
              <a:t/>
            </a:r>
            <a:endParaRPr sz="1200">
              <a:solidFill>
                <a:srgbClr val="000000"/>
              </a:solidFill>
              <a:latin typeface="Plus Jakarta Sans"/>
              <a:ea typeface="Plus Jakarta Sans"/>
              <a:cs typeface="Plus Jakarta Sans"/>
              <a:sym typeface="Plus Jakarta Sans"/>
            </a:endParaRPr>
          </a:p>
          <a:p>
            <a:pPr indent="-228600" lvl="0" marL="228600" rtl="0" algn="l">
              <a:lnSpc>
                <a:spcPct val="115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228600" lvl="0" marL="228600" rtl="0" algn="l">
              <a:lnSpc>
                <a:spcPct val="115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Eat this, not that: the cancer edition. It’s true–when it comes to the big C, there are do’s and don’ts of nutrition. Not sure where to start? Begin with </a:t>
            </a:r>
            <a:r>
              <a:rPr i="1" lang="en-US" sz="1200" u="sng">
                <a:solidFill>
                  <a:schemeClr val="hlink"/>
                </a:solidFill>
                <a:latin typeface="Plus Jakarta Sans"/>
                <a:ea typeface="Plus Jakarta Sans"/>
                <a:cs typeface="Plus Jakarta Sans"/>
                <a:sym typeface="Plus Jakarta Sans"/>
                <a:hlinkClick r:id="rId5"/>
              </a:rPr>
              <a:t>these tips</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228600" lvl="0" marL="228600" rtl="0" algn="l">
              <a:lnSpc>
                <a:spcPct val="115000"/>
              </a:lnSpc>
              <a:spcBef>
                <a:spcPts val="0"/>
              </a:spcBef>
              <a:spcAft>
                <a:spcPts val="0"/>
              </a:spcAft>
              <a:buNone/>
            </a:pPr>
            <a:r>
              <a:t/>
            </a:r>
            <a:endParaRPr sz="1200">
              <a:solidFill>
                <a:srgbClr val="000000"/>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t/>
            </a:r>
            <a:endParaRPr sz="1300">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5" name="Shape 1295"/>
        <p:cNvGrpSpPr/>
        <p:nvPr/>
      </p:nvGrpSpPr>
      <p:grpSpPr>
        <a:xfrm>
          <a:off x="0" y="0"/>
          <a:ext cx="0" cy="0"/>
          <a:chOff x="0" y="0"/>
          <a:chExt cx="0" cy="0"/>
        </a:xfrm>
      </p:grpSpPr>
      <p:sp>
        <p:nvSpPr>
          <p:cNvPr id="1296" name="Google Shape;1296;p132"/>
          <p:cNvSpPr txBox="1"/>
          <p:nvPr>
            <p:ph type="title"/>
          </p:nvPr>
        </p:nvSpPr>
        <p:spPr>
          <a:xfrm>
            <a:off x="756150" y="65000"/>
            <a:ext cx="10679700" cy="10878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 continued</a:t>
            </a:r>
            <a:endParaRPr/>
          </a:p>
        </p:txBody>
      </p:sp>
      <p:sp>
        <p:nvSpPr>
          <p:cNvPr id="1297" name="Google Shape;1297;p132"/>
          <p:cNvSpPr txBox="1"/>
          <p:nvPr>
            <p:ph idx="2" type="body"/>
          </p:nvPr>
        </p:nvSpPr>
        <p:spPr>
          <a:xfrm>
            <a:off x="723900" y="1324650"/>
            <a:ext cx="8826300" cy="5077200"/>
          </a:xfrm>
          <a:prstGeom prst="rect">
            <a:avLst/>
          </a:prstGeom>
        </p:spPr>
        <p:txBody>
          <a:bodyPr anchorCtr="0" anchor="t" bIns="45700" lIns="0" spcFirstLastPara="1" rIns="91425" wrap="square" tIns="45700">
            <a:noAutofit/>
          </a:bodyPr>
          <a:lstStyle/>
          <a:p>
            <a:pPr indent="-190500" lvl="0" marL="228600" rtl="0" algn="l">
              <a:lnSpc>
                <a:spcPct val="100000"/>
              </a:lnSpc>
              <a:spcBef>
                <a:spcPts val="0"/>
              </a:spcBef>
              <a:spcAft>
                <a:spcPts val="0"/>
              </a:spcAft>
              <a:buClr>
                <a:srgbClr val="000000"/>
              </a:buClr>
              <a:buSzPts val="1200"/>
              <a:buAutoNum type="arabicPeriod" startAt="5"/>
            </a:pPr>
            <a:r>
              <a:rPr b="1" lang="en-US" sz="1200">
                <a:solidFill>
                  <a:srgbClr val="000000"/>
                </a:solidFill>
                <a:latin typeface="Plus Jakarta Sans"/>
                <a:ea typeface="Plus Jakarta Sans"/>
                <a:cs typeface="Plus Jakarta Sans"/>
                <a:sym typeface="Plus Jakarta Sans"/>
              </a:rPr>
              <a:t>R</a:t>
            </a:r>
            <a:r>
              <a:rPr b="1" lang="en-US" sz="1200">
                <a:solidFill>
                  <a:srgbClr val="000000"/>
                </a:solidFill>
                <a:latin typeface="Plus Jakarta Sans"/>
                <a:ea typeface="Plus Jakarta Sans"/>
                <a:cs typeface="Plus Jakarta Sans"/>
                <a:sym typeface="Plus Jakarta Sans"/>
              </a:rPr>
              <a:t>ation red meat and eat little or no processed meat.</a:t>
            </a:r>
            <a:r>
              <a:rPr lang="en-US" sz="1200">
                <a:solidFill>
                  <a:srgbClr val="000000"/>
                </a:solidFill>
                <a:latin typeface="Plus Jakarta Sans"/>
                <a:ea typeface="Plus Jakarta Sans"/>
                <a:cs typeface="Plus Jakarta Sans"/>
                <a:sym typeface="Plus Jakarta Sans"/>
              </a:rPr>
              <a:t> Eat less than 3 servings each week (that’s about 12 to 18 ounces) of beef, pork, lamb, or other types of red meat. Any amount of processed meat, such as sausage, may raise cancer risk.</a:t>
            </a:r>
            <a:endParaRPr sz="1200">
              <a:solidFill>
                <a:srgbClr val="000000"/>
              </a:solidFill>
              <a:latin typeface="Plus Jakarta Sans"/>
              <a:ea typeface="Plus Jakarta Sans"/>
              <a:cs typeface="Plus Jakarta Sans"/>
              <a:sym typeface="Plus Jakarta Sans"/>
            </a:endParaRPr>
          </a:p>
          <a:p>
            <a:pPr indent="-190500" lvl="0" marL="228600" rtl="0" algn="l">
              <a:lnSpc>
                <a:spcPct val="100000"/>
              </a:lnSpc>
              <a:spcBef>
                <a:spcPts val="1000"/>
              </a:spcBef>
              <a:spcAft>
                <a:spcPts val="0"/>
              </a:spcAft>
              <a:buClr>
                <a:srgbClr val="000000"/>
              </a:buClr>
              <a:buSzPts val="1200"/>
              <a:buAutoNum type="arabicPeriod" startAt="5"/>
            </a:pPr>
            <a:r>
              <a:rPr b="1" lang="en-US" sz="1200">
                <a:solidFill>
                  <a:srgbClr val="000000"/>
                </a:solidFill>
                <a:latin typeface="Plus Jakarta Sans"/>
                <a:ea typeface="Plus Jakarta Sans"/>
                <a:cs typeface="Plus Jakarta Sans"/>
                <a:sym typeface="Plus Jakarta Sans"/>
              </a:rPr>
              <a:t>Restrict alcohol.</a:t>
            </a:r>
            <a:r>
              <a:rPr lang="en-US" sz="1200">
                <a:solidFill>
                  <a:srgbClr val="000000"/>
                </a:solidFill>
                <a:latin typeface="Plus Jakarta Sans"/>
                <a:ea typeface="Plus Jakarta Sans"/>
                <a:cs typeface="Plus Jakarta Sans"/>
                <a:sym typeface="Plus Jakarta Sans"/>
              </a:rPr>
              <a:t> Women should have no more than 1 alcoholic drink a day, and men no more than 2 drinks.</a:t>
            </a:r>
            <a:endParaRPr sz="1200">
              <a:solidFill>
                <a:srgbClr val="000000"/>
              </a:solidFill>
              <a:latin typeface="Plus Jakarta Sans"/>
              <a:ea typeface="Plus Jakarta Sans"/>
              <a:cs typeface="Plus Jakarta Sans"/>
              <a:sym typeface="Plus Jakarta Sans"/>
            </a:endParaRPr>
          </a:p>
          <a:p>
            <a:pPr indent="-190500" lvl="0" marL="228600" rtl="0" algn="l">
              <a:lnSpc>
                <a:spcPct val="100000"/>
              </a:lnSpc>
              <a:spcBef>
                <a:spcPts val="1000"/>
              </a:spcBef>
              <a:spcAft>
                <a:spcPts val="0"/>
              </a:spcAft>
              <a:buClr>
                <a:srgbClr val="000000"/>
              </a:buClr>
              <a:buSzPts val="1200"/>
              <a:buAutoNum type="arabicPeriod" startAt="5"/>
            </a:pPr>
            <a:r>
              <a:rPr b="1" lang="en-US" sz="1200">
                <a:solidFill>
                  <a:srgbClr val="000000"/>
                </a:solidFill>
                <a:latin typeface="Plus Jakarta Sans"/>
                <a:ea typeface="Plus Jakarta Sans"/>
                <a:cs typeface="Plus Jakarta Sans"/>
                <a:sym typeface="Plus Jakarta Sans"/>
              </a:rPr>
              <a:t>Curb salt intake.</a:t>
            </a:r>
            <a:r>
              <a:rPr lang="en-US" sz="1200">
                <a:solidFill>
                  <a:srgbClr val="000000"/>
                </a:solidFill>
                <a:latin typeface="Plus Jakarta Sans"/>
                <a:ea typeface="Plus Jakarta Sans"/>
                <a:cs typeface="Plus Jakarta Sans"/>
                <a:sym typeface="Plus Jakarta Sans"/>
              </a:rPr>
              <a:t> The American Heart Association recommends having no more than 2,300 milligrams of salt each day. Ideally, most adults should limit it even more—to 1,500 milligrams a day or less. </a:t>
            </a:r>
            <a:endParaRPr sz="1200">
              <a:solidFill>
                <a:srgbClr val="000000"/>
              </a:solidFill>
              <a:latin typeface="Plus Jakarta Sans"/>
              <a:ea typeface="Plus Jakarta Sans"/>
              <a:cs typeface="Plus Jakarta Sans"/>
              <a:sym typeface="Plus Jakarta Sans"/>
            </a:endParaRPr>
          </a:p>
          <a:p>
            <a:pPr indent="-228600" lvl="0" marL="228600" rtl="0" algn="l">
              <a:lnSpc>
                <a:spcPct val="115000"/>
              </a:lnSpc>
              <a:spcBef>
                <a:spcPts val="1000"/>
              </a:spcBef>
              <a:spcAft>
                <a:spcPts val="0"/>
              </a:spcAft>
              <a:buNone/>
            </a:pPr>
            <a:r>
              <a:t/>
            </a:r>
            <a:endParaRPr i="1" sz="1200">
              <a:solidFill>
                <a:srgbClr val="FF0000"/>
              </a:solidFill>
              <a:latin typeface="Plus Jakarta Sans"/>
              <a:ea typeface="Plus Jakarta Sans"/>
              <a:cs typeface="Plus Jakarta Sans"/>
              <a:sym typeface="Plus Jakarta Sans"/>
            </a:endParaRPr>
          </a:p>
          <a:p>
            <a:pPr indent="-228600" lvl="0" marL="228600" rtl="0" algn="l">
              <a:lnSpc>
                <a:spcPct val="115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228600" lvl="0" marL="228600" rtl="0" algn="l">
              <a:lnSpc>
                <a:spcPct val="115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Food inspo alert! Our </a:t>
            </a:r>
            <a:r>
              <a:rPr i="1" lang="en-US" sz="1200" u="sng">
                <a:solidFill>
                  <a:schemeClr val="hlink"/>
                </a:solidFill>
                <a:latin typeface="Plus Jakarta Sans"/>
                <a:ea typeface="Plus Jakarta Sans"/>
                <a:cs typeface="Plus Jakarta Sans"/>
                <a:sym typeface="Plus Jakarta Sans"/>
                <a:hlinkClick r:id="rId3"/>
              </a:rPr>
              <a:t>broccoli and walnut salad</a:t>
            </a:r>
            <a:r>
              <a:rPr i="1" lang="en-US" sz="1200">
                <a:solidFill>
                  <a:srgbClr val="000000"/>
                </a:solidFill>
                <a:latin typeface="Plus Jakarta Sans"/>
                <a:ea typeface="Plus Jakarta Sans"/>
                <a:cs typeface="Plus Jakarta Sans"/>
                <a:sym typeface="Plus Jakarta Sans"/>
              </a:rPr>
              <a:t> is packed with crunchy greens, heart-healthy walnuts, and a zesty dressing. It’s the perfect low-sodium dish to try.</a:t>
            </a:r>
            <a:endParaRPr i="1" sz="1200">
              <a:solidFill>
                <a:srgbClr val="000000"/>
              </a:solidFill>
              <a:latin typeface="Plus Jakarta Sans"/>
              <a:ea typeface="Plus Jakarta Sans"/>
              <a:cs typeface="Plus Jakarta Sans"/>
              <a:sym typeface="Plus Jakarta Sans"/>
            </a:endParaRPr>
          </a:p>
          <a:p>
            <a:pPr indent="-228600" lvl="0" marL="228600" rtl="0" algn="l">
              <a:lnSpc>
                <a:spcPct val="115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190500" lvl="0" marL="228600" rtl="0" algn="l">
              <a:lnSpc>
                <a:spcPct val="100000"/>
              </a:lnSpc>
              <a:spcBef>
                <a:spcPts val="0"/>
              </a:spcBef>
              <a:spcAft>
                <a:spcPts val="0"/>
              </a:spcAft>
              <a:buClr>
                <a:srgbClr val="000000"/>
              </a:buClr>
              <a:buSzPts val="1200"/>
              <a:buAutoNum type="arabicPeriod" startAt="5"/>
            </a:pPr>
            <a:r>
              <a:rPr b="1" lang="en-US" sz="1200">
                <a:solidFill>
                  <a:srgbClr val="000000"/>
                </a:solidFill>
                <a:latin typeface="Plus Jakarta Sans"/>
                <a:ea typeface="Plus Jakarta Sans"/>
                <a:cs typeface="Plus Jakarta Sans"/>
                <a:sym typeface="Plus Jakarta Sans"/>
              </a:rPr>
              <a:t>Choose nutrient-rich foods over supplements.</a:t>
            </a:r>
            <a:r>
              <a:rPr lang="en-US" sz="1200">
                <a:solidFill>
                  <a:srgbClr val="000000"/>
                </a:solidFill>
                <a:latin typeface="Plus Jakarta Sans"/>
                <a:ea typeface="Plus Jakarta Sans"/>
                <a:cs typeface="Plus Jakarta Sans"/>
                <a:sym typeface="Plus Jakarta Sans"/>
              </a:rPr>
              <a:t> Your </a:t>
            </a:r>
            <a:r>
              <a:rPr lang="en-US" sz="1200">
                <a:solidFill>
                  <a:schemeClr val="accent2"/>
                </a:solidFill>
                <a:latin typeface="Plus Jakarta Sans"/>
                <a:ea typeface="Plus Jakarta Sans"/>
                <a:cs typeface="Plus Jakarta Sans"/>
                <a:sym typeface="Plus Jakarta Sans"/>
              </a:rPr>
              <a:t>health care provider</a:t>
            </a:r>
            <a:r>
              <a:rPr lang="en-US" sz="1200">
                <a:solidFill>
                  <a:srgbClr val="000000"/>
                </a:solidFill>
                <a:latin typeface="Plus Jakarta Sans"/>
                <a:ea typeface="Plus Jakarta Sans"/>
                <a:cs typeface="Plus Jakarta Sans"/>
                <a:sym typeface="Plus Jakarta Sans"/>
              </a:rPr>
              <a:t> may recommend a supplement if you’re pregnant or if you have other health conditions.</a:t>
            </a:r>
            <a:endParaRPr sz="1200">
              <a:solidFill>
                <a:srgbClr val="000000"/>
              </a:solidFill>
              <a:latin typeface="Plus Jakarta Sans"/>
              <a:ea typeface="Plus Jakarta Sans"/>
              <a:cs typeface="Plus Jakarta Sans"/>
              <a:sym typeface="Plus Jakarta Sans"/>
            </a:endParaRPr>
          </a:p>
          <a:p>
            <a:pPr indent="-190500" lvl="0" marL="228600" rtl="0" algn="l">
              <a:lnSpc>
                <a:spcPct val="100000"/>
              </a:lnSpc>
              <a:spcBef>
                <a:spcPts val="1000"/>
              </a:spcBef>
              <a:spcAft>
                <a:spcPts val="0"/>
              </a:spcAft>
              <a:buClr>
                <a:srgbClr val="000000"/>
              </a:buClr>
              <a:buSzPts val="1200"/>
              <a:buAutoNum type="arabicPeriod" startAt="5"/>
            </a:pPr>
            <a:r>
              <a:rPr b="1" lang="en-US" sz="1200">
                <a:solidFill>
                  <a:srgbClr val="000000"/>
                </a:solidFill>
                <a:latin typeface="Plus Jakarta Sans"/>
                <a:ea typeface="Plus Jakarta Sans"/>
                <a:cs typeface="Plus Jakarta Sans"/>
                <a:sym typeface="Plus Jakarta Sans"/>
              </a:rPr>
              <a:t>Consider breast milk benefits.</a:t>
            </a:r>
            <a:r>
              <a:rPr lang="en-US" sz="1200">
                <a:solidFill>
                  <a:srgbClr val="000000"/>
                </a:solidFill>
                <a:latin typeface="Plus Jakarta Sans"/>
                <a:ea typeface="Plus Jakarta Sans"/>
                <a:cs typeface="Plus Jakarta Sans"/>
                <a:sym typeface="Plus Jakarta Sans"/>
              </a:rPr>
              <a:t> Breastfeeding may protect moms from breast cancer and babies from obesity later in life. The American Academy of Pediatrics recommends that parents use breast milk for at least 1  year—on its own for 6 months and then mixed with other foods.</a:t>
            </a:r>
            <a:endParaRPr sz="1200">
              <a:solidFill>
                <a:srgbClr val="000000"/>
              </a:solidFill>
              <a:latin typeface="Plus Jakarta Sans"/>
              <a:ea typeface="Plus Jakarta Sans"/>
              <a:cs typeface="Plus Jakarta Sans"/>
              <a:sym typeface="Plus Jakarta Sans"/>
            </a:endParaRPr>
          </a:p>
          <a:p>
            <a:pPr indent="-190500" lvl="0" marL="228600" rtl="0" algn="l">
              <a:lnSpc>
                <a:spcPct val="100000"/>
              </a:lnSpc>
              <a:spcBef>
                <a:spcPts val="1000"/>
              </a:spcBef>
              <a:spcAft>
                <a:spcPts val="0"/>
              </a:spcAft>
              <a:buClr>
                <a:srgbClr val="000000"/>
              </a:buClr>
              <a:buSzPts val="1200"/>
              <a:buAutoNum type="arabicPeriod" startAt="5"/>
            </a:pPr>
            <a:r>
              <a:rPr b="1" lang="en-US" sz="1200">
                <a:solidFill>
                  <a:srgbClr val="000000"/>
                </a:solidFill>
                <a:latin typeface="Plus Jakarta Sans"/>
                <a:ea typeface="Plus Jakarta Sans"/>
                <a:cs typeface="Plus Jakarta Sans"/>
                <a:sym typeface="Plus Jakarta Sans"/>
              </a:rPr>
              <a:t>Remain diligent after cancer.</a:t>
            </a:r>
            <a:r>
              <a:rPr lang="en-US" sz="1200">
                <a:solidFill>
                  <a:srgbClr val="000000"/>
                </a:solidFill>
                <a:latin typeface="Plus Jakarta Sans"/>
                <a:ea typeface="Plus Jakarta Sans"/>
                <a:cs typeface="Plus Jakarta Sans"/>
                <a:sym typeface="Plus Jakarta Sans"/>
              </a:rPr>
              <a:t> If you’re a cancer survivor, stick to the same healthy lifestyle recommendations you followed before your diagnosis. Check with your </a:t>
            </a:r>
            <a:r>
              <a:rPr lang="en-US" sz="1200">
                <a:solidFill>
                  <a:schemeClr val="accent2"/>
                </a:solidFill>
                <a:latin typeface="Plus Jakarta Sans"/>
                <a:ea typeface="Plus Jakarta Sans"/>
                <a:cs typeface="Plus Jakarta Sans"/>
                <a:sym typeface="Plus Jakarta Sans"/>
              </a:rPr>
              <a:t>provider</a:t>
            </a:r>
            <a:r>
              <a:rPr lang="en-US" sz="1200">
                <a:solidFill>
                  <a:srgbClr val="000000"/>
                </a:solidFill>
                <a:latin typeface="Plus Jakarta Sans"/>
                <a:ea typeface="Plus Jakarta Sans"/>
                <a:cs typeface="Plus Jakarta Sans"/>
                <a:sym typeface="Plus Jakarta Sans"/>
              </a:rPr>
              <a:t> first.</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1000"/>
              </a:spcBef>
              <a:spcAft>
                <a:spcPts val="0"/>
              </a:spcAft>
              <a:buNone/>
            </a:pPr>
            <a:r>
              <a:t/>
            </a:r>
            <a:endParaRPr sz="1200">
              <a:solidFill>
                <a:srgbClr val="000000"/>
              </a:solidFill>
              <a:latin typeface="Plus Jakarta Sans"/>
              <a:ea typeface="Plus Jakarta Sans"/>
              <a:cs typeface="Plus Jakarta Sans"/>
              <a:sym typeface="Plus Jakarta Sans"/>
            </a:endParaRPr>
          </a:p>
          <a:p>
            <a:pPr indent="-228600" lvl="0" marL="228600" rtl="0" algn="l">
              <a:lnSpc>
                <a:spcPct val="115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228600" lvl="0" marL="228600" rtl="0" algn="l">
              <a:lnSpc>
                <a:spcPct val="115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Now you know what to do to lower your odds for cancer. But how do you know if you may already be at risk? Take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our quiz</a:t>
            </a:r>
            <a:r>
              <a:rPr i="1" lang="en-US" sz="1200">
                <a:solidFill>
                  <a:srgbClr val="000000"/>
                </a:solidFill>
                <a:latin typeface="Plus Jakarta Sans"/>
                <a:ea typeface="Plus Jakarta Sans"/>
                <a:cs typeface="Plus Jakarta Sans"/>
                <a:sym typeface="Plus Jakarta Sans"/>
              </a:rPr>
              <a:t> to uncover cancer’s early warning signs.</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100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p>
        </p:txBody>
      </p:sp>
      <p:grpSp>
        <p:nvGrpSpPr>
          <p:cNvPr id="1298" name="Google Shape;1298;p132"/>
          <p:cNvGrpSpPr/>
          <p:nvPr/>
        </p:nvGrpSpPr>
        <p:grpSpPr>
          <a:xfrm>
            <a:off x="10219200" y="2637025"/>
            <a:ext cx="681600" cy="681600"/>
            <a:chOff x="10294125" y="2443000"/>
            <a:chExt cx="681600" cy="681600"/>
          </a:xfrm>
        </p:grpSpPr>
        <p:sp>
          <p:nvSpPr>
            <p:cNvPr id="1299" name="Google Shape;1299;p132"/>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00" name="Google Shape;1300;p132"/>
            <p:cNvPicPr preferRelativeResize="0"/>
            <p:nvPr/>
          </p:nvPicPr>
          <p:blipFill>
            <a:blip r:embed="rId5">
              <a:alphaModFix/>
            </a:blip>
            <a:stretch>
              <a:fillRect/>
            </a:stretch>
          </p:blipFill>
          <p:spPr>
            <a:xfrm>
              <a:off x="10401437" y="2562524"/>
              <a:ext cx="466975" cy="442550"/>
            </a:xfrm>
            <a:prstGeom prst="rect">
              <a:avLst/>
            </a:prstGeom>
            <a:noFill/>
            <a:ln>
              <a:noFill/>
            </a:ln>
          </p:spPr>
        </p:pic>
      </p:grpSp>
      <p:sp>
        <p:nvSpPr>
          <p:cNvPr id="1301" name="Google Shape;1301;p132"/>
          <p:cNvSpPr txBox="1"/>
          <p:nvPr/>
        </p:nvSpPr>
        <p:spPr>
          <a:xfrm>
            <a:off x="9566850" y="3352950"/>
            <a:ext cx="1986300" cy="1908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HealthHub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6" name="Shape 1306"/>
        <p:cNvGrpSpPr/>
        <p:nvPr/>
      </p:nvGrpSpPr>
      <p:grpSpPr>
        <a:xfrm>
          <a:off x="0" y="0"/>
          <a:ext cx="0" cy="0"/>
          <a:chOff x="0" y="0"/>
          <a:chExt cx="0" cy="0"/>
        </a:xfrm>
      </p:grpSpPr>
      <p:pic>
        <p:nvPicPr>
          <p:cNvPr id="1307" name="Google Shape;1307;p133"/>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1308" name="Google Shape;1308;p133"/>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09" name="Google Shape;1309;p133"/>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10" name="Google Shape;1310;p133"/>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Grab-and-go </a:t>
            </a:r>
            <a:br>
              <a:rPr lang="en-US"/>
            </a:br>
            <a:r>
              <a:rPr lang="en-US"/>
              <a:t>infographics </a:t>
            </a:r>
            <a:endParaRPr/>
          </a:p>
        </p:txBody>
      </p:sp>
      <p:sp>
        <p:nvSpPr>
          <p:cNvPr id="1311" name="Google Shape;1311;p133"/>
          <p:cNvSpPr txBox="1"/>
          <p:nvPr>
            <p:ph idx="3" type="body"/>
          </p:nvPr>
        </p:nvSpPr>
        <p:spPr>
          <a:xfrm>
            <a:off x="533400" y="1700775"/>
            <a:ext cx="511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1000"/>
              </a:spcBef>
              <a:spcAft>
                <a:spcPts val="0"/>
              </a:spcAft>
              <a:buNone/>
            </a:pPr>
            <a:r>
              <a:rPr b="1" lang="en-US" sz="1400">
                <a:solidFill>
                  <a:srgbClr val="4C4C4C"/>
                </a:solidFill>
                <a:latin typeface="Plus Jakarta Sans"/>
                <a:ea typeface="Plus Jakarta Sans"/>
                <a:cs typeface="Plus Jakarta Sans"/>
                <a:sym typeface="Plus Jakarta Sans"/>
              </a:rPr>
              <a:t>Engage and teach at a glance with our infographics.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The  graphics are designed to reach your audience across many social media platforms. </a:t>
            </a:r>
            <a:endParaRPr sz="1400">
              <a:latin typeface="Plus Jakarta Sans"/>
              <a:ea typeface="Plus Jakarta Sans"/>
              <a:cs typeface="Plus Jakarta Sans"/>
              <a:sym typeface="Plus Jakarta Sans"/>
            </a:endParaRPr>
          </a:p>
        </p:txBody>
      </p:sp>
      <p:sp>
        <p:nvSpPr>
          <p:cNvPr id="1312" name="Google Shape;1312;p133"/>
          <p:cNvSpPr txBox="1"/>
          <p:nvPr>
            <p:ph idx="1" type="body"/>
          </p:nvPr>
        </p:nvSpPr>
        <p:spPr>
          <a:xfrm>
            <a:off x="533400" y="2614400"/>
            <a:ext cx="5733300" cy="21831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sz="1500">
                <a:latin typeface="Plus Jakarta Sans"/>
                <a:ea typeface="Plus Jakarta Sans"/>
                <a:cs typeface="Plus Jakarta Sans"/>
                <a:sym typeface="Plus Jakarta Sans"/>
              </a:rPr>
              <a:t>3 </a:t>
            </a:r>
            <a:r>
              <a:rPr b="1" lang="en-US" sz="1500">
                <a:latin typeface="Plus Jakarta Sans"/>
                <a:ea typeface="Plus Jakarta Sans"/>
                <a:cs typeface="Plus Jakarta Sans"/>
                <a:sym typeface="Plus Jakarta Sans"/>
              </a:rPr>
              <a:t>tips for using the infographics: </a:t>
            </a:r>
            <a:endParaRPr b="1" sz="1500">
              <a:latin typeface="Plus Jakarta Sans"/>
              <a:ea typeface="Plus Jakarta Sans"/>
              <a:cs typeface="Plus Jakarta Sans"/>
              <a:sym typeface="Plus Jakarta Sans"/>
            </a:endParaRPr>
          </a:p>
          <a:p>
            <a:pPr indent="-323850" lvl="0" marL="457200" rtl="0" algn="l">
              <a:spcBef>
                <a:spcPts val="100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Roll out new infographics throughout the month to continuously engage your audience.</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Highlight the infographics in your newsletters.</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Create an Instagram Reel that raises awareness about making </a:t>
            </a:r>
            <a:r>
              <a:rPr b="0" lang="en-US" sz="1500">
                <a:latin typeface="Plus Jakarta Sans"/>
                <a:ea typeface="Plus Jakarta Sans"/>
                <a:cs typeface="Plus Jakarta Sans"/>
                <a:sym typeface="Plus Jakarta Sans"/>
              </a:rPr>
              <a:t>small</a:t>
            </a:r>
            <a:r>
              <a:rPr b="0" lang="en-US" sz="1500">
                <a:latin typeface="Plus Jakarta Sans"/>
                <a:ea typeface="Plus Jakarta Sans"/>
                <a:cs typeface="Plus Jakarta Sans"/>
                <a:sym typeface="Plus Jakarta Sans"/>
              </a:rPr>
              <a:t> changes with big </a:t>
            </a:r>
            <a:r>
              <a:rPr b="0" lang="en-US" sz="1500">
                <a:latin typeface="Plus Jakarta Sans"/>
                <a:ea typeface="Plus Jakarta Sans"/>
                <a:cs typeface="Plus Jakarta Sans"/>
                <a:sym typeface="Plus Jakarta Sans"/>
              </a:rPr>
              <a:t>impacts</a:t>
            </a:r>
            <a:r>
              <a:rPr b="0" lang="en-US" sz="1500">
                <a:latin typeface="Plus Jakarta Sans"/>
                <a:ea typeface="Plus Jakarta Sans"/>
                <a:cs typeface="Plus Jakarta Sans"/>
                <a:sym typeface="Plus Jakarta Sans"/>
              </a:rPr>
              <a:t> to cancer prevention.</a:t>
            </a:r>
            <a:endParaRPr/>
          </a:p>
        </p:txBody>
      </p:sp>
      <p:sp>
        <p:nvSpPr>
          <p:cNvPr id="1313" name="Google Shape;1313;p133"/>
          <p:cNvSpPr txBox="1"/>
          <p:nvPr/>
        </p:nvSpPr>
        <p:spPr>
          <a:xfrm>
            <a:off x="1310250" y="5269375"/>
            <a:ext cx="3130500" cy="92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The infographics are optimized for Instagram at 1080 x 1080 pixels. </a:t>
            </a:r>
            <a:endParaRPr b="1" i="0" sz="12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Resize them for your preferred social media platform.</a:t>
            </a:r>
            <a:endParaRPr b="1" i="0" sz="1200" u="none" cap="none" strike="noStrike">
              <a:solidFill>
                <a:schemeClr val="accent3"/>
              </a:solidFill>
              <a:latin typeface="Plus Jakarta Sans"/>
              <a:ea typeface="Plus Jakarta Sans"/>
              <a:cs typeface="Plus Jakarta Sans"/>
              <a:sym typeface="Plus Jakarta Sans"/>
            </a:endParaRPr>
          </a:p>
        </p:txBody>
      </p:sp>
      <p:sp>
        <p:nvSpPr>
          <p:cNvPr id="1314" name="Google Shape;1314;p133"/>
          <p:cNvSpPr txBox="1"/>
          <p:nvPr/>
        </p:nvSpPr>
        <p:spPr>
          <a:xfrm>
            <a:off x="1130550" y="4992825"/>
            <a:ext cx="34899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accent2"/>
                </a:solidFill>
                <a:latin typeface="Plus Jakarta Sans"/>
                <a:ea typeface="Plus Jakarta Sans"/>
                <a:cs typeface="Plus Jakarta Sans"/>
                <a:sym typeface="Plus Jakarta Sans"/>
              </a:rPr>
              <a:t>Customize for your preferred platform</a:t>
            </a:r>
            <a:endParaRPr b="1" i="0" sz="1400" u="none" cap="none" strike="noStrike">
              <a:solidFill>
                <a:schemeClr val="accent2"/>
              </a:solidFill>
              <a:latin typeface="Plus Jakarta Sans"/>
              <a:ea typeface="Plus Jakarta Sans"/>
              <a:cs typeface="Plus Jakarta Sans"/>
              <a:sym typeface="Plus Jakarta Sans"/>
            </a:endParaRPr>
          </a:p>
        </p:txBody>
      </p:sp>
      <p:sp>
        <p:nvSpPr>
          <p:cNvPr id="1315" name="Google Shape;1315;p133"/>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a:t>
            </a:r>
            <a:r>
              <a:rPr b="1" lang="en-US" sz="1500">
                <a:solidFill>
                  <a:schemeClr val="accent3"/>
                </a:solidFill>
                <a:latin typeface="Plus Jakarta Sans"/>
                <a:ea typeface="Plus Jakarta Sans"/>
                <a:cs typeface="Plus Jakarta Sans"/>
                <a:sym typeface="Plus Jakarta Sans"/>
              </a:rPr>
              <a:t>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0" name="Shape 1320"/>
        <p:cNvGrpSpPr/>
        <p:nvPr/>
      </p:nvGrpSpPr>
      <p:grpSpPr>
        <a:xfrm>
          <a:off x="0" y="0"/>
          <a:ext cx="0" cy="0"/>
          <a:chOff x="0" y="0"/>
          <a:chExt cx="0" cy="0"/>
        </a:xfrm>
      </p:grpSpPr>
      <p:sp>
        <p:nvSpPr>
          <p:cNvPr id="1321" name="Google Shape;1321;p134"/>
          <p:cNvSpPr txBox="1"/>
          <p:nvPr>
            <p:ph type="title"/>
          </p:nvPr>
        </p:nvSpPr>
        <p:spPr>
          <a:xfrm>
            <a:off x="740672" y="65925"/>
            <a:ext cx="72603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Cancer prevention </a:t>
            </a:r>
            <a:endParaRPr/>
          </a:p>
          <a:p>
            <a:pPr indent="0" lvl="0" marL="0" rtl="0" algn="l">
              <a:spcBef>
                <a:spcPts val="0"/>
              </a:spcBef>
              <a:spcAft>
                <a:spcPts val="0"/>
              </a:spcAft>
              <a:buNone/>
            </a:pPr>
            <a:r>
              <a:rPr lang="en-US"/>
              <a:t> infographics</a:t>
            </a:r>
            <a:endParaRPr/>
          </a:p>
        </p:txBody>
      </p:sp>
      <p:sp>
        <p:nvSpPr>
          <p:cNvPr id="1322" name="Google Shape;1322;p134"/>
          <p:cNvSpPr txBox="1"/>
          <p:nvPr>
            <p:ph idx="1" type="body"/>
          </p:nvPr>
        </p:nvSpPr>
        <p:spPr>
          <a:xfrm>
            <a:off x="609600" y="1548375"/>
            <a:ext cx="7066500" cy="5556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These graphics will help your audience understand the </a:t>
            </a:r>
            <a:r>
              <a:rPr lang="en-US" sz="1400">
                <a:solidFill>
                  <a:srgbClr val="4C4C4C"/>
                </a:solidFill>
                <a:latin typeface="Plus Jakarta Sans"/>
                <a:ea typeface="Plus Jakarta Sans"/>
                <a:cs typeface="Plus Jakarta Sans"/>
                <a:sym typeface="Plus Jakarta Sans"/>
              </a:rPr>
              <a:t>small changes that can impact overall health and prevent cancer. </a:t>
            </a:r>
            <a:endParaRPr/>
          </a:p>
        </p:txBody>
      </p:sp>
      <p:pic>
        <p:nvPicPr>
          <p:cNvPr id="1323" name="Google Shape;1323;p134"/>
          <p:cNvPicPr preferRelativeResize="0"/>
          <p:nvPr>
            <p:ph idx="2" type="pic"/>
          </p:nvPr>
        </p:nvPicPr>
        <p:blipFill rotWithShape="1">
          <a:blip r:embed="rId3">
            <a:alphaModFix/>
          </a:blip>
          <a:srcRect b="0" l="8690" r="8698" t="0"/>
          <a:stretch/>
        </p:blipFill>
        <p:spPr>
          <a:xfrm>
            <a:off x="8095047" y="1257696"/>
            <a:ext cx="2124300" cy="4571400"/>
          </a:xfrm>
          <a:prstGeom prst="roundRect">
            <a:avLst>
              <a:gd fmla="val 16667" name="adj"/>
            </a:avLst>
          </a:prstGeom>
        </p:spPr>
      </p:pic>
      <p:sp>
        <p:nvSpPr>
          <p:cNvPr id="1324" name="Google Shape;1324;p134"/>
          <p:cNvSpPr txBox="1"/>
          <p:nvPr>
            <p:ph idx="3" type="body"/>
          </p:nvPr>
        </p:nvSpPr>
        <p:spPr>
          <a:xfrm>
            <a:off x="609750" y="2385825"/>
            <a:ext cx="57570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5E5E5E"/>
                </a:solidFill>
                <a:latin typeface="Plus Jakarta Sans"/>
                <a:ea typeface="Plus Jakarta Sans"/>
                <a:cs typeface="Plus Jakarta Sans"/>
                <a:sym typeface="Plus Jakarta Sans"/>
              </a:rPr>
              <a:t>Create a social story using the 7 infographic images provided with this Toolkit</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Bite sized changes, big time prevention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Have no fear</a:t>
            </a:r>
            <a:endParaRPr/>
          </a:p>
          <a:p>
            <a:pPr indent="-317500" lvl="0" marL="457200" rtl="0" algn="l">
              <a:spcBef>
                <a:spcPts val="0"/>
              </a:spcBef>
              <a:spcAft>
                <a:spcPts val="0"/>
              </a:spcAft>
              <a:buClr>
                <a:schemeClr val="accent1"/>
              </a:buClr>
              <a:buSzPts val="1400"/>
              <a:buAutoNum type="arabicPeriod"/>
            </a:pPr>
            <a:r>
              <a:rPr lang="en-US"/>
              <a:t>Eat your fruits &amp; veggies each day </a:t>
            </a:r>
            <a:endParaRPr/>
          </a:p>
          <a:p>
            <a:pPr indent="-317500" lvl="0" marL="457200" rtl="0" algn="l">
              <a:spcBef>
                <a:spcPts val="0"/>
              </a:spcBef>
              <a:spcAft>
                <a:spcPts val="0"/>
              </a:spcAft>
              <a:buClr>
                <a:schemeClr val="accent1"/>
              </a:buClr>
              <a:buSzPts val="1400"/>
              <a:buAutoNum type="arabicPeriod"/>
            </a:pPr>
            <a:r>
              <a:rPr lang="en-US"/>
              <a:t>Have whole grains</a:t>
            </a:r>
            <a:endParaRPr/>
          </a:p>
          <a:p>
            <a:pPr indent="-317500" lvl="0" marL="457200" rtl="0" algn="l">
              <a:spcBef>
                <a:spcPts val="0"/>
              </a:spcBef>
              <a:spcAft>
                <a:spcPts val="0"/>
              </a:spcAft>
              <a:buClr>
                <a:schemeClr val="accent1"/>
              </a:buClr>
              <a:buSzPts val="1400"/>
              <a:buAutoNum type="arabicPeriod"/>
            </a:pPr>
            <a:r>
              <a:rPr lang="en-US"/>
              <a:t>Eat less red meat each week</a:t>
            </a:r>
            <a:endParaRPr/>
          </a:p>
          <a:p>
            <a:pPr indent="-317500" lvl="0" marL="457200" rtl="0" algn="l">
              <a:spcBef>
                <a:spcPts val="0"/>
              </a:spcBef>
              <a:spcAft>
                <a:spcPts val="0"/>
              </a:spcAft>
              <a:buClr>
                <a:schemeClr val="accent1"/>
              </a:buClr>
              <a:buSzPts val="1400"/>
              <a:buAutoNum type="arabicPeriod"/>
            </a:pPr>
            <a:r>
              <a:rPr lang="en-US"/>
              <a:t>Increase your moderate physical activity</a:t>
            </a:r>
            <a:endParaRPr/>
          </a:p>
          <a:p>
            <a:pPr indent="-317500" lvl="0" marL="457200" rtl="0" algn="l">
              <a:spcBef>
                <a:spcPts val="0"/>
              </a:spcBef>
              <a:spcAft>
                <a:spcPts val="0"/>
              </a:spcAft>
              <a:buClr>
                <a:schemeClr val="accent1"/>
              </a:buClr>
              <a:buSzPts val="1400"/>
              <a:buAutoNum type="arabicPeriod"/>
            </a:pPr>
            <a:r>
              <a:rPr lang="en-US"/>
              <a:t>Every little bit counts</a:t>
            </a:r>
            <a:endParaRPr/>
          </a:p>
          <a:p>
            <a:pPr indent="0" lvl="0" marL="0" rtl="0" algn="l">
              <a:spcBef>
                <a:spcPts val="0"/>
              </a:spcBef>
              <a:spcAft>
                <a:spcPts val="0"/>
              </a:spcAft>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9" name="Shape 1329"/>
        <p:cNvGrpSpPr/>
        <p:nvPr/>
      </p:nvGrpSpPr>
      <p:grpSpPr>
        <a:xfrm>
          <a:off x="0" y="0"/>
          <a:ext cx="0" cy="0"/>
          <a:chOff x="0" y="0"/>
          <a:chExt cx="0" cy="0"/>
        </a:xfrm>
      </p:grpSpPr>
      <p:sp>
        <p:nvSpPr>
          <p:cNvPr id="1330" name="Google Shape;1330;p135"/>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Bonus infographic: </a:t>
            </a:r>
            <a:endParaRPr/>
          </a:p>
          <a:p>
            <a:pPr indent="0" lvl="0" marL="0" rtl="0" algn="l">
              <a:spcBef>
                <a:spcPts val="0"/>
              </a:spcBef>
              <a:spcAft>
                <a:spcPts val="0"/>
              </a:spcAft>
              <a:buNone/>
            </a:pPr>
            <a:r>
              <a:rPr lang="en-US"/>
              <a:t>Beat breast cancer through early diagnosis </a:t>
            </a:r>
            <a:endParaRPr/>
          </a:p>
        </p:txBody>
      </p:sp>
      <p:pic>
        <p:nvPicPr>
          <p:cNvPr id="1331" name="Google Shape;1331;p135"/>
          <p:cNvPicPr preferRelativeResize="0"/>
          <p:nvPr/>
        </p:nvPicPr>
        <p:blipFill>
          <a:blip r:embed="rId3">
            <a:alphaModFix/>
          </a:blip>
          <a:stretch>
            <a:fillRect/>
          </a:stretch>
        </p:blipFill>
        <p:spPr>
          <a:xfrm>
            <a:off x="3288300" y="1485425"/>
            <a:ext cx="3967380" cy="5161575"/>
          </a:xfrm>
          <a:prstGeom prst="rect">
            <a:avLst/>
          </a:prstGeom>
          <a:noFill/>
          <a:ln cap="flat" cmpd="sng" w="9525">
            <a:solidFill>
              <a:srgbClr val="D9D9D9"/>
            </a:solidFill>
            <a:prstDash val="solid"/>
            <a:round/>
            <a:headEnd len="sm" w="sm" type="none"/>
            <a:tailEnd len="sm" w="sm" type="none"/>
          </a:ln>
          <a:effectLst>
            <a:outerShdw blurRad="57150" rotWithShape="0" algn="bl" dir="5400000" dist="19050">
              <a:srgbClr val="000000">
                <a:alpha val="50000"/>
              </a:srgbClr>
            </a:outerShdw>
          </a:effectLst>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6" name="Shape 1336"/>
        <p:cNvGrpSpPr/>
        <p:nvPr/>
      </p:nvGrpSpPr>
      <p:grpSpPr>
        <a:xfrm>
          <a:off x="0" y="0"/>
          <a:ext cx="0" cy="0"/>
          <a:chOff x="0" y="0"/>
          <a:chExt cx="0" cy="0"/>
        </a:xfrm>
      </p:grpSpPr>
      <p:pic>
        <p:nvPicPr>
          <p:cNvPr id="1337" name="Google Shape;1337;p136"/>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1338" name="Google Shape;1338;p136"/>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39" name="Google Shape;1339;p136"/>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40" name="Google Shape;1340;p136"/>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1341" name="Google Shape;1341;p136"/>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HealthHub</a:t>
            </a:r>
            <a:r>
              <a:rPr lang="en-US"/>
              <a:t> </a:t>
            </a:r>
            <a:r>
              <a:rPr lang="en-US"/>
              <a:t>r</a:t>
            </a:r>
            <a:r>
              <a:rPr lang="en-US"/>
              <a:t>esources</a:t>
            </a:r>
            <a:endParaRPr/>
          </a:p>
        </p:txBody>
      </p:sp>
      <p:sp>
        <p:nvSpPr>
          <p:cNvPr id="1342" name="Google Shape;1342;p136"/>
          <p:cNvSpPr txBox="1"/>
          <p:nvPr>
            <p:ph idx="3" type="body"/>
          </p:nvPr>
        </p:nvSpPr>
        <p:spPr>
          <a:xfrm>
            <a:off x="723900" y="1700775"/>
            <a:ext cx="604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210">
                <a:solidFill>
                  <a:srgbClr val="4C4C4C"/>
                </a:solidFill>
                <a:latin typeface="Plus Jakarta Sans"/>
                <a:ea typeface="Plus Jakarta Sans"/>
                <a:cs typeface="Plus Jakarta Sans"/>
                <a:sym typeface="Plus Jakarta Sans"/>
              </a:rPr>
              <a:t>healthHub</a:t>
            </a:r>
            <a:r>
              <a:rPr b="1" lang="en-US" sz="1210">
                <a:solidFill>
                  <a:srgbClr val="4C4C4C"/>
                </a:solidFill>
                <a:latin typeface="Plus Jakarta Sans"/>
                <a:ea typeface="Plus Jakarta Sans"/>
                <a:cs typeface="Plus Jakarta Sans"/>
                <a:sym typeface="Plus Jakarta Sans"/>
              </a:rPr>
              <a:t> </a:t>
            </a:r>
            <a:r>
              <a:rPr b="1" lang="en-US" sz="12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395">
              <a:latin typeface="Plus Jakarta Sans"/>
              <a:ea typeface="Plus Jakarta Sans"/>
              <a:cs typeface="Plus Jakarta Sans"/>
              <a:sym typeface="Plus Jakarta Sans"/>
            </a:endParaRPr>
          </a:p>
        </p:txBody>
      </p:sp>
      <p:sp>
        <p:nvSpPr>
          <p:cNvPr id="1343" name="Google Shape;1343;p136"/>
          <p:cNvSpPr txBox="1"/>
          <p:nvPr>
            <p:ph idx="1" type="body"/>
          </p:nvPr>
        </p:nvSpPr>
        <p:spPr>
          <a:xfrm>
            <a:off x="723900" y="2484975"/>
            <a:ext cx="5115900" cy="25509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HealthHub includes a wide variety of content styles, including condition and wellness articles, newsletters, recipes, and videos (if licensed). </a:t>
            </a:r>
            <a:endParaRPr b="0"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You can also highlight these </a:t>
            </a:r>
            <a:r>
              <a:rPr b="0" lang="en-US" sz="1200">
                <a:solidFill>
                  <a:srgbClr val="4C4C4C"/>
                </a:solidFill>
                <a:latin typeface="Plus Jakarta Sans"/>
                <a:ea typeface="Plus Jakarta Sans"/>
                <a:cs typeface="Plus Jakarta Sans"/>
                <a:sym typeface="Plus Jakarta Sans"/>
              </a:rPr>
              <a:t>helpful</a:t>
            </a:r>
            <a:r>
              <a:rPr b="0" lang="en-US" sz="1200">
                <a:solidFill>
                  <a:srgbClr val="4C4C4C"/>
                </a:solidFill>
                <a:latin typeface="Plus Jakarta Sans"/>
                <a:ea typeface="Plus Jakarta Sans"/>
                <a:cs typeface="Plus Jakarta Sans"/>
                <a:sym typeface="Plus Jakarta Sans"/>
              </a:rPr>
              <a:t> resources: </a:t>
            </a:r>
            <a:endParaRPr b="0" sz="1200">
              <a:solidFill>
                <a:srgbClr val="4C4C4C"/>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3"/>
              </a:buClr>
              <a:buSzPts val="1200"/>
              <a:buFont typeface="Century Gothic"/>
              <a:buChar char="●"/>
            </a:pPr>
            <a:r>
              <a:rPr b="0"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Cancer Experts Offer 10 Lifesaving Tips</a:t>
            </a:r>
            <a:endParaRPr b="0" sz="1200">
              <a:solidFill>
                <a:schemeClr val="accent3"/>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3"/>
              </a:buClr>
              <a:buSzPts val="1200"/>
              <a:buFont typeface="Century Gothic"/>
              <a:buChar char="●"/>
            </a:pPr>
            <a:r>
              <a:rPr b="0"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Cervical Cancer Risk</a:t>
            </a:r>
            <a:endParaRPr b="0" sz="1200">
              <a:solidFill>
                <a:schemeClr val="accent3"/>
              </a:solidFill>
              <a:latin typeface="Plus Jakarta Sans"/>
              <a:ea typeface="Plus Jakarta Sans"/>
              <a:cs typeface="Plus Jakarta Sans"/>
              <a:sym typeface="Plus Jakarta Sans"/>
            </a:endParaRPr>
          </a:p>
          <a:p>
            <a:pPr indent="0" lvl="0" marL="457200" rtl="0" algn="l">
              <a:lnSpc>
                <a:spcPct val="115000"/>
              </a:lnSpc>
              <a:spcBef>
                <a:spcPts val="0"/>
              </a:spcBef>
              <a:spcAft>
                <a:spcPts val="0"/>
              </a:spcAft>
              <a:buNone/>
            </a:pPr>
            <a:r>
              <a:t/>
            </a:r>
            <a:endParaRPr b="0" sz="1100">
              <a:solidFill>
                <a:schemeClr val="accent3"/>
              </a:solidFill>
              <a:latin typeface="Plus Jakarta Sans"/>
              <a:ea typeface="Plus Jakarta Sans"/>
              <a:cs typeface="Plus Jakarta Sans"/>
              <a:sym typeface="Plus Jakarta Sans"/>
            </a:endParaRPr>
          </a:p>
          <a:p>
            <a:pPr indent="-311150" lvl="0" marL="457200" rtl="0" algn="l">
              <a:lnSpc>
                <a:spcPct val="115000"/>
              </a:lnSpc>
              <a:spcBef>
                <a:spcPts val="0"/>
              </a:spcBef>
              <a:spcAft>
                <a:spcPts val="0"/>
              </a:spcAft>
              <a:buClr>
                <a:schemeClr val="accent3"/>
              </a:buClr>
              <a:buSzPts val="1300"/>
              <a:buFont typeface="Plus Jakarta Sans"/>
              <a:buChar char="●"/>
            </a:pPr>
            <a:r>
              <a:rPr b="0" lang="en-US" sz="12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Melanoma Screening</a:t>
            </a:r>
            <a:r>
              <a:rPr b="0" lang="en-US" sz="1200">
                <a:solidFill>
                  <a:schemeClr val="accent3"/>
                </a:solidFill>
                <a:latin typeface="Plus Jakarta Sans"/>
                <a:ea typeface="Plus Jakarta Sans"/>
                <a:cs typeface="Plus Jakarta Sans"/>
                <a:sym typeface="Plus Jakarta Sans"/>
              </a:rPr>
              <a:t> </a:t>
            </a:r>
            <a:r>
              <a:rPr b="0" lang="en-US" sz="1200">
                <a:solidFill>
                  <a:schemeClr val="accent3"/>
                </a:solidFill>
                <a:latin typeface="Plus Jakarta Sans"/>
                <a:ea typeface="Plus Jakarta Sans"/>
                <a:cs typeface="Plus Jakarta Sans"/>
                <a:sym typeface="Plus Jakarta Sans"/>
              </a:rPr>
              <a:t> </a:t>
            </a:r>
            <a:endParaRPr b="0" sz="12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t/>
            </a:r>
            <a:endParaRPr>
              <a:latin typeface="Plus Jakarta Sans"/>
              <a:ea typeface="Plus Jakarta Sans"/>
              <a:cs typeface="Plus Jakarta Sans"/>
              <a:sym typeface="Plus Jakarta Sans"/>
            </a:endParaRPr>
          </a:p>
        </p:txBody>
      </p:sp>
      <p:sp>
        <p:nvSpPr>
          <p:cNvPr id="1344" name="Google Shape;1344;p136"/>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9" name="Shape 1349"/>
        <p:cNvGrpSpPr/>
        <p:nvPr/>
      </p:nvGrpSpPr>
      <p:grpSpPr>
        <a:xfrm>
          <a:off x="0" y="0"/>
          <a:ext cx="0" cy="0"/>
          <a:chOff x="0" y="0"/>
          <a:chExt cx="0" cy="0"/>
        </a:xfrm>
      </p:grpSpPr>
      <p:sp>
        <p:nvSpPr>
          <p:cNvPr id="1350" name="Google Shape;1350;p137"/>
          <p:cNvSpPr txBox="1"/>
          <p:nvPr>
            <p:ph idx="1"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call to action can be displayed on specific pages or groups of pages that are relevant.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Use text, images, providers, locations, and more to get the most from your message.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CALLS TO ACTION: </a:t>
            </a:r>
            <a:endParaRPr/>
          </a:p>
          <a:p>
            <a:pPr indent="-333756" lvl="0" marL="457200" rtl="0" algn="l">
              <a:spcBef>
                <a:spcPts val="0"/>
              </a:spcBef>
              <a:spcAft>
                <a:spcPts val="0"/>
              </a:spcAft>
              <a:buClr>
                <a:schemeClr val="accent1"/>
              </a:buClr>
              <a:buSzPts val="1656"/>
              <a:buChar char="●"/>
            </a:pPr>
            <a:r>
              <a:rPr lang="en-US"/>
              <a:t>Login to the </a:t>
            </a:r>
            <a:r>
              <a:rPr lang="en-US"/>
              <a:t>admin</a:t>
            </a:r>
            <a:r>
              <a:rPr lang="en-US"/>
              <a:t> portal</a:t>
            </a:r>
            <a:endParaRPr/>
          </a:p>
          <a:p>
            <a:pPr indent="-333756" lvl="0" marL="457200" rtl="0" algn="l">
              <a:spcBef>
                <a:spcPts val="0"/>
              </a:spcBef>
              <a:spcAft>
                <a:spcPts val="0"/>
              </a:spcAft>
              <a:buClr>
                <a:schemeClr val="accent1"/>
              </a:buClr>
              <a:buSzPts val="1656"/>
              <a:buChar char="●"/>
            </a:pPr>
            <a:r>
              <a:rPr lang="en-US"/>
              <a:t>Create a custom block</a:t>
            </a:r>
            <a:endParaRPr/>
          </a:p>
          <a:p>
            <a:pPr indent="-333756" lvl="0" marL="457200" rtl="0" algn="l">
              <a:spcBef>
                <a:spcPts val="0"/>
              </a:spcBef>
              <a:spcAft>
                <a:spcPts val="0"/>
              </a:spcAft>
              <a:buClr>
                <a:schemeClr val="accent1"/>
              </a:buClr>
              <a:buSzPts val="1656"/>
              <a:buChar char="●"/>
            </a:pPr>
            <a:r>
              <a:rPr lang="en-US"/>
              <a:t>Designate pages to display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Please consult the HealthHub help center for more information.</a:t>
            </a:r>
            <a:endParaRPr/>
          </a:p>
        </p:txBody>
      </p:sp>
      <p:sp>
        <p:nvSpPr>
          <p:cNvPr id="1351" name="Google Shape;1351;p137"/>
          <p:cNvSpPr txBox="1"/>
          <p:nvPr>
            <p:ph idx="2"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Deliver a contextual next step for your visitors with a custom call to action.</a:t>
            </a:r>
            <a:endParaRPr/>
          </a:p>
        </p:txBody>
      </p:sp>
      <p:sp>
        <p:nvSpPr>
          <p:cNvPr id="1352" name="Google Shape;1352;p137"/>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custom calls to action to your site</a:t>
            </a:r>
            <a:endParaRPr/>
          </a:p>
        </p:txBody>
      </p:sp>
      <p:pic>
        <p:nvPicPr>
          <p:cNvPr id="1353" name="Google Shape;1353;p137"/>
          <p:cNvPicPr preferRelativeResize="0"/>
          <p:nvPr>
            <p:ph idx="3" type="pic"/>
          </p:nvPr>
        </p:nvPicPr>
        <p:blipFill rotWithShape="1">
          <a:blip r:embed="rId3">
            <a:alphaModFix/>
          </a:blip>
          <a:srcRect b="1409" l="0" r="0" t="1409"/>
          <a:stretch/>
        </p:blipFill>
        <p:spPr>
          <a:xfrm>
            <a:off x="5976150" y="1872375"/>
            <a:ext cx="5027702" cy="3261900"/>
          </a:xfrm>
          <a:prstGeom prst="rect">
            <a:avLst/>
          </a:prstGeom>
        </p:spPr>
      </p:pic>
      <p:sp>
        <p:nvSpPr>
          <p:cNvPr id="1354" name="Google Shape;1354;p137"/>
          <p:cNvSpPr/>
          <p:nvPr/>
        </p:nvSpPr>
        <p:spPr>
          <a:xfrm>
            <a:off x="9093200" y="3692500"/>
            <a:ext cx="681600" cy="455700"/>
          </a:xfrm>
          <a:prstGeom prst="rightArrow">
            <a:avLst>
              <a:gd fmla="val 50000" name="adj1"/>
              <a:gd fmla="val 50000" name="adj2"/>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9" name="Shape 1359"/>
        <p:cNvGrpSpPr/>
        <p:nvPr/>
      </p:nvGrpSpPr>
      <p:grpSpPr>
        <a:xfrm>
          <a:off x="0" y="0"/>
          <a:ext cx="0" cy="0"/>
          <a:chOff x="0" y="0"/>
          <a:chExt cx="0" cy="0"/>
        </a:xfrm>
      </p:grpSpPr>
      <p:sp>
        <p:nvSpPr>
          <p:cNvPr id="1360" name="Google Shape;1360;p138"/>
          <p:cNvSpPr txBox="1"/>
          <p:nvPr>
            <p:ph idx="3" type="body"/>
          </p:nvPr>
        </p:nvSpPr>
        <p:spPr>
          <a:xfrm>
            <a:off x="767200" y="2385825"/>
            <a:ext cx="5757000" cy="36747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1361" name="Google Shape;1361;p138"/>
          <p:cNvSpPr txBox="1"/>
          <p:nvPr>
            <p:ph type="title"/>
          </p:nvPr>
        </p:nvSpPr>
        <p:spPr>
          <a:xfrm>
            <a:off x="740671" y="827925"/>
            <a:ext cx="67368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Recipes to educate </a:t>
            </a:r>
            <a:br>
              <a:rPr lang="en-US"/>
            </a:br>
            <a:r>
              <a:rPr lang="en-US"/>
              <a:t>and engage</a:t>
            </a:r>
            <a:endParaRPr/>
          </a:p>
        </p:txBody>
      </p:sp>
      <p:pic>
        <p:nvPicPr>
          <p:cNvPr id="1362" name="Google Shape;1362;p138"/>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1363" name="Google Shape;1363;p138"/>
          <p:cNvSpPr txBox="1"/>
          <p:nvPr/>
        </p:nvSpPr>
        <p:spPr>
          <a:xfrm>
            <a:off x="1714175" y="4379500"/>
            <a:ext cx="2568000" cy="163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Many clients report that:</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100"/>
              <a:buFont typeface="Arial"/>
              <a:buNone/>
            </a:pPr>
            <a:r>
              <a:rPr b="1" lang="en-US" sz="1500">
                <a:solidFill>
                  <a:schemeClr val="accent3"/>
                </a:solidFill>
                <a:latin typeface="Plus Jakarta Sans"/>
                <a:ea typeface="Plus Jakarta Sans"/>
                <a:cs typeface="Plus Jakarta Sans"/>
                <a:sym typeface="Plus Jakarta Sans"/>
              </a:rPr>
              <a:t>Recipes are popular additions to newsletters, social media posts, and other outreach.</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sz="1500">
              <a:solidFill>
                <a:schemeClr val="accent1"/>
              </a:solidFill>
              <a:latin typeface="Plus Jakarta Sans"/>
              <a:ea typeface="Plus Jakarta Sans"/>
              <a:cs typeface="Plus Jakarta Sans"/>
              <a:sym typeface="Plus Jakarta Sans"/>
            </a:endParaRPr>
          </a:p>
        </p:txBody>
      </p:sp>
      <p:grpSp>
        <p:nvGrpSpPr>
          <p:cNvPr id="1364" name="Google Shape;1364;p138"/>
          <p:cNvGrpSpPr/>
          <p:nvPr/>
        </p:nvGrpSpPr>
        <p:grpSpPr>
          <a:xfrm>
            <a:off x="2657375" y="3637800"/>
            <a:ext cx="681600" cy="681600"/>
            <a:chOff x="10294125" y="1691525"/>
            <a:chExt cx="681600" cy="681600"/>
          </a:xfrm>
        </p:grpSpPr>
        <p:sp>
          <p:nvSpPr>
            <p:cNvPr id="1365" name="Google Shape;1365;p138"/>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66" name="Google Shape;1366;p138"/>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1" name="Shape 1371"/>
        <p:cNvGrpSpPr/>
        <p:nvPr/>
      </p:nvGrpSpPr>
      <p:grpSpPr>
        <a:xfrm>
          <a:off x="0" y="0"/>
          <a:ext cx="0" cy="0"/>
          <a:chOff x="0" y="0"/>
          <a:chExt cx="0" cy="0"/>
        </a:xfrm>
      </p:grpSpPr>
      <p:sp>
        <p:nvSpPr>
          <p:cNvPr id="1372" name="Google Shape;1372;p139"/>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 HealthHub to the fullest</a:t>
            </a:r>
            <a:endParaRPr/>
          </a:p>
        </p:txBody>
      </p:sp>
      <p:sp>
        <p:nvSpPr>
          <p:cNvPr id="1373" name="Google Shape;1373;p139"/>
          <p:cNvSpPr txBox="1"/>
          <p:nvPr>
            <p:ph idx="1" type="body"/>
          </p:nvPr>
        </p:nvSpPr>
        <p:spPr>
          <a:xfrm>
            <a:off x="735125" y="1041325"/>
            <a:ext cx="108435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HealthHubas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374" name="Google Shape;1374;p139"/>
          <p:cNvGraphicFramePr/>
          <p:nvPr/>
        </p:nvGraphicFramePr>
        <p:xfrm>
          <a:off x="674189" y="1820175"/>
          <a:ext cx="3000000" cy="3000000"/>
        </p:xfrm>
        <a:graphic>
          <a:graphicData uri="http://schemas.openxmlformats.org/drawingml/2006/table">
            <a:tbl>
              <a:tblPr>
                <a:noFill/>
                <a:tableStyleId>{2C19B96B-6F76-4A6B-A145-B12484BC4D06}</a:tableStyleId>
              </a:tblPr>
              <a:tblGrid>
                <a:gridCol w="1793550"/>
                <a:gridCol w="2453200"/>
                <a:gridCol w="6596875"/>
              </a:tblGrid>
              <a:tr h="362175">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Topic</a:t>
                      </a:r>
                      <a:r>
                        <a:rPr b="1" lang="en-US" sz="1100" u="none" cap="none" strike="noStrike">
                          <a:solidFill>
                            <a:schemeClr val="lt2"/>
                          </a:solidFill>
                          <a:latin typeface="Plus Jakarta Sans"/>
                          <a:ea typeface="Plus Jakarta Sans"/>
                          <a:cs typeface="Plus Jakarta Sans"/>
                          <a:sym typeface="Plus Jakarta Sans"/>
                        </a:rPr>
                        <a:t> </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Title</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620925">
                <a:tc rowSpan="6">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Understanding risk factors</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Cancer Experts Offer 10 Lifesaving Tips</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https://healthhub.crestnerhealth.com/oncology/management/cancer-experts-offer-10-lifesaving-tips</a:t>
                      </a:r>
                      <a:r>
                        <a:rPr lang="en-US" sz="1000" u="sng">
                          <a:solidFill>
                            <a:schemeClr val="accent3"/>
                          </a:solidFill>
                          <a:latin typeface="Plus Jakarta Sans"/>
                          <a:ea typeface="Plus Jakarta Sans"/>
                          <a:cs typeface="Plus Jakarta Sans"/>
                          <a:sym typeface="Plus Jakarta Sans"/>
                        </a:rPr>
                        <a:t> </a:t>
                      </a:r>
                      <a:endParaRPr sz="10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620925">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Why Nonsmokers Get Lung Cancer</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https://healthhub.crestnerhealth.com/wellness/healthy-living/why-nonsmokers-get-lung-cancer</a:t>
                      </a:r>
                      <a:r>
                        <a:rPr lang="en-US" sz="1000" u="sng">
                          <a:solidFill>
                            <a:schemeClr val="accent3"/>
                          </a:solidFill>
                          <a:latin typeface="Plus Jakarta Sans"/>
                          <a:ea typeface="Plus Jakarta Sans"/>
                          <a:cs typeface="Plus Jakarta Sans"/>
                          <a:sym typeface="Plus Jakarta Sans"/>
                        </a:rPr>
                        <a:t> </a:t>
                      </a:r>
                      <a:endParaRPr sz="10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6452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Why Are Younger People Getting Cancer?</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https://healthhub.crestnerhealth.com/wellness/healthy-living/why-are-younger-people-getting-cancer</a:t>
                      </a:r>
                      <a:r>
                        <a:rPr lang="en-US" sz="1000" u="sng">
                          <a:solidFill>
                            <a:schemeClr val="accent3"/>
                          </a:solidFill>
                          <a:latin typeface="Plus Jakarta Sans"/>
                          <a:ea typeface="Plus Jakarta Sans"/>
                          <a:cs typeface="Plus Jakarta Sans"/>
                          <a:sym typeface="Plus Jakarta Sans"/>
                        </a:rPr>
                        <a:t> </a:t>
                      </a:r>
                      <a:endParaRPr sz="10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605500">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Breast Cancer: Risk Factors </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https://healthhub.crestnerhealth.com/breast-health/causes/breast-cancer-risk-factors</a:t>
                      </a:r>
                      <a:r>
                        <a:rPr lang="en-US" sz="1000" u="sng">
                          <a:solidFill>
                            <a:schemeClr val="accent3"/>
                          </a:solidFill>
                          <a:latin typeface="Plus Jakarta Sans"/>
                          <a:ea typeface="Plus Jakarta Sans"/>
                          <a:cs typeface="Plus Jakarta Sans"/>
                          <a:sym typeface="Plus Jakarta Sans"/>
                        </a:rPr>
                        <a:t> </a:t>
                      </a:r>
                      <a:endParaRPr sz="10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876675">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Health Risks of Not Being Physically Active</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solidFill>
                            <a:schemeClr val="accent3"/>
                          </a:solidFill>
                          <a:latin typeface="Plus Jakarta Sans"/>
                          <a:ea typeface="Plus Jakarta Sans"/>
                          <a:cs typeface="Plus Jakarta Sans"/>
                          <a:sym typeface="Plus Jakarta Sans"/>
                        </a:rPr>
                        <a:t>English:</a:t>
                      </a:r>
                      <a:endParaRPr sz="10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https://healthhub.crestnerhealth.com/heart-health/prevention/health-risks-not-being-physically-active</a:t>
                      </a:r>
                      <a:r>
                        <a:rPr lang="en-US" sz="1000" u="sng">
                          <a:solidFill>
                            <a:schemeClr val="accent3"/>
                          </a:solidFill>
                          <a:latin typeface="Plus Jakarta Sans"/>
                          <a:ea typeface="Plus Jakarta Sans"/>
                          <a:cs typeface="Plus Jakarta Sans"/>
                          <a:sym typeface="Plus Jakarta Sans"/>
                        </a:rPr>
                        <a:t> </a:t>
                      </a:r>
                      <a:endParaRPr sz="10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a:solidFill>
                            <a:schemeClr val="accent3"/>
                          </a:solidFill>
                          <a:latin typeface="Plus Jakarta Sans"/>
                          <a:ea typeface="Plus Jakarta Sans"/>
                          <a:cs typeface="Plus Jakarta Sans"/>
                          <a:sym typeface="Plus Jakarta Sans"/>
                        </a:rPr>
                        <a:t>Spanish:</a:t>
                      </a:r>
                      <a:endParaRPr sz="10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https://healthhub.crestnerhealth.com/heart-health/prevention/health-risks-not-being-physically-active?language_content_entity=es</a:t>
                      </a:r>
                      <a:r>
                        <a:rPr lang="en-US" sz="1000" u="sng">
                          <a:solidFill>
                            <a:schemeClr val="accent3"/>
                          </a:solidFill>
                          <a:latin typeface="Plus Jakarta Sans"/>
                          <a:ea typeface="Plus Jakarta Sans"/>
                          <a:cs typeface="Plus Jakarta Sans"/>
                          <a:sym typeface="Plus Jakarta Sans"/>
                        </a:rPr>
                        <a:t> </a:t>
                      </a:r>
                      <a:endParaRPr sz="10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876675">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Cancer and Tobacco</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000">
                          <a:solidFill>
                            <a:schemeClr val="accent3"/>
                          </a:solidFill>
                          <a:latin typeface="Plus Jakarta Sans"/>
                          <a:ea typeface="Plus Jakarta Sans"/>
                          <a:cs typeface="Plus Jakarta Sans"/>
                          <a:sym typeface="Plus Jakarta Sans"/>
                        </a:rPr>
                        <a:t>English:</a:t>
                      </a:r>
                      <a:endParaRPr>
                        <a:solidFill>
                          <a:schemeClr val="accent3"/>
                        </a:solidFill>
                      </a:endParaRPr>
                    </a:p>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https://healthhub.crestnerhealth.com/dental-care/causes/cancer-and-tobacco</a:t>
                      </a:r>
                      <a:r>
                        <a:rPr lang="en-US" sz="1000" u="sng">
                          <a:solidFill>
                            <a:schemeClr val="accent3"/>
                          </a:solidFill>
                          <a:latin typeface="Plus Jakarta Sans"/>
                          <a:ea typeface="Plus Jakarta Sans"/>
                          <a:cs typeface="Plus Jakarta Sans"/>
                          <a:sym typeface="Plus Jakarta Sans"/>
                        </a:rPr>
                        <a:t> </a:t>
                      </a:r>
                      <a:endParaRPr sz="10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a:solidFill>
                            <a:schemeClr val="accent3"/>
                          </a:solidFill>
                          <a:latin typeface="Plus Jakarta Sans"/>
                          <a:ea typeface="Plus Jakarta Sans"/>
                          <a:cs typeface="Plus Jakarta Sans"/>
                          <a:sym typeface="Plus Jakarta Sans"/>
                        </a:rPr>
                        <a:t>Spanish:</a:t>
                      </a:r>
                      <a:endParaRPr sz="10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https://healthhub.crestnerhealth.com/dental-care/causes/cancer-and-tobacco?language_content_entity=es</a:t>
                      </a:r>
                      <a:r>
                        <a:rPr lang="en-US" sz="1000" u="sng">
                          <a:solidFill>
                            <a:schemeClr val="accent3"/>
                          </a:solidFill>
                          <a:latin typeface="Plus Jakarta Sans"/>
                          <a:ea typeface="Plus Jakarta Sans"/>
                          <a:cs typeface="Plus Jakarta Sans"/>
                          <a:sym typeface="Plus Jakarta Sans"/>
                        </a:rPr>
                        <a:t> </a:t>
                      </a:r>
                      <a:endParaRPr sz="10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5" name="Shape 1155"/>
        <p:cNvGrpSpPr/>
        <p:nvPr/>
      </p:nvGrpSpPr>
      <p:grpSpPr>
        <a:xfrm>
          <a:off x="0" y="0"/>
          <a:ext cx="0" cy="0"/>
          <a:chOff x="0" y="0"/>
          <a:chExt cx="0" cy="0"/>
        </a:xfrm>
      </p:grpSpPr>
      <p:sp>
        <p:nvSpPr>
          <p:cNvPr id="1156" name="Google Shape;1156;p122"/>
          <p:cNvSpPr txBox="1"/>
          <p:nvPr>
            <p:ph idx="3" type="body"/>
          </p:nvPr>
        </p:nvSpPr>
        <p:spPr>
          <a:xfrm>
            <a:off x="420300" y="2687500"/>
            <a:ext cx="5870100" cy="3401700"/>
          </a:xfrm>
          <a:prstGeom prst="rect">
            <a:avLst/>
          </a:prstGeom>
        </p:spPr>
        <p:txBody>
          <a:bodyPr anchorCtr="0" anchor="t" bIns="45700" lIns="0" spcFirstLastPara="1" rIns="91425" wrap="square" tIns="45700">
            <a:normAutofit fontScale="92500" lnSpcReduction="1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28453" lvl="0" marL="457200" rtl="0" algn="l">
              <a:lnSpc>
                <a:spcPct val="115000"/>
              </a:lnSpc>
              <a:spcBef>
                <a:spcPts val="0"/>
              </a:spcBef>
              <a:spcAft>
                <a:spcPts val="0"/>
              </a:spcAft>
              <a:buClr>
                <a:schemeClr val="accent1"/>
              </a:buClr>
              <a:buSzPct val="106250"/>
              <a:buChar char="•"/>
            </a:pPr>
            <a:r>
              <a:rPr lang="en-US" sz="1600"/>
              <a:t>Social media posts that are ready for your campaign</a:t>
            </a:r>
            <a:endParaRPr sz="1600"/>
          </a:p>
          <a:p>
            <a:pPr indent="-328453" lvl="0" marL="457200" rtl="0" algn="l">
              <a:lnSpc>
                <a:spcPct val="115000"/>
              </a:lnSpc>
              <a:spcBef>
                <a:spcPts val="600"/>
              </a:spcBef>
              <a:spcAft>
                <a:spcPts val="0"/>
              </a:spcAft>
              <a:buClr>
                <a:schemeClr val="accent1"/>
              </a:buClr>
              <a:buSzPct val="106250"/>
              <a:buChar char="•"/>
            </a:pPr>
            <a:r>
              <a:rPr lang="en-US" sz="1600"/>
              <a:t>A customizable blog post</a:t>
            </a:r>
            <a:endParaRPr sz="1600"/>
          </a:p>
          <a:p>
            <a:pPr indent="-328453" lvl="0" marL="457200" rtl="0" algn="l">
              <a:lnSpc>
                <a:spcPct val="115000"/>
              </a:lnSpc>
              <a:spcBef>
                <a:spcPts val="600"/>
              </a:spcBef>
              <a:spcAft>
                <a:spcPts val="0"/>
              </a:spcAft>
              <a:buClr>
                <a:schemeClr val="accent1"/>
              </a:buClr>
              <a:buSzPct val="106250"/>
              <a:buChar char="•"/>
            </a:pPr>
            <a:r>
              <a:rPr lang="en-US" sz="1600"/>
              <a:t>Infographics that build understanding using engaging and entertaining visuals </a:t>
            </a:r>
            <a:endParaRPr sz="1600"/>
          </a:p>
          <a:p>
            <a:pPr indent="-328453" lvl="0" marL="457200" rtl="0" algn="l">
              <a:lnSpc>
                <a:spcPct val="115000"/>
              </a:lnSpc>
              <a:spcBef>
                <a:spcPts val="600"/>
              </a:spcBef>
              <a:spcAft>
                <a:spcPts val="0"/>
              </a:spcAft>
              <a:buClr>
                <a:schemeClr val="accent1"/>
              </a:buClr>
              <a:buSzPct val="106250"/>
              <a:buChar char="•"/>
            </a:pPr>
            <a:r>
              <a:rPr lang="en-US" sz="1600"/>
              <a:t>Highlighted HealthHub articles, quizzes, risk assessments, and other resources to engage and nurture people as they explore topics that are important to their health</a:t>
            </a:r>
            <a:endParaRPr sz="1600"/>
          </a:p>
          <a:p>
            <a:pPr indent="-328453" lvl="0" marL="457200" rtl="0" algn="l">
              <a:lnSpc>
                <a:spcPct val="115000"/>
              </a:lnSpc>
              <a:spcBef>
                <a:spcPts val="600"/>
              </a:spcBef>
              <a:spcAft>
                <a:spcPts val="0"/>
              </a:spcAft>
              <a:buClr>
                <a:schemeClr val="accent1"/>
              </a:buClr>
              <a:buSzPct val="106250"/>
              <a:buChar char="•"/>
            </a:pPr>
            <a:r>
              <a:rPr lang="en-US" sz="1600"/>
              <a:t>Videos and Spanish language resources are promoted in this Toolkit</a:t>
            </a:r>
            <a:endParaRPr sz="1600"/>
          </a:p>
          <a:p>
            <a:pPr indent="-328453" lvl="0" marL="457200" rtl="0" algn="l">
              <a:lnSpc>
                <a:spcPct val="115000"/>
              </a:lnSpc>
              <a:spcBef>
                <a:spcPts val="600"/>
              </a:spcBef>
              <a:spcAft>
                <a:spcPts val="600"/>
              </a:spcAft>
              <a:buClr>
                <a:schemeClr val="accent1"/>
              </a:buClr>
              <a:buSzPct val="106250"/>
              <a:buChar char="•"/>
            </a:pPr>
            <a:r>
              <a:rPr lang="en-US" sz="1600"/>
              <a:t>A  Toolkit calendar</a:t>
            </a:r>
            <a:endParaRPr b="1">
              <a:latin typeface="Plus Jakarta Sans"/>
              <a:ea typeface="Plus Jakarta Sans"/>
              <a:cs typeface="Plus Jakarta Sans"/>
              <a:sym typeface="Plus Jakarta Sans"/>
            </a:endParaRPr>
          </a:p>
        </p:txBody>
      </p:sp>
      <p:pic>
        <p:nvPicPr>
          <p:cNvPr id="1157" name="Google Shape;1157;p122"/>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1158" name="Google Shape;1158;p12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promote cancer prevention tips that help establish and maintain healthy habits.</a:t>
            </a:r>
            <a:endParaRPr sz="1400">
              <a:latin typeface="Plus Jakarta Sans"/>
              <a:ea typeface="Plus Jakarta Sans"/>
              <a:cs typeface="Plus Jakarta Sans"/>
              <a:sym typeface="Plus Jakarta Sans"/>
            </a:endParaRPr>
          </a:p>
        </p:txBody>
      </p:sp>
      <p:sp>
        <p:nvSpPr>
          <p:cNvPr id="1159" name="Google Shape;1159;p12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9" name="Shape 1379"/>
        <p:cNvGrpSpPr/>
        <p:nvPr/>
      </p:nvGrpSpPr>
      <p:grpSpPr>
        <a:xfrm>
          <a:off x="0" y="0"/>
          <a:ext cx="0" cy="0"/>
          <a:chOff x="0" y="0"/>
          <a:chExt cx="0" cy="0"/>
        </a:xfrm>
      </p:grpSpPr>
      <p:graphicFrame>
        <p:nvGraphicFramePr>
          <p:cNvPr id="1380" name="Google Shape;1380;p140"/>
          <p:cNvGraphicFramePr/>
          <p:nvPr/>
        </p:nvGraphicFramePr>
        <p:xfrm>
          <a:off x="735126" y="1725200"/>
          <a:ext cx="3000000" cy="3000000"/>
        </p:xfrm>
        <a:graphic>
          <a:graphicData uri="http://schemas.openxmlformats.org/drawingml/2006/table">
            <a:tbl>
              <a:tblPr>
                <a:noFill/>
                <a:tableStyleId>{2C19B96B-6F76-4A6B-A145-B12484BC4D06}</a:tableStyleId>
              </a:tblPr>
              <a:tblGrid>
                <a:gridCol w="1834450"/>
                <a:gridCol w="2223425"/>
                <a:gridCol w="7033100"/>
              </a:tblGrid>
              <a:tr h="527025">
                <a:tc>
                  <a:txBody>
                    <a:bodyPr/>
                    <a:lstStyle/>
                    <a:p>
                      <a:pPr indent="0" lvl="0" marL="0" marR="0" rtl="0" algn="l">
                        <a:lnSpc>
                          <a:spcPct val="100000"/>
                        </a:lnSpc>
                        <a:spcBef>
                          <a:spcPts val="0"/>
                        </a:spcBef>
                        <a:spcAft>
                          <a:spcPts val="0"/>
                        </a:spcAft>
                        <a:buClr>
                          <a:srgbClr val="000000"/>
                        </a:buClr>
                        <a:buSzPts val="1100"/>
                        <a:buFont typeface="Arial"/>
                        <a:buNone/>
                      </a:pPr>
                      <a:r>
                        <a:rPr b="1" lang="en-US" sz="1300">
                          <a:solidFill>
                            <a:schemeClr val="lt2"/>
                          </a:solidFill>
                          <a:latin typeface="Plus Jakarta Sans"/>
                          <a:ea typeface="Plus Jakarta Sans"/>
                          <a:cs typeface="Plus Jakarta Sans"/>
                          <a:sym typeface="Plus Jakarta Sans"/>
                        </a:rPr>
                        <a:t>Topic</a:t>
                      </a:r>
                      <a:r>
                        <a:rPr b="1" lang="en-US" sz="1300" u="none" cap="none" strike="noStrike">
                          <a:solidFill>
                            <a:schemeClr val="lt2"/>
                          </a:solidFill>
                          <a:latin typeface="Plus Jakarta Sans"/>
                          <a:ea typeface="Plus Jakarta Sans"/>
                          <a:cs typeface="Plus Jakarta Sans"/>
                          <a:sym typeface="Plus Jakarta Sans"/>
                        </a:rPr>
                        <a:t> </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Title</a:t>
                      </a:r>
                      <a:endParaRPr b="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Content URL</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602675">
                <a:tc rowSpan="6">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Top prevention tips</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Simple Steps to Help You Eat Better</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https://healthhub.crestnerhealth.com/wellness/nutrition/simple-steps-help-you-eat-better</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2"/>
                    </a:solidFill>
                  </a:tcPr>
                </a:tc>
              </a:tr>
              <a:tr h="6026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Prostate Cancer: Prevention</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https://healthhub.crestnerhealth.com/oncology/prevention/prostate-cancer-prevention</a:t>
                      </a:r>
                      <a:r>
                        <a:rPr lang="en-US" sz="1000" u="sng">
                          <a:solidFill>
                            <a:schemeClr val="accent3"/>
                          </a:solidFill>
                          <a:latin typeface="Plus Jakarta Sans"/>
                          <a:ea typeface="Plus Jakarta Sans"/>
                          <a:cs typeface="Plus Jakarta Sans"/>
                          <a:sym typeface="Plus Jakarta Sans"/>
                        </a:rPr>
                        <a:t> </a:t>
                      </a:r>
                      <a:endParaRPr sz="10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6026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Exercise for Cancer Prevention</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https://healthhub.crestnerhealth.com/oncology/prevention/exercise-cancer-prevention</a:t>
                      </a:r>
                      <a:r>
                        <a:rPr lang="en-US" sz="1000" u="sng">
                          <a:solidFill>
                            <a:schemeClr val="accent3"/>
                          </a:solidFill>
                          <a:latin typeface="Plus Jakarta Sans"/>
                          <a:ea typeface="Plus Jakarta Sans"/>
                          <a:cs typeface="Plus Jakarta Sans"/>
                          <a:sym typeface="Plus Jakarta Sans"/>
                        </a:rPr>
                        <a:t> </a:t>
                      </a:r>
                      <a:endParaRPr sz="10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602675">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Nutrition to Reduce Cancer Risk</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https://healthhub.crestnerhealth.com/oncology/prevention/nutrition-reduce-cancer-risk</a:t>
                      </a:r>
                      <a:r>
                        <a:rPr lang="en-US" sz="1000" u="sng">
                          <a:solidFill>
                            <a:schemeClr val="accent3"/>
                          </a:solidFill>
                          <a:latin typeface="Plus Jakarta Sans"/>
                          <a:ea typeface="Plus Jakarta Sans"/>
                          <a:cs typeface="Plus Jakarta Sans"/>
                          <a:sym typeface="Plus Jakarta Sans"/>
                        </a:rPr>
                        <a:t> </a:t>
                      </a:r>
                      <a:endParaRPr sz="10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804125">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Watching Your Weight</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solidFill>
                            <a:schemeClr val="accent3"/>
                          </a:solidFill>
                          <a:latin typeface="Plus Jakarta Sans"/>
                          <a:ea typeface="Plus Jakarta Sans"/>
                          <a:cs typeface="Plus Jakarta Sans"/>
                          <a:sym typeface="Plus Jakarta Sans"/>
                        </a:rPr>
                        <a:t>English:</a:t>
                      </a:r>
                      <a:endParaRPr>
                        <a:solidFill>
                          <a:schemeClr val="accent3"/>
                        </a:solidFill>
                      </a:endParaRPr>
                    </a:p>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https://healthhub.crestnerhealth.com/wellness/healthy-living/watching-your-weight</a:t>
                      </a:r>
                      <a:r>
                        <a:rPr lang="en-US" sz="1000" u="sng">
                          <a:solidFill>
                            <a:schemeClr val="accent3"/>
                          </a:solidFill>
                          <a:latin typeface="Plus Jakarta Sans"/>
                          <a:ea typeface="Plus Jakarta Sans"/>
                          <a:cs typeface="Plus Jakarta Sans"/>
                          <a:sym typeface="Plus Jakarta Sans"/>
                        </a:rPr>
                        <a:t> </a:t>
                      </a:r>
                      <a:endParaRPr sz="10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a:solidFill>
                            <a:schemeClr val="accent3"/>
                          </a:solidFill>
                          <a:latin typeface="Plus Jakarta Sans"/>
                          <a:ea typeface="Plus Jakarta Sans"/>
                          <a:cs typeface="Plus Jakarta Sans"/>
                          <a:sym typeface="Plus Jakarta Sans"/>
                        </a:rPr>
                        <a:t>Spanish:</a:t>
                      </a:r>
                      <a:endParaRPr sz="10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https://healthhub.crestnerhealth.com/wellness/healthy-living/watching-your-weight?language_content_entity=es</a:t>
                      </a:r>
                      <a:r>
                        <a:rPr lang="en-US" sz="1000" u="sng">
                          <a:solidFill>
                            <a:schemeClr val="accent3"/>
                          </a:solidFill>
                          <a:latin typeface="Plus Jakarta Sans"/>
                          <a:ea typeface="Plus Jakarta Sans"/>
                          <a:cs typeface="Plus Jakarta Sans"/>
                          <a:sym typeface="Plus Jakarta Sans"/>
                        </a:rPr>
                        <a:t> </a:t>
                      </a:r>
                      <a:endParaRPr sz="10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8757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Sunscreens: Protect Your Skin</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000">
                          <a:solidFill>
                            <a:schemeClr val="accent3"/>
                          </a:solidFill>
                          <a:latin typeface="Plus Jakarta Sans"/>
                          <a:ea typeface="Plus Jakarta Sans"/>
                          <a:cs typeface="Plus Jakarta Sans"/>
                          <a:sym typeface="Plus Jakarta Sans"/>
                        </a:rPr>
                        <a:t>English:</a:t>
                      </a:r>
                      <a:endParaRPr>
                        <a:solidFill>
                          <a:schemeClr val="accent3"/>
                        </a:solidFill>
                      </a:endParaRPr>
                    </a:p>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https://healthhub.crestnerhealth.com/skin-health/prevention/sunscreens-protect-your-skin</a:t>
                      </a:r>
                      <a:r>
                        <a:rPr lang="en-US" sz="1000" u="sng">
                          <a:solidFill>
                            <a:schemeClr val="accent3"/>
                          </a:solidFill>
                          <a:latin typeface="Plus Jakarta Sans"/>
                          <a:ea typeface="Plus Jakarta Sans"/>
                          <a:cs typeface="Plus Jakarta Sans"/>
                          <a:sym typeface="Plus Jakarta Sans"/>
                        </a:rPr>
                        <a:t> </a:t>
                      </a:r>
                      <a:endParaRPr sz="10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a:solidFill>
                            <a:schemeClr val="accent3"/>
                          </a:solidFill>
                          <a:latin typeface="Plus Jakarta Sans"/>
                          <a:ea typeface="Plus Jakarta Sans"/>
                          <a:cs typeface="Plus Jakarta Sans"/>
                          <a:sym typeface="Plus Jakarta Sans"/>
                        </a:rPr>
                        <a:t>Spanish:</a:t>
                      </a:r>
                      <a:endParaRPr sz="10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https://healthhub.crestnerhealth.com/skin-health/prevention/sunscreens-protect-your-skin?language_content_entity=es</a:t>
                      </a:r>
                      <a:r>
                        <a:rPr lang="en-US" sz="1000" u="sng">
                          <a:solidFill>
                            <a:schemeClr val="accent3"/>
                          </a:solidFill>
                          <a:latin typeface="Plus Jakarta Sans"/>
                          <a:ea typeface="Plus Jakarta Sans"/>
                          <a:cs typeface="Plus Jakarta Sans"/>
                          <a:sym typeface="Plus Jakarta Sans"/>
                        </a:rPr>
                        <a:t> </a:t>
                      </a:r>
                      <a:endParaRPr sz="10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bl>
          </a:graphicData>
        </a:graphic>
      </p:graphicFrame>
      <p:sp>
        <p:nvSpPr>
          <p:cNvPr id="1381" name="Google Shape;1381;p140"/>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 HealthHub to the fullest</a:t>
            </a:r>
            <a:endParaRPr/>
          </a:p>
        </p:txBody>
      </p:sp>
      <p:sp>
        <p:nvSpPr>
          <p:cNvPr id="1382" name="Google Shape;1382;p140"/>
          <p:cNvSpPr txBox="1"/>
          <p:nvPr>
            <p:ph idx="1" type="body"/>
          </p:nvPr>
        </p:nvSpPr>
        <p:spPr>
          <a:xfrm>
            <a:off x="735125" y="1041325"/>
            <a:ext cx="108435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HealthHubas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7" name="Shape 1387"/>
        <p:cNvGrpSpPr/>
        <p:nvPr/>
      </p:nvGrpSpPr>
      <p:grpSpPr>
        <a:xfrm>
          <a:off x="0" y="0"/>
          <a:ext cx="0" cy="0"/>
          <a:chOff x="0" y="0"/>
          <a:chExt cx="0" cy="0"/>
        </a:xfrm>
      </p:grpSpPr>
      <p:graphicFrame>
        <p:nvGraphicFramePr>
          <p:cNvPr id="1388" name="Google Shape;1388;p141"/>
          <p:cNvGraphicFramePr/>
          <p:nvPr/>
        </p:nvGraphicFramePr>
        <p:xfrm>
          <a:off x="724801" y="1858275"/>
          <a:ext cx="3000000" cy="3000000"/>
        </p:xfrm>
        <a:graphic>
          <a:graphicData uri="http://schemas.openxmlformats.org/drawingml/2006/table">
            <a:tbl>
              <a:tblPr>
                <a:noFill/>
                <a:tableStyleId>{2C19B96B-6F76-4A6B-A145-B12484BC4D06}</a:tableStyleId>
              </a:tblPr>
              <a:tblGrid>
                <a:gridCol w="1824050"/>
                <a:gridCol w="2494925"/>
                <a:gridCol w="6709100"/>
              </a:tblGrid>
              <a:tr h="378200">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Topic</a:t>
                      </a:r>
                      <a:r>
                        <a:rPr b="1" lang="en-US" sz="1100" u="none" cap="none" strike="noStrike">
                          <a:solidFill>
                            <a:schemeClr val="lt2"/>
                          </a:solidFill>
                          <a:latin typeface="Plus Jakarta Sans"/>
                          <a:ea typeface="Plus Jakarta Sans"/>
                          <a:cs typeface="Plus Jakarta Sans"/>
                          <a:sym typeface="Plus Jakarta Sans"/>
                        </a:rPr>
                        <a:t> </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Title</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510250">
                <a:tc rowSpan="8">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Tools to learn more</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1500"/>
                        </a:spcBef>
                        <a:spcAft>
                          <a:spcPts val="800"/>
                        </a:spcAft>
                        <a:buNone/>
                      </a:pPr>
                      <a:r>
                        <a:rPr lang="en-US" sz="1000">
                          <a:solidFill>
                            <a:srgbClr val="333333"/>
                          </a:solidFill>
                          <a:latin typeface="Plus Jakarta Sans"/>
                          <a:ea typeface="Plus Jakarta Sans"/>
                          <a:cs typeface="Plus Jakarta Sans"/>
                          <a:sym typeface="Plus Jakarta Sans"/>
                        </a:rPr>
                        <a:t>Breast Health Assessment</a:t>
                      </a:r>
                      <a:endParaRPr sz="1000">
                        <a:solidFill>
                          <a:srgbClr val="33333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https://healthhub.crestnerhealth.com/breast-health/diagnosis/breast-cancer-risk-assessment</a:t>
                      </a:r>
                      <a:r>
                        <a:rPr lang="en-US" sz="1000">
                          <a:solidFill>
                            <a:schemeClr val="accent3"/>
                          </a:solidFill>
                          <a:latin typeface="Plus Jakarta Sans"/>
                          <a:ea typeface="Plus Jakarta Sans"/>
                          <a:cs typeface="Plus Jakarta Sans"/>
                          <a:sym typeface="Plus Jakarta Sans"/>
                        </a:rPr>
                        <a:t> </a:t>
                      </a:r>
                      <a:endParaRPr sz="10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510250">
                <a:tc vMerge="1"/>
                <a:tc>
                  <a:txBody>
                    <a:bodyPr/>
                    <a:lstStyle/>
                    <a:p>
                      <a:pPr indent="0" lvl="0" marL="0" rtl="0" algn="l">
                        <a:lnSpc>
                          <a:spcPct val="115000"/>
                        </a:lnSpc>
                        <a:spcBef>
                          <a:spcPts val="1500"/>
                        </a:spcBef>
                        <a:spcAft>
                          <a:spcPts val="800"/>
                        </a:spcAft>
                        <a:buNone/>
                      </a:pPr>
                      <a:r>
                        <a:rPr lang="en-US" sz="1000">
                          <a:solidFill>
                            <a:srgbClr val="333333"/>
                          </a:solidFill>
                          <a:latin typeface="Plus Jakarta Sans"/>
                          <a:ea typeface="Plus Jakarta Sans"/>
                          <a:cs typeface="Plus Jakarta Sans"/>
                          <a:sym typeface="Plus Jakarta Sans"/>
                        </a:rPr>
                        <a:t>Cervical Cancer Risk Assessment</a:t>
                      </a:r>
                      <a:endParaRPr sz="1000">
                        <a:solidFill>
                          <a:srgbClr val="33333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https://healthhub.crestnerhealth.com/oncology/causes/cervical-cancer-risk-assessment</a:t>
                      </a:r>
                      <a:r>
                        <a:rPr lang="en-US" sz="1000">
                          <a:solidFill>
                            <a:schemeClr val="accent3"/>
                          </a:solidFill>
                          <a:latin typeface="Plus Jakarta Sans"/>
                          <a:ea typeface="Plus Jakarta Sans"/>
                          <a:cs typeface="Plus Jakarta Sans"/>
                          <a:sym typeface="Plus Jakarta Sans"/>
                        </a:rPr>
                        <a:t> </a:t>
                      </a:r>
                      <a:endParaRPr sz="10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510250">
                <a:tc vMerge="1"/>
                <a:tc>
                  <a:txBody>
                    <a:bodyPr/>
                    <a:lstStyle/>
                    <a:p>
                      <a:pPr indent="0" lvl="0" marL="0" rtl="0" algn="l">
                        <a:lnSpc>
                          <a:spcPct val="115000"/>
                        </a:lnSpc>
                        <a:spcBef>
                          <a:spcPts val="1500"/>
                        </a:spcBef>
                        <a:spcAft>
                          <a:spcPts val="800"/>
                        </a:spcAft>
                        <a:buNone/>
                      </a:pPr>
                      <a:r>
                        <a:rPr lang="en-US" sz="1000">
                          <a:solidFill>
                            <a:srgbClr val="333333"/>
                          </a:solidFill>
                          <a:latin typeface="Plus Jakarta Sans"/>
                          <a:ea typeface="Plus Jakarta Sans"/>
                          <a:cs typeface="Plus Jakarta Sans"/>
                          <a:sym typeface="Plus Jakarta Sans"/>
                        </a:rPr>
                        <a:t>Colorectal Cancer Risk Assessment</a:t>
                      </a:r>
                      <a:endParaRPr sz="1000">
                        <a:solidFill>
                          <a:srgbClr val="33333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https://healthhub.crestnerhealth.com/oncology/diagnosis/colorectal-cancer-risk-assessment</a:t>
                      </a:r>
                      <a:r>
                        <a:rPr lang="en-US" sz="1000">
                          <a:solidFill>
                            <a:schemeClr val="accent3"/>
                          </a:solidFill>
                          <a:latin typeface="Plus Jakarta Sans"/>
                          <a:ea typeface="Plus Jakarta Sans"/>
                          <a:cs typeface="Plus Jakarta Sans"/>
                          <a:sym typeface="Plus Jakarta Sans"/>
                        </a:rPr>
                        <a:t> </a:t>
                      </a:r>
                      <a:endParaRPr sz="10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510250">
                <a:tc vMerge="1"/>
                <a:tc>
                  <a:txBody>
                    <a:bodyPr/>
                    <a:lstStyle/>
                    <a:p>
                      <a:pPr indent="0" lvl="0" marL="0" rtl="0" algn="l">
                        <a:lnSpc>
                          <a:spcPct val="115000"/>
                        </a:lnSpc>
                        <a:spcBef>
                          <a:spcPts val="1500"/>
                        </a:spcBef>
                        <a:spcAft>
                          <a:spcPts val="800"/>
                        </a:spcAft>
                        <a:buNone/>
                      </a:pPr>
                      <a:r>
                        <a:rPr lang="en-US" sz="1000">
                          <a:solidFill>
                            <a:srgbClr val="333333"/>
                          </a:solidFill>
                          <a:latin typeface="Plus Jakarta Sans"/>
                          <a:ea typeface="Plus Jakarta Sans"/>
                          <a:cs typeface="Plus Jakarta Sans"/>
                          <a:sym typeface="Plus Jakarta Sans"/>
                        </a:rPr>
                        <a:t>Cost of Smoking Calculator</a:t>
                      </a:r>
                      <a:endParaRPr sz="1000">
                        <a:solidFill>
                          <a:srgbClr val="33333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https://healthhub.crestnerhealth.com/lung-health/management/cost-smoking-calculator</a:t>
                      </a:r>
                      <a:r>
                        <a:rPr lang="en-US" sz="1000">
                          <a:solidFill>
                            <a:schemeClr val="accent3"/>
                          </a:solidFill>
                          <a:latin typeface="Plus Jakarta Sans"/>
                          <a:ea typeface="Plus Jakarta Sans"/>
                          <a:cs typeface="Plus Jakarta Sans"/>
                          <a:sym typeface="Plus Jakarta Sans"/>
                        </a:rPr>
                        <a:t> </a:t>
                      </a:r>
                      <a:endParaRPr sz="10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600250">
                <a:tc vMerge="1"/>
                <a:tc>
                  <a:txBody>
                    <a:bodyPr/>
                    <a:lstStyle/>
                    <a:p>
                      <a:pPr indent="0" lvl="0" marL="0" rtl="0" algn="l">
                        <a:lnSpc>
                          <a:spcPct val="115000"/>
                        </a:lnSpc>
                        <a:spcBef>
                          <a:spcPts val="1500"/>
                        </a:spcBef>
                        <a:spcAft>
                          <a:spcPts val="800"/>
                        </a:spcAft>
                        <a:buNone/>
                      </a:pPr>
                      <a:r>
                        <a:rPr lang="en-US" sz="1000">
                          <a:solidFill>
                            <a:srgbClr val="333333"/>
                          </a:solidFill>
                          <a:latin typeface="Plus Jakarta Sans"/>
                          <a:ea typeface="Plus Jakarta Sans"/>
                          <a:cs typeface="Plus Jakarta Sans"/>
                          <a:sym typeface="Plus Jakarta Sans"/>
                        </a:rPr>
                        <a:t>Lung Cancer Risk Assessment</a:t>
                      </a:r>
                      <a:endParaRPr sz="1000">
                        <a:solidFill>
                          <a:srgbClr val="33333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https://healthhub.crestnerhealth.com/oncology/definition/lung-cancer</a:t>
                      </a:r>
                      <a:r>
                        <a:rPr lang="en-US" sz="1000">
                          <a:solidFill>
                            <a:schemeClr val="accent3"/>
                          </a:solidFill>
                          <a:latin typeface="Plus Jakarta Sans"/>
                          <a:ea typeface="Plus Jakarta Sans"/>
                          <a:cs typeface="Plus Jakarta Sans"/>
                          <a:sym typeface="Plus Jakarta Sans"/>
                        </a:rPr>
                        <a:t> </a:t>
                      </a:r>
                      <a:endParaRPr sz="10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510250">
                <a:tc vMerge="1"/>
                <a:tc>
                  <a:txBody>
                    <a:bodyPr/>
                    <a:lstStyle/>
                    <a:p>
                      <a:pPr indent="0" lvl="0" marL="0" rtl="0" algn="l">
                        <a:lnSpc>
                          <a:spcPct val="115000"/>
                        </a:lnSpc>
                        <a:spcBef>
                          <a:spcPts val="1500"/>
                        </a:spcBef>
                        <a:spcAft>
                          <a:spcPts val="800"/>
                        </a:spcAft>
                        <a:buNone/>
                      </a:pPr>
                      <a:r>
                        <a:rPr lang="en-US" sz="1000">
                          <a:solidFill>
                            <a:srgbClr val="333333"/>
                          </a:solidFill>
                          <a:latin typeface="Plus Jakarta Sans"/>
                          <a:ea typeface="Plus Jakarta Sans"/>
                          <a:cs typeface="Plus Jakarta Sans"/>
                          <a:sym typeface="Plus Jakarta Sans"/>
                        </a:rPr>
                        <a:t>Ovarian Cancer Risk Assessment</a:t>
                      </a:r>
                      <a:endParaRPr sz="1000">
                        <a:solidFill>
                          <a:srgbClr val="33333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https://healthhub.crestnerhealth.com/oncology/causes/ovarian-cancer-risk-assessment</a:t>
                      </a:r>
                      <a:r>
                        <a:rPr lang="en-US" sz="1000">
                          <a:solidFill>
                            <a:schemeClr val="accent3"/>
                          </a:solidFill>
                          <a:latin typeface="Plus Jakarta Sans"/>
                          <a:ea typeface="Plus Jakarta Sans"/>
                          <a:cs typeface="Plus Jakarta Sans"/>
                          <a:sym typeface="Plus Jakarta Sans"/>
                        </a:rPr>
                        <a:t> </a:t>
                      </a:r>
                      <a:endParaRPr sz="10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534450">
                <a:tc vMerge="1"/>
                <a:tc>
                  <a:txBody>
                    <a:bodyPr/>
                    <a:lstStyle/>
                    <a:p>
                      <a:pPr indent="0" lvl="0" marL="0" rtl="0" algn="l">
                        <a:spcBef>
                          <a:spcPts val="0"/>
                        </a:spcBef>
                        <a:spcAft>
                          <a:spcPts val="0"/>
                        </a:spcAft>
                        <a:buNone/>
                      </a:pPr>
                      <a:r>
                        <a:rPr lang="en-US" sz="1000">
                          <a:solidFill>
                            <a:srgbClr val="333333"/>
                          </a:solidFill>
                          <a:latin typeface="Plus Jakarta Sans"/>
                          <a:ea typeface="Plus Jakarta Sans"/>
                          <a:cs typeface="Plus Jakarta Sans"/>
                          <a:sym typeface="Plus Jakarta Sans"/>
                        </a:rPr>
                        <a:t>Test Your Knowledge of Cancer's Warning Signs</a:t>
                      </a:r>
                      <a:endParaRPr sz="1000">
                        <a:solidFill>
                          <a:srgbClr val="33333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https://healthhub.crestnerhealth.com/wellness/healthy-living/test-your-knowledge-cancers-warning-signs</a:t>
                      </a:r>
                      <a:r>
                        <a:rPr lang="en-US" sz="1000" u="sng">
                          <a:solidFill>
                            <a:schemeClr val="accent3"/>
                          </a:solidFill>
                          <a:latin typeface="Plus Jakarta Sans"/>
                          <a:ea typeface="Plus Jakarta Sans"/>
                          <a:cs typeface="Plus Jakarta Sans"/>
                          <a:sym typeface="Plus Jakarta Sans"/>
                        </a:rPr>
                        <a:t> </a:t>
                      </a:r>
                      <a:endParaRPr sz="10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534450">
                <a:tc vMerge="1"/>
                <a:tc>
                  <a:txBody>
                    <a:bodyPr/>
                    <a:lstStyle/>
                    <a:p>
                      <a:pPr indent="0" lvl="0" marL="0" rtl="0" algn="l">
                        <a:spcBef>
                          <a:spcPts val="0"/>
                        </a:spcBef>
                        <a:spcAft>
                          <a:spcPts val="0"/>
                        </a:spcAft>
                        <a:buNone/>
                      </a:pPr>
                      <a:r>
                        <a:rPr lang="en-US" sz="1000">
                          <a:solidFill>
                            <a:srgbClr val="333333"/>
                          </a:solidFill>
                          <a:latin typeface="Plus Jakarta Sans"/>
                          <a:ea typeface="Plus Jakarta Sans"/>
                          <a:cs typeface="Plus Jakarta Sans"/>
                          <a:sym typeface="Plus Jakarta Sans"/>
                        </a:rPr>
                        <a:t>What Do You Know About Nutrition and Cancer?</a:t>
                      </a:r>
                      <a:endParaRPr sz="1000">
                        <a:solidFill>
                          <a:srgbClr val="33333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https://healthhub.crestnerhealth.com/wellness/nutrition/what-do-you-know-about-nutrition-and-cancer</a:t>
                      </a:r>
                      <a:r>
                        <a:rPr lang="en-US" sz="1000" u="sng">
                          <a:solidFill>
                            <a:schemeClr val="accent3"/>
                          </a:solidFill>
                          <a:latin typeface="Plus Jakarta Sans"/>
                          <a:ea typeface="Plus Jakarta Sans"/>
                          <a:cs typeface="Plus Jakarta Sans"/>
                          <a:sym typeface="Plus Jakarta Sans"/>
                        </a:rPr>
                        <a:t> </a:t>
                      </a:r>
                      <a:endParaRPr sz="10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bl>
          </a:graphicData>
        </a:graphic>
      </p:graphicFrame>
      <p:sp>
        <p:nvSpPr>
          <p:cNvPr id="1389" name="Google Shape;1389;p141"/>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 HealthHub to the fullest</a:t>
            </a:r>
            <a:endParaRPr/>
          </a:p>
        </p:txBody>
      </p:sp>
      <p:sp>
        <p:nvSpPr>
          <p:cNvPr id="1390" name="Google Shape;1390;p141"/>
          <p:cNvSpPr txBox="1"/>
          <p:nvPr>
            <p:ph idx="1" type="body"/>
          </p:nvPr>
        </p:nvSpPr>
        <p:spPr>
          <a:xfrm>
            <a:off x="735125" y="1041325"/>
            <a:ext cx="108435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HealthHubas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5" name="Shape 1395"/>
        <p:cNvGrpSpPr/>
        <p:nvPr/>
      </p:nvGrpSpPr>
      <p:grpSpPr>
        <a:xfrm>
          <a:off x="0" y="0"/>
          <a:ext cx="0" cy="0"/>
          <a:chOff x="0" y="0"/>
          <a:chExt cx="0" cy="0"/>
        </a:xfrm>
      </p:grpSpPr>
      <p:sp>
        <p:nvSpPr>
          <p:cNvPr id="1396" name="Google Shape;1396;p142"/>
          <p:cNvSpPr txBox="1"/>
          <p:nvPr/>
        </p:nvSpPr>
        <p:spPr>
          <a:xfrm>
            <a:off x="588264" y="-124750"/>
            <a:ext cx="10617900" cy="1325700"/>
          </a:xfrm>
          <a:prstGeom prst="rect">
            <a:avLst/>
          </a:prstGeom>
          <a:noFill/>
          <a:ln>
            <a:noFill/>
          </a:ln>
        </p:spPr>
        <p:txBody>
          <a:bodyPr anchorCtr="0" anchor="b" bIns="45700" lIns="0" spcFirstLastPara="1" rIns="91425" wrap="square" tIns="45700">
            <a:normAutofit/>
          </a:bodyPr>
          <a:lstStyle/>
          <a:p>
            <a:pPr indent="0" lvl="0" marL="0" rtl="0" algn="l">
              <a:spcBef>
                <a:spcPts val="0"/>
              </a:spcBef>
              <a:spcAft>
                <a:spcPts val="0"/>
              </a:spcAft>
              <a:buNone/>
            </a:pPr>
            <a:r>
              <a:rPr b="1" lang="en-US" sz="3800">
                <a:solidFill>
                  <a:srgbClr val="1B5162"/>
                </a:solidFill>
                <a:latin typeface="Plus Jakarta Sans ExtraBold"/>
                <a:ea typeface="Plus Jakarta Sans ExtraBold"/>
                <a:cs typeface="Plus Jakarta Sans ExtraBold"/>
                <a:sym typeface="Plus Jakarta Sans ExtraBold"/>
              </a:rPr>
              <a:t>Videos that engage and teach</a:t>
            </a:r>
            <a:endParaRPr b="1" sz="3800">
              <a:solidFill>
                <a:srgbClr val="1B5162"/>
              </a:solidFill>
              <a:latin typeface="Plus Jakarta Sans ExtraBold"/>
              <a:ea typeface="Plus Jakarta Sans ExtraBold"/>
              <a:cs typeface="Plus Jakarta Sans ExtraBold"/>
              <a:sym typeface="Plus Jakarta Sans ExtraBold"/>
            </a:endParaRPr>
          </a:p>
        </p:txBody>
      </p:sp>
      <p:sp>
        <p:nvSpPr>
          <p:cNvPr id="1397" name="Google Shape;1397;p142"/>
          <p:cNvSpPr txBox="1"/>
          <p:nvPr/>
        </p:nvSpPr>
        <p:spPr>
          <a:xfrm>
            <a:off x="5827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HealthHub </a:t>
            </a:r>
            <a:r>
              <a:rPr lang="en-US" sz="1600">
                <a:latin typeface="Plus Jakarta Sans"/>
                <a:ea typeface="Plus Jakarta Sans"/>
                <a:cs typeface="Plus Jakarta Sans"/>
                <a:sym typeface="Plus Jakarta Sans"/>
              </a:rPr>
              <a:t>videos are available in English and Spanish. Here are some highlighted titles.</a:t>
            </a:r>
            <a:endParaRPr sz="1600">
              <a:latin typeface="Plus Jakarta Sans"/>
              <a:ea typeface="Plus Jakarta Sans"/>
              <a:cs typeface="Plus Jakarta Sans"/>
              <a:sym typeface="Plus Jakarta Sans"/>
            </a:endParaRPr>
          </a:p>
        </p:txBody>
      </p:sp>
      <p:graphicFrame>
        <p:nvGraphicFramePr>
          <p:cNvPr id="1398" name="Google Shape;1398;p142"/>
          <p:cNvGraphicFramePr/>
          <p:nvPr/>
        </p:nvGraphicFramePr>
        <p:xfrm>
          <a:off x="465376" y="1794350"/>
          <a:ext cx="3000000" cy="3000000"/>
        </p:xfrm>
        <a:graphic>
          <a:graphicData uri="http://schemas.openxmlformats.org/drawingml/2006/table">
            <a:tbl>
              <a:tblPr>
                <a:noFill/>
                <a:tableStyleId>{2C19B96B-6F76-4A6B-A145-B12484BC4D06}</a:tableStyleId>
              </a:tblPr>
              <a:tblGrid>
                <a:gridCol w="1304225"/>
                <a:gridCol w="1646875"/>
                <a:gridCol w="7782050"/>
              </a:tblGrid>
              <a:tr h="340700">
                <a:tc>
                  <a:txBody>
                    <a:bodyPr/>
                    <a:lstStyle/>
                    <a:p>
                      <a:pPr indent="0" lvl="0" marL="0" marR="0" rtl="0" algn="l">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Keyword </a:t>
                      </a:r>
                      <a:endParaRPr i="1" sz="12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Title</a:t>
                      </a:r>
                      <a:endParaRPr b="1" sz="12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Content URL</a:t>
                      </a:r>
                      <a:endParaRPr i="1" sz="12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290650">
                <a:tc rowSpan="10">
                  <a:txBody>
                    <a:bodyPr/>
                    <a:lstStyle/>
                    <a:p>
                      <a:pPr indent="0" lvl="0" marL="0" rtl="0" algn="ctr">
                        <a:spcBef>
                          <a:spcPts val="0"/>
                        </a:spcBef>
                        <a:spcAft>
                          <a:spcPts val="0"/>
                        </a:spcAft>
                        <a:buNone/>
                      </a:pPr>
                      <a:r>
                        <a:rPr b="1" lang="en-US" sz="1200">
                          <a:solidFill>
                            <a:schemeClr val="lt2"/>
                          </a:solidFill>
                          <a:latin typeface="Plus Jakarta Sans"/>
                          <a:ea typeface="Plus Jakarta Sans"/>
                          <a:cs typeface="Plus Jakarta Sans"/>
                          <a:sym typeface="Plus Jakarta Sans"/>
                        </a:rPr>
                        <a:t>Videos</a:t>
                      </a:r>
                      <a:endParaRPr b="1" sz="1200">
                        <a:solidFill>
                          <a:schemeClr val="lt2"/>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rowSpan="2">
                  <a:txBody>
                    <a:bodyPr/>
                    <a:lstStyle/>
                    <a:p>
                      <a:pPr indent="0" lvl="0" marL="0" marR="0" rtl="0" algn="l">
                        <a:lnSpc>
                          <a:spcPct val="115000"/>
                        </a:lnSpc>
                        <a:spcBef>
                          <a:spcPts val="0"/>
                        </a:spcBef>
                        <a:spcAft>
                          <a:spcPts val="0"/>
                        </a:spcAft>
                        <a:buClr>
                          <a:srgbClr val="000000"/>
                        </a:buClr>
                        <a:buSzPts val="1100"/>
                        <a:buFont typeface="Arial"/>
                        <a:buNone/>
                      </a:pPr>
                      <a:r>
                        <a:rPr lang="en-US" sz="1200">
                          <a:solidFill>
                            <a:srgbClr val="333333"/>
                          </a:solidFill>
                          <a:latin typeface="Plus Jakarta Sans"/>
                          <a:ea typeface="Plus Jakarta Sans"/>
                          <a:cs typeface="Plus Jakarta Sans"/>
                          <a:sym typeface="Plus Jakarta Sans"/>
                        </a:rPr>
                        <a:t>The Challenges of Healthy Eating</a:t>
                      </a:r>
                      <a:endParaRPr sz="1200" u="none" cap="none" strike="noStrike">
                        <a:solidFill>
                          <a:srgbClr val="333333"/>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rowSpan="2">
                  <a:txBody>
                    <a:bodyPr/>
                    <a:lstStyle/>
                    <a:p>
                      <a:pPr indent="0" lvl="0" marL="0" rtl="0" algn="l">
                        <a:lnSpc>
                          <a:spcPct val="115000"/>
                        </a:lnSpc>
                        <a:spcBef>
                          <a:spcPts val="0"/>
                        </a:spcBef>
                        <a:spcAft>
                          <a:spcPts val="0"/>
                        </a:spcAft>
                        <a:buNone/>
                      </a:pPr>
                      <a:r>
                        <a:rPr lang="en-US" sz="900">
                          <a:solidFill>
                            <a:schemeClr val="accent3"/>
                          </a:solidFill>
                          <a:latin typeface="Plus Jakarta Sans"/>
                          <a:ea typeface="Plus Jakarta Sans"/>
                          <a:cs typeface="Plus Jakarta Sans"/>
                          <a:sym typeface="Plus Jakarta Sans"/>
                        </a:rPr>
                        <a:t>English: </a:t>
                      </a:r>
                      <a:endParaRPr sz="9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9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https://healthhub.crestnerhealth.com/wellness/recipes/challenges-healthy-eating</a:t>
                      </a:r>
                      <a:r>
                        <a:rPr lang="en-US" sz="900" u="sng">
                          <a:solidFill>
                            <a:schemeClr val="accent3"/>
                          </a:solidFill>
                          <a:latin typeface="Plus Jakarta Sans"/>
                          <a:ea typeface="Plus Jakarta Sans"/>
                          <a:cs typeface="Plus Jakarta Sans"/>
                          <a:sym typeface="Plus Jakarta Sans"/>
                        </a:rPr>
                        <a:t> </a:t>
                      </a:r>
                      <a:endParaRPr sz="9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900">
                          <a:solidFill>
                            <a:schemeClr val="accent3"/>
                          </a:solidFill>
                          <a:latin typeface="Plus Jakarta Sans"/>
                          <a:ea typeface="Plus Jakarta Sans"/>
                          <a:cs typeface="Plus Jakarta Sans"/>
                          <a:sym typeface="Plus Jakarta Sans"/>
                        </a:rPr>
                        <a:t>Spanish:</a:t>
                      </a:r>
                      <a:endParaRPr sz="9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9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https://healthhub.crestnerhealth.com/wellness/recipes/challenges-healthy-eating?language_content_entity=es</a:t>
                      </a:r>
                      <a:r>
                        <a:rPr lang="en-US" sz="900" u="sng">
                          <a:solidFill>
                            <a:schemeClr val="accent3"/>
                          </a:solidFill>
                          <a:latin typeface="Plus Jakarta Sans"/>
                          <a:ea typeface="Plus Jakarta Sans"/>
                          <a:cs typeface="Plus Jakarta Sans"/>
                          <a:sym typeface="Plus Jakarta Sans"/>
                        </a:rPr>
                        <a:t> </a:t>
                      </a:r>
                      <a:endParaRPr sz="900" u="sng">
                        <a:solidFill>
                          <a:schemeClr val="accent3"/>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354375">
                <a:tc vMerge="1"/>
                <a:tc vMerge="1"/>
                <a:tc vMerge="1"/>
              </a:tr>
              <a:tr h="604100">
                <a:tc vMerge="1"/>
                <a:tc>
                  <a:txBody>
                    <a:bodyPr/>
                    <a:lstStyle/>
                    <a:p>
                      <a:pPr indent="0" lvl="0" marL="0" rtl="0" algn="l">
                        <a:lnSpc>
                          <a:spcPct val="115000"/>
                        </a:lnSpc>
                        <a:spcBef>
                          <a:spcPts val="1500"/>
                        </a:spcBef>
                        <a:spcAft>
                          <a:spcPts val="0"/>
                        </a:spcAft>
                        <a:buNone/>
                      </a:pPr>
                      <a:r>
                        <a:rPr lang="en-US" sz="1200">
                          <a:solidFill>
                            <a:srgbClr val="333333"/>
                          </a:solidFill>
                          <a:latin typeface="Plus Jakarta Sans"/>
                          <a:ea typeface="Plus Jakarta Sans"/>
                          <a:cs typeface="Plus Jakarta Sans"/>
                          <a:sym typeface="Plus Jakarta Sans"/>
                        </a:rPr>
                        <a:t>Mammogram</a:t>
                      </a:r>
                      <a:endParaRPr sz="1000">
                        <a:solidFill>
                          <a:srgbClr val="33333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900">
                          <a:solidFill>
                            <a:schemeClr val="accent3"/>
                          </a:solidFill>
                          <a:latin typeface="Plus Jakarta Sans"/>
                          <a:ea typeface="Plus Jakarta Sans"/>
                          <a:cs typeface="Plus Jakarta Sans"/>
                          <a:sym typeface="Plus Jakarta Sans"/>
                        </a:rPr>
                        <a:t>English:</a:t>
                      </a:r>
                      <a:endParaRPr>
                        <a:solidFill>
                          <a:schemeClr val="accent3"/>
                        </a:solidFill>
                      </a:endParaRPr>
                    </a:p>
                    <a:p>
                      <a:pPr indent="0" lvl="0" marL="0" rtl="0" algn="l">
                        <a:lnSpc>
                          <a:spcPct val="115000"/>
                        </a:lnSpc>
                        <a:spcBef>
                          <a:spcPts val="0"/>
                        </a:spcBef>
                        <a:spcAft>
                          <a:spcPts val="0"/>
                        </a:spcAft>
                        <a:buNone/>
                      </a:pPr>
                      <a:r>
                        <a:rPr lang="en-US" sz="9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https://healthhub.crestnerhealth.com/mammogram-0</a:t>
                      </a:r>
                      <a:r>
                        <a:rPr lang="en-US" sz="900">
                          <a:solidFill>
                            <a:schemeClr val="accent3"/>
                          </a:solidFill>
                          <a:latin typeface="Plus Jakarta Sans"/>
                          <a:ea typeface="Plus Jakarta Sans"/>
                          <a:cs typeface="Plus Jakarta Sans"/>
                          <a:sym typeface="Plus Jakarta Sans"/>
                        </a:rPr>
                        <a:t> </a:t>
                      </a:r>
                      <a:endParaRPr sz="9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900">
                          <a:solidFill>
                            <a:schemeClr val="accent3"/>
                          </a:solidFill>
                          <a:latin typeface="Plus Jakarta Sans"/>
                          <a:ea typeface="Plus Jakarta Sans"/>
                          <a:cs typeface="Plus Jakarta Sans"/>
                          <a:sym typeface="Plus Jakarta Sans"/>
                        </a:rPr>
                        <a:t>Spanish:</a:t>
                      </a:r>
                      <a:endParaRPr sz="9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9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https://healthhub.crestnerhealth.com/mammogram-0?language_content_entity=es</a:t>
                      </a:r>
                      <a:r>
                        <a:rPr lang="en-US" sz="900">
                          <a:solidFill>
                            <a:schemeClr val="accent3"/>
                          </a:solidFill>
                          <a:latin typeface="Plus Jakarta Sans"/>
                          <a:ea typeface="Plus Jakarta Sans"/>
                          <a:cs typeface="Plus Jakarta Sans"/>
                          <a:sym typeface="Plus Jakarta Sans"/>
                        </a:rPr>
                        <a:t> </a:t>
                      </a:r>
                      <a:endParaRPr sz="9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604100">
                <a:tc vMerge="1"/>
                <a:tc>
                  <a:txBody>
                    <a:bodyPr/>
                    <a:lstStyle/>
                    <a:p>
                      <a:pPr indent="0" lvl="0" marL="0" rtl="0" algn="l">
                        <a:lnSpc>
                          <a:spcPct val="115000"/>
                        </a:lnSpc>
                        <a:spcBef>
                          <a:spcPts val="1500"/>
                        </a:spcBef>
                        <a:spcAft>
                          <a:spcPts val="0"/>
                        </a:spcAft>
                        <a:buNone/>
                      </a:pPr>
                      <a:r>
                        <a:rPr lang="en-US" sz="1200">
                          <a:solidFill>
                            <a:srgbClr val="333333"/>
                          </a:solidFill>
                          <a:latin typeface="Plus Jakarta Sans"/>
                          <a:ea typeface="Plus Jakarta Sans"/>
                          <a:cs typeface="Plus Jakarta Sans"/>
                          <a:sym typeface="Plus Jakarta Sans"/>
                        </a:rPr>
                        <a:t>Flexible Sigmoidoscopy</a:t>
                      </a:r>
                      <a:endParaRPr sz="1000">
                        <a:solidFill>
                          <a:srgbClr val="33333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900">
                          <a:solidFill>
                            <a:schemeClr val="accent3"/>
                          </a:solidFill>
                          <a:latin typeface="Plus Jakarta Sans"/>
                          <a:ea typeface="Plus Jakarta Sans"/>
                          <a:cs typeface="Plus Jakarta Sans"/>
                          <a:sym typeface="Plus Jakarta Sans"/>
                        </a:rPr>
                        <a:t>English:</a:t>
                      </a:r>
                      <a:endParaRPr>
                        <a:solidFill>
                          <a:schemeClr val="accent3"/>
                        </a:solidFill>
                      </a:endParaRPr>
                    </a:p>
                    <a:p>
                      <a:pPr indent="0" lvl="0" marL="0" rtl="0" algn="l">
                        <a:lnSpc>
                          <a:spcPct val="115000"/>
                        </a:lnSpc>
                        <a:spcBef>
                          <a:spcPts val="0"/>
                        </a:spcBef>
                        <a:spcAft>
                          <a:spcPts val="0"/>
                        </a:spcAft>
                        <a:buNone/>
                      </a:pPr>
                      <a:r>
                        <a:rPr lang="en-US" sz="9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https://healthhub.crestnerhealth.com/digestive-health/diagnosis/flexible-sigmoidoscopy</a:t>
                      </a:r>
                      <a:r>
                        <a:rPr lang="en-US" sz="900">
                          <a:solidFill>
                            <a:schemeClr val="accent3"/>
                          </a:solidFill>
                          <a:latin typeface="Plus Jakarta Sans"/>
                          <a:ea typeface="Plus Jakarta Sans"/>
                          <a:cs typeface="Plus Jakarta Sans"/>
                          <a:sym typeface="Plus Jakarta Sans"/>
                        </a:rPr>
                        <a:t> </a:t>
                      </a:r>
                      <a:endParaRPr sz="9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900">
                          <a:solidFill>
                            <a:schemeClr val="accent3"/>
                          </a:solidFill>
                          <a:latin typeface="Plus Jakarta Sans"/>
                          <a:ea typeface="Plus Jakarta Sans"/>
                          <a:cs typeface="Plus Jakarta Sans"/>
                          <a:sym typeface="Plus Jakarta Sans"/>
                        </a:rPr>
                        <a:t>Spanish:</a:t>
                      </a:r>
                      <a:endParaRPr sz="9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9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https://healthhub.crestnerhealth.com/digestive-health/diagnosis/flexible-sigmoidoscopy?language_content_entity=es</a:t>
                      </a:r>
                      <a:r>
                        <a:rPr lang="en-US" sz="900">
                          <a:solidFill>
                            <a:schemeClr val="accent3"/>
                          </a:solidFill>
                          <a:latin typeface="Plus Jakarta Sans"/>
                          <a:ea typeface="Plus Jakarta Sans"/>
                          <a:cs typeface="Plus Jakarta Sans"/>
                          <a:sym typeface="Plus Jakarta Sans"/>
                        </a:rPr>
                        <a:t> </a:t>
                      </a:r>
                      <a:endParaRPr sz="9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604100">
                <a:tc vMerge="1"/>
                <a:tc>
                  <a:txBody>
                    <a:bodyPr/>
                    <a:lstStyle/>
                    <a:p>
                      <a:pPr indent="0" lvl="0" marL="0" rtl="0" algn="l">
                        <a:lnSpc>
                          <a:spcPct val="115000"/>
                        </a:lnSpc>
                        <a:spcBef>
                          <a:spcPts val="0"/>
                        </a:spcBef>
                        <a:spcAft>
                          <a:spcPts val="0"/>
                        </a:spcAft>
                        <a:buNone/>
                      </a:pPr>
                      <a:r>
                        <a:rPr lang="en-US" sz="1000">
                          <a:solidFill>
                            <a:srgbClr val="333333"/>
                          </a:solidFill>
                          <a:latin typeface="Plus Jakarta Sans"/>
                          <a:ea typeface="Plus Jakarta Sans"/>
                          <a:cs typeface="Plus Jakarta Sans"/>
                          <a:sym typeface="Plus Jakarta Sans"/>
                        </a:rPr>
                        <a:t>Preparing for Colonoscopy</a:t>
                      </a:r>
                      <a:endParaRPr sz="1000">
                        <a:solidFill>
                          <a:srgbClr val="33333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900">
                          <a:solidFill>
                            <a:schemeClr val="accent3"/>
                          </a:solidFill>
                          <a:latin typeface="Plus Jakarta Sans"/>
                          <a:ea typeface="Plus Jakarta Sans"/>
                          <a:cs typeface="Plus Jakarta Sans"/>
                          <a:sym typeface="Plus Jakarta Sans"/>
                        </a:rPr>
                        <a:t>English:</a:t>
                      </a:r>
                      <a:endParaRPr>
                        <a:solidFill>
                          <a:schemeClr val="accent3"/>
                        </a:solidFill>
                      </a:endParaRPr>
                    </a:p>
                    <a:p>
                      <a:pPr indent="0" lvl="0" marL="0" rtl="0" algn="l">
                        <a:lnSpc>
                          <a:spcPct val="115000"/>
                        </a:lnSpc>
                        <a:spcBef>
                          <a:spcPts val="0"/>
                        </a:spcBef>
                        <a:spcAft>
                          <a:spcPts val="0"/>
                        </a:spcAft>
                        <a:buNone/>
                      </a:pPr>
                      <a:r>
                        <a:rPr lang="en-US" sz="9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https://healthhub.crestnerhealth.com/digestive-health/diagnosis/preparing-colonoscopy</a:t>
                      </a:r>
                      <a:r>
                        <a:rPr lang="en-US" sz="900" u="sng">
                          <a:solidFill>
                            <a:schemeClr val="accent3"/>
                          </a:solidFill>
                          <a:latin typeface="Plus Jakarta Sans"/>
                          <a:ea typeface="Plus Jakarta Sans"/>
                          <a:cs typeface="Plus Jakarta Sans"/>
                          <a:sym typeface="Plus Jakarta Sans"/>
                        </a:rPr>
                        <a:t> </a:t>
                      </a:r>
                      <a:endParaRPr sz="9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900">
                          <a:solidFill>
                            <a:schemeClr val="accent3"/>
                          </a:solidFill>
                          <a:latin typeface="Plus Jakarta Sans"/>
                          <a:ea typeface="Plus Jakarta Sans"/>
                          <a:cs typeface="Plus Jakarta Sans"/>
                          <a:sym typeface="Plus Jakarta Sans"/>
                        </a:rPr>
                        <a:t>Spanish:</a:t>
                      </a:r>
                      <a:endParaRPr sz="9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9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https://healthhub.crestnerhealth.com/digestive-health/diagnosis/preparing-colonoscopy?language_content_entity=es</a:t>
                      </a:r>
                      <a:r>
                        <a:rPr lang="en-US" sz="900" u="sng">
                          <a:solidFill>
                            <a:schemeClr val="accent3"/>
                          </a:solidFill>
                          <a:latin typeface="Plus Jakarta Sans"/>
                          <a:ea typeface="Plus Jakarta Sans"/>
                          <a:cs typeface="Plus Jakarta Sans"/>
                          <a:sym typeface="Plus Jakarta Sans"/>
                        </a:rPr>
                        <a:t> </a:t>
                      </a:r>
                      <a:endParaRPr sz="9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333075">
                <a:tc vMerge="1"/>
                <a:tc rowSpan="2">
                  <a:txBody>
                    <a:bodyPr/>
                    <a:lstStyle/>
                    <a:p>
                      <a:pPr indent="0" lvl="0" marL="0" rtl="0" algn="l">
                        <a:lnSpc>
                          <a:spcPct val="115000"/>
                        </a:lnSpc>
                        <a:spcBef>
                          <a:spcPts val="1500"/>
                        </a:spcBef>
                        <a:spcAft>
                          <a:spcPts val="0"/>
                        </a:spcAft>
                        <a:buNone/>
                      </a:pPr>
                      <a:r>
                        <a:rPr lang="en-US" sz="1200">
                          <a:solidFill>
                            <a:srgbClr val="333333"/>
                          </a:solidFill>
                          <a:latin typeface="Plus Jakarta Sans"/>
                          <a:ea typeface="Plus Jakarta Sans"/>
                          <a:cs typeface="Plus Jakarta Sans"/>
                          <a:sym typeface="Plus Jakarta Sans"/>
                        </a:rPr>
                        <a:t>Melanoma Screening</a:t>
                      </a:r>
                      <a:endParaRPr>
                        <a:solidFill>
                          <a:srgbClr val="333333"/>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rowSpan="2">
                  <a:txBody>
                    <a:bodyPr/>
                    <a:lstStyle/>
                    <a:p>
                      <a:pPr indent="0" lvl="0" marL="0" rtl="0" algn="l">
                        <a:lnSpc>
                          <a:spcPct val="115000"/>
                        </a:lnSpc>
                        <a:spcBef>
                          <a:spcPts val="0"/>
                        </a:spcBef>
                        <a:spcAft>
                          <a:spcPts val="0"/>
                        </a:spcAft>
                        <a:buNone/>
                      </a:pPr>
                      <a:r>
                        <a:rPr lang="en-US" sz="900">
                          <a:solidFill>
                            <a:schemeClr val="accent3"/>
                          </a:solidFill>
                          <a:latin typeface="Plus Jakarta Sans"/>
                          <a:ea typeface="Plus Jakarta Sans"/>
                          <a:cs typeface="Plus Jakarta Sans"/>
                          <a:sym typeface="Plus Jakarta Sans"/>
                        </a:rPr>
                        <a:t>English:</a:t>
                      </a:r>
                      <a:endParaRPr>
                        <a:solidFill>
                          <a:schemeClr val="accent3"/>
                        </a:solidFill>
                      </a:endParaRPr>
                    </a:p>
                    <a:p>
                      <a:pPr indent="0" lvl="0" marL="0" rtl="0" algn="l">
                        <a:spcBef>
                          <a:spcPts val="0"/>
                        </a:spcBef>
                        <a:spcAft>
                          <a:spcPts val="0"/>
                        </a:spcAft>
                        <a:buNone/>
                      </a:pPr>
                      <a:r>
                        <a:rPr lang="en-US" sz="900" u="sng">
                          <a:solidFill>
                            <a:schemeClr val="accent3"/>
                          </a:solidFill>
                          <a:latin typeface="Plus Jakarta Sans"/>
                          <a:ea typeface="Plus Jakarta Sans"/>
                          <a:cs typeface="Plus Jakarta Sans"/>
                          <a:sym typeface="Plus Jakarta Sans"/>
                          <a:hlinkClick r:id="rId11">
                            <a:extLst>
                              <a:ext uri="{A12FA001-AC4F-418D-AE19-62706E023703}">
                                <ahyp:hlinkClr val="tx"/>
                              </a:ext>
                            </a:extLst>
                          </a:hlinkClick>
                        </a:rPr>
                        <a:t>https://healthhub.crestnerhealth.com/skin-health/prevention/melanoma-screening</a:t>
                      </a:r>
                      <a:r>
                        <a:rPr lang="en-US" sz="900">
                          <a:solidFill>
                            <a:schemeClr val="accent3"/>
                          </a:solidFill>
                          <a:latin typeface="Plus Jakarta Sans"/>
                          <a:ea typeface="Plus Jakarta Sans"/>
                          <a:cs typeface="Plus Jakarta Sans"/>
                          <a:sym typeface="Plus Jakarta Sans"/>
                        </a:rPr>
                        <a:t> </a:t>
                      </a:r>
                      <a:endParaRPr sz="9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900">
                          <a:solidFill>
                            <a:schemeClr val="accent3"/>
                          </a:solidFill>
                          <a:latin typeface="Plus Jakarta Sans"/>
                          <a:ea typeface="Plus Jakarta Sans"/>
                          <a:cs typeface="Plus Jakarta Sans"/>
                          <a:sym typeface="Plus Jakarta Sans"/>
                        </a:rPr>
                        <a:t>Spanish:</a:t>
                      </a:r>
                      <a:endParaRPr sz="9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900" u="sng">
                          <a:solidFill>
                            <a:schemeClr val="accent3"/>
                          </a:solidFill>
                          <a:latin typeface="Plus Jakarta Sans"/>
                          <a:ea typeface="Plus Jakarta Sans"/>
                          <a:cs typeface="Plus Jakarta Sans"/>
                          <a:sym typeface="Plus Jakarta Sans"/>
                          <a:hlinkClick r:id="rId12">
                            <a:extLst>
                              <a:ext uri="{A12FA001-AC4F-418D-AE19-62706E023703}">
                                <ahyp:hlinkClr val="tx"/>
                              </a:ext>
                            </a:extLst>
                          </a:hlinkClick>
                        </a:rPr>
                        <a:t>https://healthhub.crestnerhealth.com/skin-health/prevention/melanoma-screening?language_content_entity=es</a:t>
                      </a:r>
                      <a:r>
                        <a:rPr lang="en-US" sz="900">
                          <a:solidFill>
                            <a:schemeClr val="accent3"/>
                          </a:solidFill>
                          <a:latin typeface="Plus Jakarta Sans"/>
                          <a:ea typeface="Plus Jakarta Sans"/>
                          <a:cs typeface="Plus Jakarta Sans"/>
                          <a:sym typeface="Plus Jakarta Sans"/>
                        </a:rPr>
                        <a:t> </a:t>
                      </a:r>
                      <a:endParaRPr sz="900">
                        <a:solidFill>
                          <a:schemeClr val="accent3"/>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373175">
                <a:tc vMerge="1"/>
                <a:tc vMerge="1"/>
                <a:tc vMerge="1"/>
              </a:tr>
              <a:tr h="311875">
                <a:tc vMerge="1"/>
                <a:tc rowSpan="2">
                  <a:txBody>
                    <a:bodyPr/>
                    <a:lstStyle/>
                    <a:p>
                      <a:pPr indent="0" lvl="0" marL="0" rtl="0" algn="l">
                        <a:lnSpc>
                          <a:spcPct val="115000"/>
                        </a:lnSpc>
                        <a:spcBef>
                          <a:spcPts val="1500"/>
                        </a:spcBef>
                        <a:spcAft>
                          <a:spcPts val="0"/>
                        </a:spcAft>
                        <a:buNone/>
                      </a:pPr>
                      <a:r>
                        <a:rPr lang="en-US" sz="1200">
                          <a:solidFill>
                            <a:srgbClr val="333333"/>
                          </a:solidFill>
                          <a:latin typeface="Plus Jakarta Sans"/>
                          <a:ea typeface="Plus Jakarta Sans"/>
                          <a:cs typeface="Plus Jakarta Sans"/>
                          <a:sym typeface="Plus Jakarta Sans"/>
                        </a:rPr>
                        <a:t>Prostate Biopsy</a:t>
                      </a:r>
                      <a:endParaRPr>
                        <a:solidFill>
                          <a:srgbClr val="333333"/>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rowSpan="2">
                  <a:txBody>
                    <a:bodyPr/>
                    <a:lstStyle/>
                    <a:p>
                      <a:pPr indent="0" lvl="0" marL="0" rtl="0" algn="l">
                        <a:lnSpc>
                          <a:spcPct val="115000"/>
                        </a:lnSpc>
                        <a:spcBef>
                          <a:spcPts val="0"/>
                        </a:spcBef>
                        <a:spcAft>
                          <a:spcPts val="0"/>
                        </a:spcAft>
                        <a:buNone/>
                      </a:pPr>
                      <a:r>
                        <a:rPr lang="en-US" sz="900">
                          <a:solidFill>
                            <a:schemeClr val="accent3"/>
                          </a:solidFill>
                          <a:latin typeface="Plus Jakarta Sans"/>
                          <a:ea typeface="Plus Jakarta Sans"/>
                          <a:cs typeface="Plus Jakarta Sans"/>
                          <a:sym typeface="Plus Jakarta Sans"/>
                        </a:rPr>
                        <a:t>English:</a:t>
                      </a:r>
                      <a:endParaRPr>
                        <a:solidFill>
                          <a:schemeClr val="accent3"/>
                        </a:solidFill>
                      </a:endParaRPr>
                    </a:p>
                    <a:p>
                      <a:pPr indent="0" lvl="0" marL="0" rtl="0" algn="l">
                        <a:spcBef>
                          <a:spcPts val="0"/>
                        </a:spcBef>
                        <a:spcAft>
                          <a:spcPts val="0"/>
                        </a:spcAft>
                        <a:buNone/>
                      </a:pPr>
                      <a:r>
                        <a:rPr lang="en-US" sz="900" u="sng">
                          <a:solidFill>
                            <a:schemeClr val="accent3"/>
                          </a:solidFill>
                          <a:latin typeface="Plus Jakarta Sans"/>
                          <a:ea typeface="Plus Jakarta Sans"/>
                          <a:cs typeface="Plus Jakarta Sans"/>
                          <a:sym typeface="Plus Jakarta Sans"/>
                          <a:hlinkClick r:id="rId13">
                            <a:extLst>
                              <a:ext uri="{A12FA001-AC4F-418D-AE19-62706E023703}">
                                <ahyp:hlinkClr val="tx"/>
                              </a:ext>
                            </a:extLst>
                          </a:hlinkClick>
                        </a:rPr>
                        <a:t>https://healthhub.crestnerhealth.com/urology/diagnosis/prostate-biopsy-0</a:t>
                      </a:r>
                      <a:r>
                        <a:rPr lang="en-US" sz="900">
                          <a:solidFill>
                            <a:schemeClr val="accent3"/>
                          </a:solidFill>
                          <a:latin typeface="Plus Jakarta Sans"/>
                          <a:ea typeface="Plus Jakarta Sans"/>
                          <a:cs typeface="Plus Jakarta Sans"/>
                          <a:sym typeface="Plus Jakarta Sans"/>
                        </a:rPr>
                        <a:t> </a:t>
                      </a:r>
                      <a:endParaRPr sz="9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900">
                          <a:solidFill>
                            <a:schemeClr val="accent3"/>
                          </a:solidFill>
                          <a:latin typeface="Plus Jakarta Sans"/>
                          <a:ea typeface="Plus Jakarta Sans"/>
                          <a:cs typeface="Plus Jakarta Sans"/>
                          <a:sym typeface="Plus Jakarta Sans"/>
                        </a:rPr>
                        <a:t>Spanish:</a:t>
                      </a:r>
                      <a:r>
                        <a:rPr lang="en-US" sz="900">
                          <a:solidFill>
                            <a:schemeClr val="accent3"/>
                          </a:solidFill>
                          <a:latin typeface="Plus Jakarta Sans"/>
                          <a:ea typeface="Plus Jakarta Sans"/>
                          <a:cs typeface="Plus Jakarta Sans"/>
                          <a:sym typeface="Plus Jakarta Sans"/>
                        </a:rPr>
                        <a:t> </a:t>
                      </a:r>
                      <a:endParaRPr sz="9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900" u="sng">
                          <a:solidFill>
                            <a:schemeClr val="accent3"/>
                          </a:solidFill>
                          <a:latin typeface="Plus Jakarta Sans"/>
                          <a:ea typeface="Plus Jakarta Sans"/>
                          <a:cs typeface="Plus Jakarta Sans"/>
                          <a:sym typeface="Plus Jakarta Sans"/>
                          <a:hlinkClick r:id="rId14">
                            <a:extLst>
                              <a:ext uri="{A12FA001-AC4F-418D-AE19-62706E023703}">
                                <ahyp:hlinkClr val="tx"/>
                              </a:ext>
                            </a:extLst>
                          </a:hlinkClick>
                        </a:rPr>
                        <a:t>https://healthhub.crestnerhealth.com/urology/diagnosis/prostate-biopsy-0?language_content_entity=es</a:t>
                      </a:r>
                      <a:r>
                        <a:rPr lang="en-US" sz="900">
                          <a:solidFill>
                            <a:schemeClr val="accent3"/>
                          </a:solidFill>
                          <a:latin typeface="Plus Jakarta Sans"/>
                          <a:ea typeface="Plus Jakarta Sans"/>
                          <a:cs typeface="Plus Jakarta Sans"/>
                          <a:sym typeface="Plus Jakarta Sans"/>
                        </a:rPr>
                        <a:t> </a:t>
                      </a:r>
                      <a:endParaRPr sz="900">
                        <a:solidFill>
                          <a:schemeClr val="accent3"/>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404150">
                <a:tc vMerge="1"/>
                <a:tc vMerge="1"/>
                <a:tc vMerge="1"/>
              </a:tr>
              <a:tr h="167175">
                <a:tc vMerge="1"/>
                <a:tc>
                  <a:txBody>
                    <a:bodyPr/>
                    <a:lstStyle/>
                    <a:p>
                      <a:pPr indent="0" lvl="0" marL="0" rtl="0" algn="l">
                        <a:lnSpc>
                          <a:spcPct val="115000"/>
                        </a:lnSpc>
                        <a:spcBef>
                          <a:spcPts val="1500"/>
                        </a:spcBef>
                        <a:spcAft>
                          <a:spcPts val="0"/>
                        </a:spcAft>
                        <a:buNone/>
                      </a:pPr>
                      <a:r>
                        <a:rPr lang="en-US" sz="1200">
                          <a:solidFill>
                            <a:srgbClr val="333333"/>
                          </a:solidFill>
                          <a:latin typeface="Plus Jakarta Sans"/>
                          <a:ea typeface="Plus Jakarta Sans"/>
                          <a:cs typeface="Plus Jakarta Sans"/>
                          <a:sym typeface="Plus Jakarta Sans"/>
                        </a:rPr>
                        <a:t>Testicular Cancer Screening</a:t>
                      </a:r>
                      <a:endParaRPr sz="1200">
                        <a:solidFill>
                          <a:srgbClr val="333333"/>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900">
                          <a:solidFill>
                            <a:schemeClr val="accent3"/>
                          </a:solidFill>
                          <a:latin typeface="Plus Jakarta Sans"/>
                          <a:ea typeface="Plus Jakarta Sans"/>
                          <a:cs typeface="Plus Jakarta Sans"/>
                          <a:sym typeface="Plus Jakarta Sans"/>
                        </a:rPr>
                        <a:t>English:</a:t>
                      </a:r>
                      <a:endParaRPr>
                        <a:solidFill>
                          <a:schemeClr val="accent3"/>
                        </a:solidFill>
                      </a:endParaRPr>
                    </a:p>
                    <a:p>
                      <a:pPr indent="0" lvl="0" marL="0" rtl="0" algn="l">
                        <a:spcBef>
                          <a:spcPts val="0"/>
                        </a:spcBef>
                        <a:spcAft>
                          <a:spcPts val="0"/>
                        </a:spcAft>
                        <a:buNone/>
                      </a:pPr>
                      <a:r>
                        <a:rPr lang="en-US" sz="900" u="sng">
                          <a:solidFill>
                            <a:schemeClr val="accent3"/>
                          </a:solidFill>
                          <a:latin typeface="Plus Jakarta Sans"/>
                          <a:ea typeface="Plus Jakarta Sans"/>
                          <a:cs typeface="Plus Jakarta Sans"/>
                          <a:sym typeface="Plus Jakarta Sans"/>
                          <a:hlinkClick r:id="rId15">
                            <a:extLst>
                              <a:ext uri="{A12FA001-AC4F-418D-AE19-62706E023703}">
                                <ahyp:hlinkClr val="tx"/>
                              </a:ext>
                            </a:extLst>
                          </a:hlinkClick>
                        </a:rPr>
                        <a:t>https://healthhub.crestnerhealth.com/urology/types/testicular-cancer-screening</a:t>
                      </a:r>
                      <a:r>
                        <a:rPr lang="en-US" sz="900">
                          <a:solidFill>
                            <a:schemeClr val="accent3"/>
                          </a:solidFill>
                          <a:latin typeface="Plus Jakarta Sans"/>
                          <a:ea typeface="Plus Jakarta Sans"/>
                          <a:cs typeface="Plus Jakarta Sans"/>
                          <a:sym typeface="Plus Jakarta Sans"/>
                        </a:rPr>
                        <a:t> </a:t>
                      </a:r>
                      <a:endParaRPr sz="9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900">
                          <a:solidFill>
                            <a:schemeClr val="accent3"/>
                          </a:solidFill>
                          <a:latin typeface="Plus Jakarta Sans"/>
                          <a:ea typeface="Plus Jakarta Sans"/>
                          <a:cs typeface="Plus Jakarta Sans"/>
                          <a:sym typeface="Plus Jakarta Sans"/>
                        </a:rPr>
                        <a:t>Spanish:</a:t>
                      </a:r>
                      <a:endParaRPr sz="9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900" u="sng">
                          <a:solidFill>
                            <a:schemeClr val="accent3"/>
                          </a:solidFill>
                          <a:latin typeface="Plus Jakarta Sans"/>
                          <a:ea typeface="Plus Jakarta Sans"/>
                          <a:cs typeface="Plus Jakarta Sans"/>
                          <a:sym typeface="Plus Jakarta Sans"/>
                          <a:hlinkClick r:id="rId16">
                            <a:extLst>
                              <a:ext uri="{A12FA001-AC4F-418D-AE19-62706E023703}">
                                <ahyp:hlinkClr val="tx"/>
                              </a:ext>
                            </a:extLst>
                          </a:hlinkClick>
                        </a:rPr>
                        <a:t>https://healthhub.crestnerhealth.com/urology/types/testicular-cancer-screening?language_content_entity=es</a:t>
                      </a:r>
                      <a:r>
                        <a:rPr lang="en-US" sz="900">
                          <a:solidFill>
                            <a:schemeClr val="accent3"/>
                          </a:solidFill>
                          <a:latin typeface="Plus Jakarta Sans"/>
                          <a:ea typeface="Plus Jakarta Sans"/>
                          <a:cs typeface="Plus Jakarta Sans"/>
                          <a:sym typeface="Plus Jakarta Sans"/>
                        </a:rPr>
                        <a:t> </a:t>
                      </a:r>
                      <a:endParaRPr sz="900">
                        <a:solidFill>
                          <a:schemeClr val="accent3"/>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3" name="Shape 1403"/>
        <p:cNvGrpSpPr/>
        <p:nvPr/>
      </p:nvGrpSpPr>
      <p:grpSpPr>
        <a:xfrm>
          <a:off x="0" y="0"/>
          <a:ext cx="0" cy="0"/>
          <a:chOff x="0" y="0"/>
          <a:chExt cx="0" cy="0"/>
        </a:xfrm>
      </p:grpSpPr>
      <p:sp>
        <p:nvSpPr>
          <p:cNvPr id="1404" name="Google Shape;1404;p14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1405" name="Google Shape;1405;p143"/>
          <p:cNvSpPr txBox="1"/>
          <p:nvPr>
            <p:ph idx="7" type="body"/>
          </p:nvPr>
        </p:nvSpPr>
        <p:spPr>
          <a:xfrm>
            <a:off x="609600" y="1472184"/>
            <a:ext cx="106290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1406" name="Google Shape;1406;p143"/>
          <p:cNvSpPr txBox="1"/>
          <p:nvPr>
            <p:ph idx="3" type="body"/>
          </p:nvPr>
        </p:nvSpPr>
        <p:spPr>
          <a:xfrm>
            <a:off x="2210954" y="4411225"/>
            <a:ext cx="1920300" cy="8937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Cancer Prevention</a:t>
            </a:r>
            <a:endParaRPr/>
          </a:p>
        </p:txBody>
      </p:sp>
      <p:sp>
        <p:nvSpPr>
          <p:cNvPr id="1407" name="Google Shape;1407;p143"/>
          <p:cNvSpPr txBox="1"/>
          <p:nvPr>
            <p:ph idx="5" type="body"/>
          </p:nvPr>
        </p:nvSpPr>
        <p:spPr>
          <a:xfrm>
            <a:off x="2869454" y="3157900"/>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Feb</a:t>
            </a:r>
            <a:endParaRPr/>
          </a:p>
        </p:txBody>
      </p:sp>
      <p:sp>
        <p:nvSpPr>
          <p:cNvPr id="1408" name="Google Shape;1408;p143"/>
          <p:cNvSpPr txBox="1"/>
          <p:nvPr>
            <p:ph idx="5" type="body"/>
          </p:nvPr>
        </p:nvSpPr>
        <p:spPr>
          <a:xfrm>
            <a:off x="5747979" y="4643725"/>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Mar</a:t>
            </a:r>
            <a:endParaRPr/>
          </a:p>
        </p:txBody>
      </p:sp>
      <p:sp>
        <p:nvSpPr>
          <p:cNvPr id="1409" name="Google Shape;1409;p143"/>
          <p:cNvSpPr txBox="1"/>
          <p:nvPr>
            <p:ph idx="5" type="body"/>
          </p:nvPr>
        </p:nvSpPr>
        <p:spPr>
          <a:xfrm>
            <a:off x="8479454" y="3157900"/>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Apr</a:t>
            </a:r>
            <a:endParaRPr/>
          </a:p>
        </p:txBody>
      </p:sp>
      <p:sp>
        <p:nvSpPr>
          <p:cNvPr id="1410" name="Google Shape;1410;p143"/>
          <p:cNvSpPr txBox="1"/>
          <p:nvPr>
            <p:ph idx="3" type="body"/>
          </p:nvPr>
        </p:nvSpPr>
        <p:spPr>
          <a:xfrm>
            <a:off x="5135854" y="2847225"/>
            <a:ext cx="1920300" cy="893700"/>
          </a:xfrm>
          <a:prstGeom prst="rect">
            <a:avLst/>
          </a:prstGeom>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Kidney Health</a:t>
            </a:r>
            <a:endParaRPr/>
          </a:p>
        </p:txBody>
      </p:sp>
      <p:sp>
        <p:nvSpPr>
          <p:cNvPr id="1411" name="Google Shape;1411;p143"/>
          <p:cNvSpPr txBox="1"/>
          <p:nvPr>
            <p:ph idx="3" type="body"/>
          </p:nvPr>
        </p:nvSpPr>
        <p:spPr>
          <a:xfrm>
            <a:off x="8097904" y="4411225"/>
            <a:ext cx="1920300" cy="8937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Sexual Health</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6" name="Shape 1416"/>
        <p:cNvGrpSpPr/>
        <p:nvPr/>
      </p:nvGrpSpPr>
      <p:grpSpPr>
        <a:xfrm>
          <a:off x="0" y="0"/>
          <a:ext cx="0" cy="0"/>
          <a:chOff x="0" y="0"/>
          <a:chExt cx="0" cy="0"/>
        </a:xfrm>
      </p:grpSpPr>
      <p:sp>
        <p:nvSpPr>
          <p:cNvPr id="1417" name="Google Shape;1417;p14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418" name="Google Shape;1418;p14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419" name="Google Shape;1419;p14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420" name="Google Shape;1420;p144"/>
          <p:cNvSpPr txBox="1"/>
          <p:nvPr/>
        </p:nvSpPr>
        <p:spPr>
          <a:xfrm>
            <a:off x="8315547" y="1812575"/>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421" name="Google Shape;1421;p144"/>
          <p:cNvGrpSpPr/>
          <p:nvPr/>
        </p:nvGrpSpPr>
        <p:grpSpPr>
          <a:xfrm>
            <a:off x="9827386" y="1177750"/>
            <a:ext cx="612622" cy="612000"/>
            <a:chOff x="10134200" y="974025"/>
            <a:chExt cx="681600" cy="612000"/>
          </a:xfrm>
        </p:grpSpPr>
        <p:sp>
          <p:nvSpPr>
            <p:cNvPr id="1422" name="Google Shape;1422;p14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423" name="Google Shape;1423;p144"/>
            <p:cNvPicPr preferRelativeResize="0"/>
            <p:nvPr/>
          </p:nvPicPr>
          <p:blipFill>
            <a:blip r:embed="rId7">
              <a:alphaModFix/>
            </a:blip>
            <a:stretch>
              <a:fillRect/>
            </a:stretch>
          </p:blipFill>
          <p:spPr>
            <a:xfrm>
              <a:off x="10259988" y="1083754"/>
              <a:ext cx="430025" cy="392531"/>
            </a:xfrm>
            <a:prstGeom prst="rect">
              <a:avLst/>
            </a:prstGeom>
            <a:noFill/>
            <a:ln>
              <a:noFill/>
            </a:ln>
          </p:spPr>
        </p:pic>
      </p:grpSp>
      <p:pic>
        <p:nvPicPr>
          <p:cNvPr id="1424" name="Google Shape;1424;p144"/>
          <p:cNvPicPr preferRelativeResize="0"/>
          <p:nvPr/>
        </p:nvPicPr>
        <p:blipFill>
          <a:blip r:embed="rId8">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1425" name="Google Shape;1425;p144"/>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6" name="Google Shape;1426;p144"/>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1427" name="Google Shape;1427;p144"/>
          <p:cNvGraphicFramePr/>
          <p:nvPr/>
        </p:nvGraphicFramePr>
        <p:xfrm>
          <a:off x="7864400" y="3582925"/>
          <a:ext cx="3000000" cy="3000000"/>
        </p:xfrm>
        <a:graphic>
          <a:graphicData uri="http://schemas.openxmlformats.org/drawingml/2006/table">
            <a:tbl>
              <a:tblPr>
                <a:noFill/>
                <a:tableStyleId>{0AE87EEC-65F8-4CDA-BD4B-06CB610F3E9A}</a:tableStyleId>
              </a:tblPr>
              <a:tblGrid>
                <a:gridCol w="2119925"/>
                <a:gridCol w="2119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381000">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Alzheimer’s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COPD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Holidays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Resolutions</a:t>
                      </a:r>
                      <a:endParaRPr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4" name="Shape 1164"/>
        <p:cNvGrpSpPr/>
        <p:nvPr/>
      </p:nvGrpSpPr>
      <p:grpSpPr>
        <a:xfrm>
          <a:off x="0" y="0"/>
          <a:ext cx="0" cy="0"/>
          <a:chOff x="0" y="0"/>
          <a:chExt cx="0" cy="0"/>
        </a:xfrm>
      </p:grpSpPr>
      <p:sp>
        <p:nvSpPr>
          <p:cNvPr id="1165" name="Google Shape;1165;p12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1166" name="Google Shape;1166;p12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1167" name="Google Shape;1167;p123"/>
          <p:cNvSpPr txBox="1"/>
          <p:nvPr>
            <p:ph idx="5" type="body"/>
          </p:nvPr>
        </p:nvSpPr>
        <p:spPr>
          <a:xfrm>
            <a:off x="730675" y="3472900"/>
            <a:ext cx="3195600" cy="1808700"/>
          </a:xfrm>
          <a:prstGeom prst="rect">
            <a:avLst/>
          </a:prstGeom>
        </p:spPr>
        <p:txBody>
          <a:bodyPr anchorCtr="0" anchor="t" bIns="45700" lIns="0" spcFirstLastPara="1" rIns="91425" wrap="square" tIns="45700">
            <a:normAutofit lnSpcReduction="20000"/>
          </a:bodyPr>
          <a:lstStyle/>
          <a:p>
            <a:pPr indent="0" lvl="0" marL="0" rtl="0" algn="ctr">
              <a:spcBef>
                <a:spcPts val="0"/>
              </a:spcBef>
              <a:spcAft>
                <a:spcPts val="0"/>
              </a:spcAft>
              <a:buNone/>
            </a:pPr>
            <a:r>
              <a:rPr lang="en-US" sz="1300"/>
              <a:t>Our search strategist identified the most-searched cancer prevention-related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1168" name="Google Shape;1168;p12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1169" name="Google Shape;1169;p12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1170" name="Google Shape;1170;p12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Cancer Prevention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1171" name="Google Shape;1171;p12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HealthHub resources and outreach opportunities. </a:t>
            </a:r>
            <a:endParaRPr sz="1300"/>
          </a:p>
          <a:p>
            <a:pPr indent="0" lvl="0" marL="0" rtl="0" algn="ctr">
              <a:spcBef>
                <a:spcPts val="0"/>
              </a:spcBef>
              <a:spcAft>
                <a:spcPts val="0"/>
              </a:spcAft>
              <a:buNone/>
            </a:pPr>
            <a:r>
              <a:t/>
            </a:r>
            <a:endParaRPr sz="1300"/>
          </a:p>
        </p:txBody>
      </p:sp>
      <p:sp>
        <p:nvSpPr>
          <p:cNvPr id="1172" name="Google Shape;1172;p12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teams developed the complementary content, infographics, and suggested imagery to jump start your marketing campaigns.</a:t>
            </a:r>
            <a:endParaRPr sz="1300"/>
          </a:p>
          <a:p>
            <a:pPr indent="0" lvl="0" marL="0" rtl="0" algn="ctr">
              <a:spcBef>
                <a:spcPts val="0"/>
              </a:spcBef>
              <a:spcAft>
                <a:spcPts val="0"/>
              </a:spcAft>
              <a:buNone/>
            </a:pPr>
            <a:r>
              <a:t/>
            </a:r>
            <a:endParaRPr sz="1300"/>
          </a:p>
        </p:txBody>
      </p:sp>
      <p:sp>
        <p:nvSpPr>
          <p:cNvPr id="1173" name="Google Shape;1173;p12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1174" name="Google Shape;1174;p12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1175" name="Google Shape;1175;p12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1176" name="Google Shape;1176;p12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1" name="Shape 1181"/>
        <p:cNvGrpSpPr/>
        <p:nvPr/>
      </p:nvGrpSpPr>
      <p:grpSpPr>
        <a:xfrm>
          <a:off x="0" y="0"/>
          <a:ext cx="0" cy="0"/>
          <a:chOff x="0" y="0"/>
          <a:chExt cx="0" cy="0"/>
        </a:xfrm>
      </p:grpSpPr>
      <p:sp>
        <p:nvSpPr>
          <p:cNvPr id="1182" name="Google Shape;1182;p12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183" name="Google Shape;1183;p12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hlink"/>
                </a:solidFill>
                <a:latin typeface="Plus Jakarta Sans"/>
                <a:ea typeface="Plus Jakarta Sans"/>
                <a:cs typeface="Plus Jakarta Sans"/>
                <a:sym typeface="Plus Jakarta Sans"/>
                <a:hlinkClick r:id="rId3"/>
              </a:rPr>
              <a:t>Client Support </a:t>
            </a:r>
            <a:r>
              <a:rPr b="1" lang="en-US" sz="1500" u="sng">
                <a:solidFill>
                  <a:schemeClr val="hlink"/>
                </a:solidFill>
                <a:latin typeface="Plus Jakarta Sans"/>
                <a:ea typeface="Plus Jakarta Sans"/>
                <a:cs typeface="Plus Jakarta Sans"/>
                <a:sym typeface="Plus Jakarta Sans"/>
                <a:hlinkClick r:id="rId4"/>
              </a:rPr>
              <a:t>S</a:t>
            </a:r>
            <a:r>
              <a:rPr b="1" i="0" lang="en-US" sz="1500" u="sng" cap="none" strike="noStrike">
                <a:solidFill>
                  <a:schemeClr val="hlink"/>
                </a:solidFill>
                <a:latin typeface="Plus Jakarta Sans"/>
                <a:ea typeface="Plus Jakarta Sans"/>
                <a:cs typeface="Plus Jakarta Sans"/>
                <a:sym typeface="Plus Jakarta Sans"/>
                <a:hlinkClick r:id="rId5"/>
              </a:rPr>
              <a:t>ite</a:t>
            </a:r>
            <a:r>
              <a:rPr b="1" i="0" lang="en-US" sz="1500" u="none" cap="none" strike="noStrike">
                <a:solidFill>
                  <a:srgbClr val="4C4C4C"/>
                </a:solidFill>
                <a:latin typeface="Plus Jakarta Sans"/>
                <a:ea typeface="Plus Jakarta Sans"/>
                <a:cs typeface="Plus Jakarta Sans"/>
                <a:sym typeface="Plus Jakarta Sans"/>
              </a:rPr>
              <a:t>. </a:t>
            </a:r>
            <a:endParaRPr b="1" i="0" sz="1500" u="none" cap="none" strike="noStrike">
              <a:solidFill>
                <a:srgbClr val="4C4C4C"/>
              </a:solidFill>
              <a:latin typeface="Plus Jakarta Sans"/>
              <a:ea typeface="Plus Jakarta Sans"/>
              <a:cs typeface="Plus Jakarta Sans"/>
              <a:sym typeface="Plus Jakarta Sans"/>
            </a:endParaRPr>
          </a:p>
        </p:txBody>
      </p:sp>
      <p:sp>
        <p:nvSpPr>
          <p:cNvPr id="1184" name="Google Shape;1184;p12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185" name="Google Shape;1185;p124"/>
          <p:cNvSpPr txBox="1"/>
          <p:nvPr/>
        </p:nvSpPr>
        <p:spPr>
          <a:xfrm>
            <a:off x="8254225" y="1888775"/>
            <a:ext cx="34602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hlink"/>
                </a:solidFill>
                <a:latin typeface="Plus Jakarta Sans"/>
                <a:ea typeface="Plus Jakarta Sans"/>
                <a:cs typeface="Plus Jakarta Sans"/>
                <a:sym typeface="Plus Jakarta Sans"/>
                <a:hlinkClick r:id="rId6"/>
              </a:rPr>
              <a:t>Client Support Sit</a:t>
            </a:r>
            <a:r>
              <a:rPr b="1" i="1" lang="en-US" sz="1300" u="sng">
                <a:solidFill>
                  <a:schemeClr val="hlink"/>
                </a:solidFill>
                <a:latin typeface="Plus Jakarta Sans"/>
                <a:ea typeface="Plus Jakarta Sans"/>
                <a:cs typeface="Plus Jakarta Sans"/>
                <a:sym typeface="Plus Jakarta Sans"/>
                <a:hlinkClick r:id="rId7"/>
              </a:rPr>
              <a: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a:t>
            </a:r>
            <a:r>
              <a:rPr b="1" lang="en-US" sz="1500">
                <a:solidFill>
                  <a:schemeClr val="accent3"/>
                </a:solidFill>
                <a:latin typeface="Plus Jakarta Sans"/>
                <a:ea typeface="Plus Jakarta Sans"/>
                <a:cs typeface="Plus Jakarta Sans"/>
                <a:sym typeface="Plus Jakarta Sans"/>
              </a:rPr>
              <a:t>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186" name="Google Shape;1186;p124"/>
          <p:cNvGrpSpPr/>
          <p:nvPr/>
        </p:nvGrpSpPr>
        <p:grpSpPr>
          <a:xfrm>
            <a:off x="9678014" y="1253950"/>
            <a:ext cx="612622" cy="612000"/>
            <a:chOff x="10134200" y="974025"/>
            <a:chExt cx="681600" cy="612000"/>
          </a:xfrm>
        </p:grpSpPr>
        <p:sp>
          <p:nvSpPr>
            <p:cNvPr id="1187" name="Google Shape;1187;p12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188" name="Google Shape;1188;p124"/>
            <p:cNvPicPr preferRelativeResize="0"/>
            <p:nvPr/>
          </p:nvPicPr>
          <p:blipFill>
            <a:blip r:embed="rId8">
              <a:alphaModFix/>
            </a:blip>
            <a:stretch>
              <a:fillRect/>
            </a:stretch>
          </p:blipFill>
          <p:spPr>
            <a:xfrm>
              <a:off x="10259988" y="1083754"/>
              <a:ext cx="430025" cy="392531"/>
            </a:xfrm>
            <a:prstGeom prst="rect">
              <a:avLst/>
            </a:prstGeom>
            <a:noFill/>
            <a:ln>
              <a:noFill/>
            </a:ln>
          </p:spPr>
        </p:pic>
      </p:grpSp>
      <p:pic>
        <p:nvPicPr>
          <p:cNvPr id="1189" name="Google Shape;1189;p124"/>
          <p:cNvPicPr preferRelativeResize="0"/>
          <p:nvPr/>
        </p:nvPicPr>
        <p:blipFill>
          <a:blip r:embed="rId9">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1190" name="Google Shape;1190;p124"/>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1" name="Google Shape;1191;p124"/>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1192" name="Google Shape;1192;p124"/>
          <p:cNvGraphicFramePr/>
          <p:nvPr/>
        </p:nvGraphicFramePr>
        <p:xfrm>
          <a:off x="7864400" y="3582925"/>
          <a:ext cx="3000000" cy="3000000"/>
        </p:xfrm>
        <a:graphic>
          <a:graphicData uri="http://schemas.openxmlformats.org/drawingml/2006/table">
            <a:tbl>
              <a:tblPr>
                <a:noFill/>
                <a:tableStyleId>{0AE87EEC-65F8-4CDA-BD4B-06CB610F3E9A}</a:tableStyleId>
              </a:tblPr>
              <a:tblGrid>
                <a:gridCol w="2119925"/>
                <a:gridCol w="2119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381000">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Alzheimer’s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COPD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Holidays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Resolutions</a:t>
                      </a:r>
                      <a:endParaRPr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7" name="Shape 1197"/>
        <p:cNvGrpSpPr/>
        <p:nvPr/>
      </p:nvGrpSpPr>
      <p:grpSpPr>
        <a:xfrm>
          <a:off x="0" y="0"/>
          <a:ext cx="0" cy="0"/>
          <a:chOff x="0" y="0"/>
          <a:chExt cx="0" cy="0"/>
        </a:xfrm>
      </p:grpSpPr>
      <p:pic>
        <p:nvPicPr>
          <p:cNvPr id="1198" name="Google Shape;1198;p125"/>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1199" name="Google Shape;1199;p12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00" name="Google Shape;1200;p12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01" name="Google Shape;1201;p125"/>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
        <p:nvSpPr>
          <p:cNvPr id="1202" name="Google Shape;1202;p12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1203" name="Google Shape;1203;p12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1204" name="Google Shape;1204;p125"/>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a:t>
            </a:r>
            <a:r>
              <a:rPr i="1" lang="en-US" sz="1200">
                <a:solidFill>
                  <a:srgbClr val="4C4C4C"/>
                </a:solidFill>
                <a:latin typeface="Plus Jakarta Sans"/>
                <a:ea typeface="Plus Jakarta Sans"/>
                <a:cs typeface="Plus Jakarta Sans"/>
                <a:sym typeface="Plus Jakarta Sans"/>
              </a:rPr>
              <a:t>healthhub.crestnerhealth.com</a:t>
            </a:r>
            <a:r>
              <a:rPr i="1" lang="en-US" sz="1200" u="none" cap="none" strike="noStrike">
                <a:solidFill>
                  <a:srgbClr val="4C4C4C"/>
                </a:solidFill>
                <a:latin typeface="Plus Jakarta Sans"/>
                <a:ea typeface="Plus Jakarta Sans"/>
                <a:cs typeface="Plus Jakarta Sans"/>
                <a:sym typeface="Plus Jakarta Sans"/>
              </a:rPr>
              <a:t>” with your domain name in each link before you post it.</a:t>
            </a:r>
            <a:endParaRPr i="1" sz="1200" u="none" cap="none" strike="noStrike">
              <a:solidFill>
                <a:srgbClr val="4C4C4C"/>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9" name="Shape 1209"/>
        <p:cNvGrpSpPr/>
        <p:nvPr/>
      </p:nvGrpSpPr>
      <p:grpSpPr>
        <a:xfrm>
          <a:off x="0" y="0"/>
          <a:ext cx="0" cy="0"/>
          <a:chOff x="0" y="0"/>
          <a:chExt cx="0" cy="0"/>
        </a:xfrm>
      </p:grpSpPr>
      <p:sp>
        <p:nvSpPr>
          <p:cNvPr id="1210" name="Google Shape;1210;p126"/>
          <p:cNvSpPr txBox="1"/>
          <p:nvPr>
            <p:ph type="title"/>
          </p:nvPr>
        </p:nvSpPr>
        <p:spPr>
          <a:xfrm>
            <a:off x="723900" y="499350"/>
            <a:ext cx="10617900" cy="829500"/>
          </a:xfrm>
          <a:prstGeom prst="rect">
            <a:avLst/>
          </a:prstGeom>
        </p:spPr>
        <p:txBody>
          <a:bodyPr anchorCtr="0" anchor="b" bIns="45700" lIns="0" spcFirstLastPara="1" rIns="91425" wrap="square" tIns="45700">
            <a:normAutofit fontScale="90000"/>
          </a:bodyPr>
          <a:lstStyle/>
          <a:p>
            <a:pPr indent="0" lvl="0" marL="0" rtl="0" algn="l">
              <a:spcBef>
                <a:spcPts val="0"/>
              </a:spcBef>
              <a:spcAft>
                <a:spcPts val="0"/>
              </a:spcAft>
              <a:buNone/>
            </a:pPr>
            <a:r>
              <a:rPr lang="en-US"/>
              <a:t>Theme 1: Tobacco in all its forms increases</a:t>
            </a:r>
            <a:endParaRPr/>
          </a:p>
          <a:p>
            <a:pPr indent="0" lvl="0" marL="0" rtl="0" algn="l">
              <a:spcBef>
                <a:spcPts val="0"/>
              </a:spcBef>
              <a:spcAft>
                <a:spcPts val="0"/>
              </a:spcAft>
              <a:buNone/>
            </a:pPr>
            <a:r>
              <a:rPr lang="en-US"/>
              <a:t> health risks</a:t>
            </a:r>
            <a:endParaRPr/>
          </a:p>
        </p:txBody>
      </p:sp>
      <p:graphicFrame>
        <p:nvGraphicFramePr>
          <p:cNvPr id="1211" name="Google Shape;1211;p126"/>
          <p:cNvGraphicFramePr/>
          <p:nvPr/>
        </p:nvGraphicFramePr>
        <p:xfrm>
          <a:off x="741363" y="1617388"/>
          <a:ext cx="3000000" cy="3000000"/>
        </p:xfrm>
        <a:graphic>
          <a:graphicData uri="http://schemas.openxmlformats.org/drawingml/2006/table">
            <a:tbl>
              <a:tblPr>
                <a:noFill/>
                <a:tableStyleId>{2C19B96B-6F76-4A6B-A145-B12484BC4D06}</a:tableStyleId>
              </a:tblPr>
              <a:tblGrid>
                <a:gridCol w="3836850"/>
                <a:gridCol w="3416550"/>
                <a:gridCol w="2035650"/>
              </a:tblGrid>
              <a:tr h="4360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112500">
                <a:tc>
                  <a:txBody>
                    <a:bodyPr/>
                    <a:lstStyle/>
                    <a:p>
                      <a:pPr indent="0" lvl="0" marL="0" rtl="0" algn="l">
                        <a:spcBef>
                          <a:spcPts val="0"/>
                        </a:spcBef>
                        <a:spcAft>
                          <a:spcPts val="0"/>
                        </a:spcAft>
                        <a:buNone/>
                      </a:pPr>
                      <a:r>
                        <a:rPr i="1" lang="en-US" sz="1200">
                          <a:latin typeface="Plus Jakarta Sans"/>
                          <a:ea typeface="Plus Jakarta Sans"/>
                          <a:cs typeface="Plus Jakarta Sans"/>
                          <a:sym typeface="Plus Jakarta Sans"/>
                        </a:rPr>
                        <a:t>True or false: Only smokers get lung cancer.</a:t>
                      </a:r>
                      <a:endParaRPr i="1" sz="1200">
                        <a:latin typeface="Plus Jakarta Sans"/>
                        <a:ea typeface="Plus Jakarta Sans"/>
                        <a:cs typeface="Plus Jakarta Sans"/>
                        <a:sym typeface="Plus Jakarta Sans"/>
                      </a:endParaRPr>
                    </a:p>
                    <a:p>
                      <a:pPr indent="0" lvl="0" marL="0" rtl="0" algn="l">
                        <a:spcBef>
                          <a:spcPts val="0"/>
                        </a:spcBef>
                        <a:spcAft>
                          <a:spcPts val="0"/>
                        </a:spcAft>
                        <a:buNone/>
                      </a:pPr>
                      <a:r>
                        <a:t/>
                      </a:r>
                      <a:endParaRPr i="1" sz="1200">
                        <a:latin typeface="Plus Jakarta Sans"/>
                        <a:ea typeface="Plus Jakarta Sans"/>
                        <a:cs typeface="Plus Jakarta Sans"/>
                        <a:sym typeface="Plus Jakarta Sans"/>
                      </a:endParaRPr>
                    </a:p>
                    <a:p>
                      <a:pPr indent="0" lvl="0" marL="0" rtl="0" algn="l">
                        <a:spcBef>
                          <a:spcPts val="0"/>
                        </a:spcBef>
                        <a:spcAft>
                          <a:spcPts val="0"/>
                        </a:spcAft>
                        <a:buNone/>
                      </a:pPr>
                      <a:r>
                        <a:rPr lang="en-US" sz="1200">
                          <a:latin typeface="Plus Jakarta Sans"/>
                          <a:ea typeface="Plus Jakarta Sans"/>
                          <a:cs typeface="Plus Jakarta Sans"/>
                          <a:sym typeface="Plus Jakarta Sans"/>
                        </a:rPr>
                        <a:t>Surprised to learn the answer is false? Find out the lesser-known causes that can impact nonsmokers—plus, what you can do.</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https://healthhub.crestnerhealth.com/wellness/healthy-living/why-nonsmokers-get-lung-cancer</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1973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Tobacco use = Increased cancer </a:t>
                      </a:r>
                      <a:r>
                        <a:rPr lang="en-US" sz="1200">
                          <a:latin typeface="Plus Jakarta Sans"/>
                          <a:ea typeface="Plus Jakarta Sans"/>
                          <a:cs typeface="Plus Jakarta Sans"/>
                          <a:sym typeface="Plus Jakarta Sans"/>
                        </a:rPr>
                        <a:t>risk. </a:t>
                      </a:r>
                      <a:r>
                        <a:rPr lang="en-US" sz="1200">
                          <a:latin typeface="Plus Jakarta Sans"/>
                          <a:ea typeface="Plus Jakarta Sans"/>
                          <a:cs typeface="Plus Jakarta Sans"/>
                          <a:sym typeface="Plus Jakarta Sans"/>
                        </a:rPr>
                        <a:t>📈 </a:t>
                      </a:r>
                      <a:r>
                        <a:rPr lang="en-US" sz="1200">
                          <a:latin typeface="Plus Jakarta Sans"/>
                          <a:ea typeface="Plus Jakarta Sans"/>
                          <a:cs typeface="Plus Jakarta Sans"/>
                          <a:sym typeface="Plus Jakarta Sans"/>
                        </a:rPr>
                        <a:t>N</a:t>
                      </a:r>
                      <a:r>
                        <a:rPr lang="en-US" sz="1200">
                          <a:latin typeface="Plus Jakarta Sans"/>
                          <a:ea typeface="Plus Jakarta Sans"/>
                          <a:cs typeface="Plus Jakarta Sans"/>
                          <a:sym typeface="Plus Jakarta Sans"/>
                        </a:rPr>
                        <a:t>ow that’s a fact. Learn how tobacco products compare and ways you can quit today with our guide.</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000">
                          <a:solidFill>
                            <a:schemeClr val="accent3"/>
                          </a:solidFill>
                          <a:latin typeface="Plus Jakarta Sans"/>
                          <a:ea typeface="Plus Jakarta Sans"/>
                          <a:cs typeface="Plus Jakarta Sans"/>
                          <a:sym typeface="Plus Jakarta Sans"/>
                        </a:rPr>
                        <a:t>Engl</a:t>
                      </a:r>
                      <a:r>
                        <a:rPr lang="en-US" sz="1000">
                          <a:solidFill>
                            <a:schemeClr val="accent3"/>
                          </a:solidFill>
                          <a:latin typeface="Plus Jakarta Sans"/>
                          <a:ea typeface="Plus Jakarta Sans"/>
                          <a:cs typeface="Plus Jakarta Sans"/>
                          <a:sym typeface="Plus Jakarta Sans"/>
                        </a:rPr>
                        <a:t>ish:</a:t>
                      </a:r>
                      <a:endParaRPr>
                        <a:solidFill>
                          <a:schemeClr val="accent3"/>
                        </a:solidFill>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https://healthhub.crestnerhealth.com/dental-care/causes/cancer-and-tobacco</a:t>
                      </a:r>
                      <a:r>
                        <a:rPr lang="en-US" sz="1100">
                          <a:solidFill>
                            <a:schemeClr val="accent3"/>
                          </a:solidFill>
                          <a:latin typeface="Plus Jakarta Sans"/>
                          <a:ea typeface="Plus Jakarta Sans"/>
                          <a:cs typeface="Plus Jakarta Sans"/>
                          <a:sym typeface="Plus Jakarta Sans"/>
                        </a:rPr>
                        <a:t> </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b="1"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000">
                          <a:solidFill>
                            <a:schemeClr val="accent3"/>
                          </a:solidFill>
                          <a:latin typeface="Plus Jakarta Sans"/>
                          <a:ea typeface="Plus Jakarta Sans"/>
                          <a:cs typeface="Plus Jakarta Sans"/>
                          <a:sym typeface="Plus Jakarta Sans"/>
                        </a:rPr>
                        <a:t>Spanish:</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https://healthhub.crestnerhealth.com/dental-care/causes/cancer-and-tobacco?language_content_entity=es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2752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Keep your </a:t>
                      </a:r>
                      <a:r>
                        <a:rPr lang="en-US" sz="1200">
                          <a:latin typeface="Plus Jakarta Sans"/>
                          <a:ea typeface="Plus Jakarta Sans"/>
                          <a:cs typeface="Plus Jakarta Sans"/>
                          <a:sym typeface="Plus Jakarta Sans"/>
                        </a:rPr>
                        <a:t>healthy</a:t>
                      </a:r>
                      <a:r>
                        <a:rPr lang="en-US" sz="1200">
                          <a:latin typeface="Plus Jakarta Sans"/>
                          <a:ea typeface="Plus Jakarta Sans"/>
                          <a:cs typeface="Plus Jakarta Sans"/>
                          <a:sym typeface="Plus Jakarta Sans"/>
                        </a:rPr>
                        <a:t> smile. Even though there is no smoke, smokeless tobacco can cause bad breath, discolored teeth, and even cancer. </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https://healthhub.crestnerhealth.com/lung-health/treatment/smokeless-tobacco</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1212" name="Google Shape;1212;p126"/>
          <p:cNvSpPr txBox="1"/>
          <p:nvPr/>
        </p:nvSpPr>
        <p:spPr>
          <a:xfrm>
            <a:off x="802475" y="6409800"/>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1213" name="Google Shape;1213;p126"/>
          <p:cNvSpPr txBox="1"/>
          <p:nvPr/>
        </p:nvSpPr>
        <p:spPr>
          <a:xfrm>
            <a:off x="10098975" y="3506400"/>
            <a:ext cx="19863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“healthhub.crestnerhealth.com”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1214" name="Google Shape;1214;p126"/>
          <p:cNvGrpSpPr/>
          <p:nvPr/>
        </p:nvGrpSpPr>
        <p:grpSpPr>
          <a:xfrm>
            <a:off x="10761675" y="2782025"/>
            <a:ext cx="681600" cy="681600"/>
            <a:chOff x="10294125" y="2443000"/>
            <a:chExt cx="681600" cy="681600"/>
          </a:xfrm>
        </p:grpSpPr>
        <p:sp>
          <p:nvSpPr>
            <p:cNvPr id="1215" name="Google Shape;1215;p12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16" name="Google Shape;1216;p126"/>
            <p:cNvPicPr preferRelativeResize="0"/>
            <p:nvPr/>
          </p:nvPicPr>
          <p:blipFill>
            <a:blip r:embed="rId7">
              <a:alphaModFix/>
            </a:blip>
            <a:stretch>
              <a:fillRect/>
            </a:stretch>
          </p:blipFill>
          <p:spPr>
            <a:xfrm>
              <a:off x="10401437" y="2562524"/>
              <a:ext cx="466975" cy="442550"/>
            </a:xfrm>
            <a:prstGeom prst="rect">
              <a:avLst/>
            </a:prstGeom>
            <a:noFill/>
            <a:ln>
              <a:noFill/>
            </a:ln>
          </p:spPr>
        </p:pic>
      </p:grpSp>
      <p:pic>
        <p:nvPicPr>
          <p:cNvPr descr="warning - secondhand smoke stock pictures, royalty-free photos &amp; images" id="1217" name="Google Shape;1217;p126"/>
          <p:cNvPicPr preferRelativeResize="0"/>
          <p:nvPr/>
        </p:nvPicPr>
        <p:blipFill>
          <a:blip r:embed="rId8">
            <a:alphaModFix/>
          </a:blip>
          <a:stretch>
            <a:fillRect/>
          </a:stretch>
        </p:blipFill>
        <p:spPr>
          <a:xfrm>
            <a:off x="8206150" y="2126700"/>
            <a:ext cx="1554480" cy="1036320"/>
          </a:xfrm>
          <a:prstGeom prst="rect">
            <a:avLst/>
          </a:prstGeom>
          <a:noFill/>
          <a:ln>
            <a:noFill/>
          </a:ln>
        </p:spPr>
      </p:pic>
      <p:pic>
        <p:nvPicPr>
          <p:cNvPr descr="lung cancer concept. doctor explaining results of lung check up from x-ray scan chest on digital tablet screen to patien - lung cancer stock pictures, royalty-free photos &amp; images" id="1218" name="Google Shape;1218;p126"/>
          <p:cNvPicPr preferRelativeResize="0"/>
          <p:nvPr/>
        </p:nvPicPr>
        <p:blipFill>
          <a:blip r:embed="rId9">
            <a:alphaModFix/>
          </a:blip>
          <a:stretch>
            <a:fillRect/>
          </a:stretch>
        </p:blipFill>
        <p:spPr>
          <a:xfrm>
            <a:off x="8142702" y="3446325"/>
            <a:ext cx="1554480" cy="1009519"/>
          </a:xfrm>
          <a:prstGeom prst="rect">
            <a:avLst/>
          </a:prstGeom>
          <a:noFill/>
          <a:ln>
            <a:noFill/>
          </a:ln>
        </p:spPr>
      </p:pic>
      <p:pic>
        <p:nvPicPr>
          <p:cNvPr id="1219" name="Google Shape;1219;p126"/>
          <p:cNvPicPr preferRelativeResize="0"/>
          <p:nvPr/>
        </p:nvPicPr>
        <p:blipFill>
          <a:blip r:embed="rId10">
            <a:alphaModFix/>
          </a:blip>
          <a:stretch>
            <a:fillRect/>
          </a:stretch>
        </p:blipFill>
        <p:spPr>
          <a:xfrm>
            <a:off x="8142690" y="4822750"/>
            <a:ext cx="1554480" cy="104150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4" name="Shape 1224"/>
        <p:cNvGrpSpPr/>
        <p:nvPr/>
      </p:nvGrpSpPr>
      <p:grpSpPr>
        <a:xfrm>
          <a:off x="0" y="0"/>
          <a:ext cx="0" cy="0"/>
          <a:chOff x="0" y="0"/>
          <a:chExt cx="0" cy="0"/>
        </a:xfrm>
      </p:grpSpPr>
      <p:sp>
        <p:nvSpPr>
          <p:cNvPr id="1225" name="Google Shape;1225;p127"/>
          <p:cNvSpPr txBox="1"/>
          <p:nvPr>
            <p:ph type="title"/>
          </p:nvPr>
        </p:nvSpPr>
        <p:spPr>
          <a:xfrm>
            <a:off x="619800" y="234700"/>
            <a:ext cx="10952400" cy="926100"/>
          </a:xfrm>
          <a:prstGeom prst="rect">
            <a:avLst/>
          </a:prstGeom>
        </p:spPr>
        <p:txBody>
          <a:bodyPr anchorCtr="0" anchor="b" bIns="45700" lIns="0" spcFirstLastPara="1" rIns="91425" wrap="square" tIns="45700">
            <a:normAutofit fontScale="90000"/>
          </a:bodyPr>
          <a:lstStyle/>
          <a:p>
            <a:pPr indent="0" lvl="0" marL="0" rtl="0" algn="l">
              <a:spcBef>
                <a:spcPts val="0"/>
              </a:spcBef>
              <a:spcAft>
                <a:spcPts val="0"/>
              </a:spcAft>
              <a:buNone/>
            </a:pPr>
            <a:r>
              <a:rPr lang="en-US"/>
              <a:t>Theme 2: Lifestyle changes that make a difference</a:t>
            </a:r>
            <a:endParaRPr/>
          </a:p>
        </p:txBody>
      </p:sp>
      <p:graphicFrame>
        <p:nvGraphicFramePr>
          <p:cNvPr id="1226" name="Google Shape;1226;p127"/>
          <p:cNvGraphicFramePr/>
          <p:nvPr/>
        </p:nvGraphicFramePr>
        <p:xfrm>
          <a:off x="741363" y="1331363"/>
          <a:ext cx="3000000" cy="3000000"/>
        </p:xfrm>
        <a:graphic>
          <a:graphicData uri="http://schemas.openxmlformats.org/drawingml/2006/table">
            <a:tbl>
              <a:tblPr>
                <a:noFill/>
                <a:tableStyleId>{2C19B96B-6F76-4A6B-A145-B12484BC4D06}</a:tableStyleId>
              </a:tblPr>
              <a:tblGrid>
                <a:gridCol w="3836850"/>
                <a:gridCol w="3455625"/>
                <a:gridCol w="1996575"/>
              </a:tblGrid>
              <a:tr h="5340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5635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How much do you sit each day? Don’t worry if the number’s higher than you thought. Adding more movement can help lower your risk for conditions like cancer. Here’s why.</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000">
                          <a:solidFill>
                            <a:schemeClr val="accent3"/>
                          </a:solidFill>
                          <a:latin typeface="Plus Jakarta Sans"/>
                          <a:ea typeface="Plus Jakarta Sans"/>
                          <a:cs typeface="Plus Jakarta Sans"/>
                          <a:sym typeface="Plus Jakarta Sans"/>
                        </a:rPr>
                        <a:t>Engl</a:t>
                      </a:r>
                      <a:r>
                        <a:rPr lang="en-US" sz="1000">
                          <a:solidFill>
                            <a:schemeClr val="accent3"/>
                          </a:solidFill>
                          <a:latin typeface="Plus Jakarta Sans"/>
                          <a:ea typeface="Plus Jakarta Sans"/>
                          <a:cs typeface="Plus Jakarta Sans"/>
                          <a:sym typeface="Plus Jakarta Sans"/>
                        </a:rPr>
                        <a:t>ish:</a:t>
                      </a:r>
                      <a:endParaRPr sz="10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https://healthhub.crestnerhealth.com/heart-health/prevention/health-risks-not-being-physically-active</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000">
                          <a:solidFill>
                            <a:schemeClr val="accent3"/>
                          </a:solidFill>
                          <a:latin typeface="Plus Jakarta Sans"/>
                          <a:ea typeface="Plus Jakarta Sans"/>
                          <a:cs typeface="Plus Jakarta Sans"/>
                          <a:sym typeface="Plus Jakarta Sans"/>
                        </a:rPr>
                        <a:t>Spanish:</a:t>
                      </a:r>
                      <a:endParaRPr sz="10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https://healthhub.crestnerhealth.com/heart-health/prevention/health-risks-not-being-physically-active?language_content_entity=es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3131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Whether you’re a fitness newbie or just need a refresher for 2024, our activity quiz is here to guide and enlighten. Check how much you know! 📝💪</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000">
                          <a:solidFill>
                            <a:schemeClr val="accent3"/>
                          </a:solidFill>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https://healthhub.crestnerhealth.com/activity-quiz</a:t>
                      </a:r>
                      <a:r>
                        <a:rPr lang="en-US" sz="11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000">
                          <a:solidFill>
                            <a:schemeClr val="accent3"/>
                          </a:solidFill>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https://healthhub.crestnerhealth.com/activity-quiz?language_content_entity=es</a:t>
                      </a:r>
                      <a:r>
                        <a:rPr lang="en-US" sz="1100">
                          <a:solidFill>
                            <a:schemeClr val="accent3"/>
                          </a:solidFill>
                          <a:latin typeface="Plus Jakarta Sans"/>
                          <a:ea typeface="Plus Jakarta Sans"/>
                          <a:cs typeface="Plus Jakarta Sans"/>
                          <a:sym typeface="Plus Jakarta Sans"/>
                        </a:rPr>
                        <a:t> </a:t>
                      </a:r>
                      <a:endParaRPr sz="10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3131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Your journey to cancer-free living starts with understanding weight management. Need help setting achievable goals? We’ve got you covered with the why’s and how’s.</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000">
                          <a:solidFill>
                            <a:schemeClr val="accent3"/>
                          </a:solidFill>
                          <a:latin typeface="Plus Jakarta Sans"/>
                          <a:ea typeface="Plus Jakarta Sans"/>
                          <a:cs typeface="Plus Jakarta Sans"/>
                          <a:sym typeface="Plus Jakarta Sans"/>
                        </a:rPr>
                        <a:t>Engl</a:t>
                      </a:r>
                      <a:r>
                        <a:rPr lang="en-US" sz="1000">
                          <a:solidFill>
                            <a:schemeClr val="accent3"/>
                          </a:solidFill>
                          <a:latin typeface="Plus Jakarta Sans"/>
                          <a:ea typeface="Plus Jakarta Sans"/>
                          <a:cs typeface="Plus Jakarta Sans"/>
                          <a:sym typeface="Plus Jakarta Sans"/>
                        </a:rPr>
                        <a:t>ish:</a:t>
                      </a:r>
                      <a:endParaRPr>
                        <a:solidFill>
                          <a:schemeClr val="accent3"/>
                        </a:solidFill>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https://healthhub.crestnerhealth.com/wellness/healthy-living/watching-your-weight</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000">
                          <a:solidFill>
                            <a:schemeClr val="accent3"/>
                          </a:solidFill>
                          <a:latin typeface="Plus Jakarta Sans"/>
                          <a:ea typeface="Plus Jakarta Sans"/>
                          <a:cs typeface="Plus Jakarta Sans"/>
                          <a:sym typeface="Plus Jakarta Sans"/>
                        </a:rPr>
                        <a:t>Spanish:</a:t>
                      </a:r>
                      <a:endParaRPr sz="10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https://healthhub.crestnerhealth.com/wellness/healthy-living/watching-your-weight?language_content_entity=es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1227" name="Google Shape;1227;p127"/>
          <p:cNvSpPr txBox="1"/>
          <p:nvPr/>
        </p:nvSpPr>
        <p:spPr>
          <a:xfrm>
            <a:off x="802475" y="6486000"/>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a:t>
            </a:r>
            <a:r>
              <a:rPr i="1" lang="en-US" sz="1300" u="none" cap="none" strike="noStrike">
                <a:solidFill>
                  <a:srgbClr val="000000"/>
                </a:solidFill>
                <a:latin typeface="Plus Jakarta Sans"/>
                <a:ea typeface="Plus Jakarta Sans"/>
                <a:cs typeface="Plus Jakarta Sans"/>
                <a:sym typeface="Plus Jakarta Sans"/>
              </a:rPr>
              <a:t>e replace with image</a:t>
            </a:r>
            <a:r>
              <a:rPr i="1" lang="en-US" sz="1300" u="none" cap="none" strike="noStrike">
                <a:solidFill>
                  <a:srgbClr val="000000"/>
                </a:solidFill>
                <a:latin typeface="Plus Jakarta Sans"/>
                <a:ea typeface="Plus Jakarta Sans"/>
                <a:cs typeface="Plus Jakarta Sans"/>
                <a:sym typeface="Plus Jakarta Sans"/>
              </a:rPr>
              <a:t>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1228" name="Google Shape;1228;p127"/>
          <p:cNvSpPr txBox="1"/>
          <p:nvPr/>
        </p:nvSpPr>
        <p:spPr>
          <a:xfrm>
            <a:off x="10100250" y="365775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1229" name="Google Shape;1229;p127"/>
          <p:cNvGrpSpPr/>
          <p:nvPr/>
        </p:nvGrpSpPr>
        <p:grpSpPr>
          <a:xfrm>
            <a:off x="10752600" y="2941825"/>
            <a:ext cx="681600" cy="681600"/>
            <a:chOff x="10294125" y="1691525"/>
            <a:chExt cx="681600" cy="681600"/>
          </a:xfrm>
        </p:grpSpPr>
        <p:sp>
          <p:nvSpPr>
            <p:cNvPr id="1230" name="Google Shape;1230;p12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31" name="Google Shape;1231;p127"/>
            <p:cNvPicPr preferRelativeResize="0"/>
            <p:nvPr/>
          </p:nvPicPr>
          <p:blipFill>
            <a:blip r:embed="rId9">
              <a:alphaModFix/>
            </a:blip>
            <a:stretch>
              <a:fillRect/>
            </a:stretch>
          </p:blipFill>
          <p:spPr>
            <a:xfrm>
              <a:off x="10419913" y="1813734"/>
              <a:ext cx="430025" cy="437175"/>
            </a:xfrm>
            <a:prstGeom prst="rect">
              <a:avLst/>
            </a:prstGeom>
            <a:noFill/>
            <a:ln>
              <a:noFill/>
            </a:ln>
          </p:spPr>
        </p:pic>
      </p:grpSp>
      <p:pic>
        <p:nvPicPr>
          <p:cNvPr descr="Senior man running in public park" id="1232" name="Google Shape;1232;p127"/>
          <p:cNvPicPr preferRelativeResize="0"/>
          <p:nvPr/>
        </p:nvPicPr>
        <p:blipFill>
          <a:blip r:embed="rId10">
            <a:alphaModFix/>
          </a:blip>
          <a:stretch>
            <a:fillRect/>
          </a:stretch>
        </p:blipFill>
        <p:spPr>
          <a:xfrm>
            <a:off x="8217298" y="5224600"/>
            <a:ext cx="1554480" cy="1030295"/>
          </a:xfrm>
          <a:prstGeom prst="rect">
            <a:avLst/>
          </a:prstGeom>
          <a:noFill/>
          <a:ln>
            <a:noFill/>
          </a:ln>
        </p:spPr>
      </p:pic>
      <p:pic>
        <p:nvPicPr>
          <p:cNvPr descr="portrait of senior woman at yoga class in beautiful garden - senior woman at yoga class stock pictures, royalty-free photos &amp; images" id="1233" name="Google Shape;1233;p127"/>
          <p:cNvPicPr preferRelativeResize="0"/>
          <p:nvPr/>
        </p:nvPicPr>
        <p:blipFill>
          <a:blip r:embed="rId11">
            <a:alphaModFix/>
          </a:blip>
          <a:stretch>
            <a:fillRect/>
          </a:stretch>
        </p:blipFill>
        <p:spPr>
          <a:xfrm>
            <a:off x="8217298" y="3788850"/>
            <a:ext cx="1554480" cy="1041502"/>
          </a:xfrm>
          <a:prstGeom prst="rect">
            <a:avLst/>
          </a:prstGeom>
          <a:noFill/>
          <a:ln>
            <a:noFill/>
          </a:ln>
        </p:spPr>
      </p:pic>
      <p:pic>
        <p:nvPicPr>
          <p:cNvPr descr="portrait of smiling overweight senior man exercising in gym - exercising overweight stock pictures, royalty-free photos &amp; images" id="1234" name="Google Shape;1234;p127"/>
          <p:cNvPicPr preferRelativeResize="0"/>
          <p:nvPr/>
        </p:nvPicPr>
        <p:blipFill>
          <a:blip r:embed="rId12">
            <a:alphaModFix/>
          </a:blip>
          <a:stretch>
            <a:fillRect/>
          </a:stretch>
        </p:blipFill>
        <p:spPr>
          <a:xfrm>
            <a:off x="8217300" y="2134783"/>
            <a:ext cx="1554476" cy="103631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9" name="Shape 1239"/>
        <p:cNvGrpSpPr/>
        <p:nvPr/>
      </p:nvGrpSpPr>
      <p:grpSpPr>
        <a:xfrm>
          <a:off x="0" y="0"/>
          <a:ext cx="0" cy="0"/>
          <a:chOff x="0" y="0"/>
          <a:chExt cx="0" cy="0"/>
        </a:xfrm>
      </p:grpSpPr>
      <p:sp>
        <p:nvSpPr>
          <p:cNvPr id="1240" name="Google Shape;1240;p128"/>
          <p:cNvSpPr txBox="1"/>
          <p:nvPr>
            <p:ph type="title"/>
          </p:nvPr>
        </p:nvSpPr>
        <p:spPr>
          <a:xfrm>
            <a:off x="740675" y="24200"/>
            <a:ext cx="10617900" cy="8340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Healthy eating</a:t>
            </a:r>
            <a:endParaRPr/>
          </a:p>
        </p:txBody>
      </p:sp>
      <p:graphicFrame>
        <p:nvGraphicFramePr>
          <p:cNvPr id="1241" name="Google Shape;1241;p128"/>
          <p:cNvGraphicFramePr/>
          <p:nvPr/>
        </p:nvGraphicFramePr>
        <p:xfrm>
          <a:off x="678763" y="886488"/>
          <a:ext cx="3000000" cy="3000000"/>
        </p:xfrm>
        <a:graphic>
          <a:graphicData uri="http://schemas.openxmlformats.org/drawingml/2006/table">
            <a:tbl>
              <a:tblPr>
                <a:noFill/>
                <a:tableStyleId>{2C19B96B-6F76-4A6B-A145-B12484BC4D06}</a:tableStyleId>
              </a:tblPr>
              <a:tblGrid>
                <a:gridCol w="3887625"/>
                <a:gridCol w="3297350"/>
                <a:gridCol w="2014275"/>
              </a:tblGrid>
              <a:tr h="6143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466025">
                <a:tc>
                  <a:txBody>
                    <a:bodyPr/>
                    <a:lstStyle/>
                    <a:p>
                      <a:pPr indent="0" lvl="0" marL="0" rtl="0" algn="l">
                        <a:spcBef>
                          <a:spcPts val="0"/>
                        </a:spcBef>
                        <a:spcAft>
                          <a:spcPts val="0"/>
                        </a:spcAft>
                        <a:buClr>
                          <a:srgbClr val="000000"/>
                        </a:buClr>
                        <a:buSzPts val="1100"/>
                        <a:buFont typeface="Arial"/>
                        <a:buNone/>
                      </a:pPr>
                      <a:r>
                        <a:rPr lang="en-US" sz="1200">
                          <a:latin typeface="Plus Jakarta Sans"/>
                          <a:ea typeface="Plus Jakarta Sans"/>
                          <a:cs typeface="Plus Jakarta Sans"/>
                          <a:sym typeface="Plus Jakarta Sans"/>
                        </a:rPr>
                        <a:t>Are your food choices helping or hindering your cancer risk? Take our nutrition quiz and see how changing up your plate may help prevent cancer. </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https://healthhub.crestnerhealth.com/wellness/nutrition/what-do-you-know-about-nutrition-and-cancer</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46602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Frozen, canned, or fresh—it doesn’t matter! Eating the right amount of fruits and veggies can lower your cancer risk. Follow these steps to add more plants to your meals.</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https://healthhub.crestnerhealth.com/wellness/nutrition/have-plant-program</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46602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Younger generations are facing a cancer challenge. But there’s hope: A lifestyle change can be a lifesaver in the long run. Start with these cancer prevention tips.</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https://healthhub.crestnerhealth.com/wellness/healthy-living/why-are-younger-people-getting-cancer</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1242" name="Google Shape;1242;p128"/>
          <p:cNvSpPr txBox="1"/>
          <p:nvPr/>
        </p:nvSpPr>
        <p:spPr>
          <a:xfrm>
            <a:off x="1140725" y="6342800"/>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1243" name="Google Shape;1243;p128"/>
          <p:cNvSpPr txBox="1"/>
          <p:nvPr/>
        </p:nvSpPr>
        <p:spPr>
          <a:xfrm>
            <a:off x="10116975" y="3311225"/>
            <a:ext cx="19710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“healthhub.crestnerhealth.com”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grpSp>
        <p:nvGrpSpPr>
          <p:cNvPr id="1244" name="Google Shape;1244;p128"/>
          <p:cNvGrpSpPr/>
          <p:nvPr/>
        </p:nvGrpSpPr>
        <p:grpSpPr>
          <a:xfrm>
            <a:off x="10761675" y="2629625"/>
            <a:ext cx="681600" cy="681600"/>
            <a:chOff x="10294125" y="2443000"/>
            <a:chExt cx="681600" cy="681600"/>
          </a:xfrm>
        </p:grpSpPr>
        <p:sp>
          <p:nvSpPr>
            <p:cNvPr id="1245" name="Google Shape;1245;p128"/>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46" name="Google Shape;1246;p128"/>
            <p:cNvPicPr preferRelativeResize="0"/>
            <p:nvPr/>
          </p:nvPicPr>
          <p:blipFill>
            <a:blip r:embed="rId6">
              <a:alphaModFix/>
            </a:blip>
            <a:stretch>
              <a:fillRect/>
            </a:stretch>
          </p:blipFill>
          <p:spPr>
            <a:xfrm>
              <a:off x="10401437" y="2562524"/>
              <a:ext cx="466975" cy="442550"/>
            </a:xfrm>
            <a:prstGeom prst="rect">
              <a:avLst/>
            </a:prstGeom>
            <a:noFill/>
            <a:ln>
              <a:noFill/>
            </a:ln>
          </p:spPr>
        </p:pic>
      </p:grpSp>
      <p:pic>
        <p:nvPicPr>
          <p:cNvPr descr="Two mature women shopping together at an outdoor food market" id="1247" name="Google Shape;1247;p128"/>
          <p:cNvPicPr preferRelativeResize="0"/>
          <p:nvPr/>
        </p:nvPicPr>
        <p:blipFill>
          <a:blip r:embed="rId7">
            <a:alphaModFix/>
          </a:blip>
          <a:stretch>
            <a:fillRect/>
          </a:stretch>
        </p:blipFill>
        <p:spPr>
          <a:xfrm>
            <a:off x="8081169" y="1688225"/>
            <a:ext cx="1554480" cy="1025957"/>
          </a:xfrm>
          <a:prstGeom prst="rect">
            <a:avLst/>
          </a:prstGeom>
          <a:noFill/>
          <a:ln>
            <a:noFill/>
          </a:ln>
        </p:spPr>
      </p:pic>
      <p:pic>
        <p:nvPicPr>
          <p:cNvPr descr="Vegetables being cut in cooking class" id="1248" name="Google Shape;1248;p128"/>
          <p:cNvPicPr preferRelativeResize="0"/>
          <p:nvPr/>
        </p:nvPicPr>
        <p:blipFill>
          <a:blip r:embed="rId8">
            <a:alphaModFix/>
          </a:blip>
          <a:stretch>
            <a:fillRect/>
          </a:stretch>
        </p:blipFill>
        <p:spPr>
          <a:xfrm>
            <a:off x="8081169" y="3166925"/>
            <a:ext cx="1554480" cy="1027386"/>
          </a:xfrm>
          <a:prstGeom prst="rect">
            <a:avLst/>
          </a:prstGeom>
          <a:noFill/>
          <a:ln>
            <a:noFill/>
          </a:ln>
        </p:spPr>
      </p:pic>
      <p:pic>
        <p:nvPicPr>
          <p:cNvPr descr="Young Woman Making Healthy Smoothie For Breakfast" id="1249" name="Google Shape;1249;p128"/>
          <p:cNvPicPr preferRelativeResize="0"/>
          <p:nvPr/>
        </p:nvPicPr>
        <p:blipFill>
          <a:blip r:embed="rId9">
            <a:alphaModFix/>
          </a:blip>
          <a:stretch>
            <a:fillRect/>
          </a:stretch>
        </p:blipFill>
        <p:spPr>
          <a:xfrm>
            <a:off x="8081169" y="4647050"/>
            <a:ext cx="1554480" cy="104150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4" name="Shape 1254"/>
        <p:cNvGrpSpPr/>
        <p:nvPr/>
      </p:nvGrpSpPr>
      <p:grpSpPr>
        <a:xfrm>
          <a:off x="0" y="0"/>
          <a:ext cx="0" cy="0"/>
          <a:chOff x="0" y="0"/>
          <a:chExt cx="0" cy="0"/>
        </a:xfrm>
      </p:grpSpPr>
      <p:sp>
        <p:nvSpPr>
          <p:cNvPr id="1255" name="Google Shape;1255;p129"/>
          <p:cNvSpPr txBox="1"/>
          <p:nvPr>
            <p:ph type="title"/>
          </p:nvPr>
        </p:nvSpPr>
        <p:spPr>
          <a:xfrm>
            <a:off x="723900" y="270750"/>
            <a:ext cx="10617900" cy="836100"/>
          </a:xfrm>
          <a:prstGeom prst="rect">
            <a:avLst/>
          </a:prstGeom>
        </p:spPr>
        <p:txBody>
          <a:bodyPr anchorCtr="0" anchor="b" bIns="45700" lIns="0" spcFirstLastPara="1" rIns="91425" wrap="square" tIns="45700">
            <a:normAutofit fontScale="90000"/>
          </a:bodyPr>
          <a:lstStyle/>
          <a:p>
            <a:pPr indent="0" lvl="0" marL="0" rtl="0" algn="l">
              <a:spcBef>
                <a:spcPts val="0"/>
              </a:spcBef>
              <a:spcAft>
                <a:spcPts val="0"/>
              </a:spcAft>
              <a:buNone/>
            </a:pPr>
            <a:r>
              <a:rPr lang="en-US"/>
              <a:t>Theme 4: Early screenings lead to early detection</a:t>
            </a:r>
            <a:endParaRPr/>
          </a:p>
        </p:txBody>
      </p:sp>
      <p:graphicFrame>
        <p:nvGraphicFramePr>
          <p:cNvPr id="1256" name="Google Shape;1256;p129"/>
          <p:cNvGraphicFramePr/>
          <p:nvPr/>
        </p:nvGraphicFramePr>
        <p:xfrm>
          <a:off x="741363" y="1483763"/>
          <a:ext cx="3000000" cy="3000000"/>
        </p:xfrm>
        <a:graphic>
          <a:graphicData uri="http://schemas.openxmlformats.org/drawingml/2006/table">
            <a:tbl>
              <a:tblPr>
                <a:noFill/>
                <a:tableStyleId>{2C19B96B-6F76-4A6B-A145-B12484BC4D06}</a:tableStyleId>
              </a:tblPr>
              <a:tblGrid>
                <a:gridCol w="3836850"/>
                <a:gridCol w="3416550"/>
                <a:gridCol w="2035650"/>
              </a:tblGrid>
              <a:tr h="3902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0387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Your health matters, and so does your prep for a colonoscopy. Check out our essential tips to ensure a comfortable and stress-free procedure. </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https://healthhub.crestnerhealth.com/wellness/understanding-healthcare/get-ready-your-colonoscopy-these-tips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9905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Can’t remember the last time you talked—or even thought—about colorectal cancer? That’s OK. Everyone can benefit from a colorectal cancer risk assessment. Start yours today.</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https://healthhub.crestnerhealth.com/oncology/diagnosis/colorectal-cancer-risk-assessment</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0239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Lung cancer impacts more than just people who have smoked. Learn more about your risks by taking our risk assessment.</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https://healthhub.crestnerhealth.com/oncology/definition/lung-cancer</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3200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Don’t leave your breast health to chance. 🌼 Let our breast cancer risk assessment do the heavy lifting so you can work toward prevention that’s right for you.</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https://healthhub.crestnerhealth.com/breast-health/diagnosis/breast-cancer-risk-assessment</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1257" name="Google Shape;1257;p129"/>
          <p:cNvSpPr txBox="1"/>
          <p:nvPr/>
        </p:nvSpPr>
        <p:spPr>
          <a:xfrm>
            <a:off x="802475" y="6409800"/>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1258" name="Google Shape;1258;p129"/>
          <p:cNvSpPr txBox="1"/>
          <p:nvPr/>
        </p:nvSpPr>
        <p:spPr>
          <a:xfrm>
            <a:off x="10100250" y="373395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Appeal to your audience’s unique needs and motivators</a:t>
            </a:r>
            <a:r>
              <a:rPr b="1" lang="en-US">
                <a:solidFill>
                  <a:schemeClr val="accent3"/>
                </a:solidFill>
                <a:latin typeface="Plus Jakarta Sans"/>
                <a:ea typeface="Plus Jakarta Sans"/>
                <a:cs typeface="Plus Jakarta Sans"/>
                <a:sym typeface="Plus Jakarta Sans"/>
              </a:rPr>
              <a:t>.</a:t>
            </a:r>
            <a:endParaRPr b="1">
              <a:solidFill>
                <a:schemeClr val="accent3"/>
              </a:solidFill>
              <a:latin typeface="Plus Jakarta Sans"/>
              <a:ea typeface="Plus Jakarta Sans"/>
              <a:cs typeface="Plus Jakarta Sans"/>
              <a:sym typeface="Plus Jakarta Sans"/>
            </a:endParaRPr>
          </a:p>
        </p:txBody>
      </p:sp>
      <p:grpSp>
        <p:nvGrpSpPr>
          <p:cNvPr id="1259" name="Google Shape;1259;p129"/>
          <p:cNvGrpSpPr/>
          <p:nvPr/>
        </p:nvGrpSpPr>
        <p:grpSpPr>
          <a:xfrm>
            <a:off x="10752600" y="3018025"/>
            <a:ext cx="681600" cy="681600"/>
            <a:chOff x="10294125" y="1691525"/>
            <a:chExt cx="681600" cy="681600"/>
          </a:xfrm>
        </p:grpSpPr>
        <p:sp>
          <p:nvSpPr>
            <p:cNvPr id="1260" name="Google Shape;1260;p129"/>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61" name="Google Shape;1261;p129"/>
            <p:cNvPicPr preferRelativeResize="0"/>
            <p:nvPr/>
          </p:nvPicPr>
          <p:blipFill>
            <a:blip r:embed="rId7">
              <a:alphaModFix/>
            </a:blip>
            <a:stretch>
              <a:fillRect/>
            </a:stretch>
          </p:blipFill>
          <p:spPr>
            <a:xfrm>
              <a:off x="10419913" y="1813734"/>
              <a:ext cx="430025" cy="437175"/>
            </a:xfrm>
            <a:prstGeom prst="rect">
              <a:avLst/>
            </a:prstGeom>
            <a:noFill/>
            <a:ln>
              <a:noFill/>
            </a:ln>
          </p:spPr>
        </p:pic>
      </p:grpSp>
      <p:pic>
        <p:nvPicPr>
          <p:cNvPr descr="rear view of male doctor talking with senior patient - man talking with doctor stock pictures, royalty-free photos &amp; images" id="1262" name="Google Shape;1262;p129"/>
          <p:cNvPicPr preferRelativeResize="0"/>
          <p:nvPr/>
        </p:nvPicPr>
        <p:blipFill>
          <a:blip r:embed="rId8">
            <a:alphaModFix/>
          </a:blip>
          <a:stretch>
            <a:fillRect/>
          </a:stretch>
        </p:blipFill>
        <p:spPr>
          <a:xfrm>
            <a:off x="8154678" y="1886875"/>
            <a:ext cx="1517583" cy="1005840"/>
          </a:xfrm>
          <a:prstGeom prst="rect">
            <a:avLst/>
          </a:prstGeom>
          <a:noFill/>
          <a:ln>
            <a:noFill/>
          </a:ln>
        </p:spPr>
      </p:pic>
      <p:pic>
        <p:nvPicPr>
          <p:cNvPr descr="doctor show large intestine model - colorectal cancer stock pictures, royalty-free photos &amp; images" id="1263" name="Google Shape;1263;p129"/>
          <p:cNvPicPr preferRelativeResize="0"/>
          <p:nvPr/>
        </p:nvPicPr>
        <p:blipFill>
          <a:blip r:embed="rId9">
            <a:alphaModFix/>
          </a:blip>
          <a:stretch>
            <a:fillRect/>
          </a:stretch>
        </p:blipFill>
        <p:spPr>
          <a:xfrm>
            <a:off x="8136229" y="4004725"/>
            <a:ext cx="1554480" cy="1005840"/>
          </a:xfrm>
          <a:prstGeom prst="rect">
            <a:avLst/>
          </a:prstGeom>
          <a:noFill/>
          <a:ln>
            <a:noFill/>
          </a:ln>
        </p:spPr>
      </p:pic>
      <p:pic>
        <p:nvPicPr>
          <p:cNvPr descr="Happy family sitting at patio during weekend" id="1264" name="Google Shape;1264;p129"/>
          <p:cNvPicPr preferRelativeResize="0"/>
          <p:nvPr/>
        </p:nvPicPr>
        <p:blipFill>
          <a:blip r:embed="rId10">
            <a:alphaModFix/>
          </a:blip>
          <a:stretch>
            <a:fillRect/>
          </a:stretch>
        </p:blipFill>
        <p:spPr>
          <a:xfrm>
            <a:off x="8136229" y="5089038"/>
            <a:ext cx="1554480" cy="1025957"/>
          </a:xfrm>
          <a:prstGeom prst="rect">
            <a:avLst/>
          </a:prstGeom>
          <a:noFill/>
          <a:ln>
            <a:noFill/>
          </a:ln>
        </p:spPr>
      </p:pic>
      <p:pic>
        <p:nvPicPr>
          <p:cNvPr id="1265" name="Google Shape;1265;p129"/>
          <p:cNvPicPr preferRelativeResize="0"/>
          <p:nvPr/>
        </p:nvPicPr>
        <p:blipFill>
          <a:blip r:embed="rId11">
            <a:alphaModFix/>
          </a:blip>
          <a:stretch>
            <a:fillRect/>
          </a:stretch>
        </p:blipFill>
        <p:spPr>
          <a:xfrm>
            <a:off x="8156864" y="2945812"/>
            <a:ext cx="1513211" cy="100584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