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29.xml"/>
  <Override ContentType="application/vnd.openxmlformats-officedocument.presentationml.slideLayout+xml" PartName="/ppt/slideLayouts/slideLayout9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98.xml"/>
  <Override ContentType="application/vnd.openxmlformats-officedocument.presentationml.slideLayout+xml" PartName="/ppt/slideLayouts/slideLayout110.xml"/>
  <Override ContentType="application/vnd.openxmlformats-officedocument.presentationml.slideLayout+xml" PartName="/ppt/slideLayouts/slideLayout61.xml"/>
  <Override ContentType="application/vnd.openxmlformats-officedocument.presentationml.slideLayout+xml" PartName="/ppt/slideLayouts/slideLayout12.xml"/>
  <Override ContentType="application/vnd.openxmlformats-officedocument.presentationml.slideLayout+xml" PartName="/ppt/slideLayouts/slideLayout102.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9.xml"/>
  <Override ContentType="application/vnd.openxmlformats-officedocument.presentationml.slideLayout+xml" PartName="/ppt/slideLayouts/slideLayout104.xml"/>
  <Override ContentType="application/vnd.openxmlformats-officedocument.presentationml.slideLayout+xml" PartName="/ppt/slideLayouts/slideLayout19.xml"/>
  <Override ContentType="application/vnd.openxmlformats-officedocument.presentationml.slideLayout+xml" PartName="/ppt/slideLayouts/slideLayout117.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84.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92.xml"/>
  <Override ContentType="application/vnd.openxmlformats-officedocument.presentationml.slideLayout+xml" PartName="/ppt/slideLayouts/slideLayout116.xml"/>
  <Override ContentType="application/vnd.openxmlformats-officedocument.presentationml.slideLayout+xml" PartName="/ppt/slideLayouts/slideLayout83.xml"/>
  <Override ContentType="application/vnd.openxmlformats-officedocument.presentationml.slideLayout+xml" PartName="/ppt/slideLayouts/slideLayout40.xml"/>
  <Override ContentType="application/vnd.openxmlformats-officedocument.presentationml.slideLayout+xml" PartName="/ppt/slideLayouts/slideLayout17.xml"/>
  <Override ContentType="application/vnd.openxmlformats-officedocument.presentationml.slideLayout+xml" PartName="/ppt/slideLayouts/slideLayout34.xml"/>
  <Override ContentType="application/vnd.openxmlformats-officedocument.presentationml.slideLayout+xml" PartName="/ppt/slideLayouts/slideLayout90.xml"/>
  <Override ContentType="application/vnd.openxmlformats-officedocument.presentationml.slideLayout+xml" PartName="/ppt/slideLayouts/slideLayout6.xml"/>
  <Override ContentType="application/vnd.openxmlformats-officedocument.presentationml.slideLayout+xml" PartName="/ppt/slideLayouts/slideLayout10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86.xml"/>
  <Override ContentType="application/vnd.openxmlformats-officedocument.presentationml.slideLayout+xml" PartName="/ppt/slideLayouts/slideLayout56.xml"/>
  <Override ContentType="application/vnd.openxmlformats-officedocument.presentationml.slideLayout+xml" PartName="/ppt/slideLayouts/slideLayout81.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94.xml"/>
  <Override ContentType="application/vnd.openxmlformats-officedocument.presentationml.slideLayout+xml" PartName="/ppt/slideLayouts/slideLayout114.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28.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8.xml"/>
  <Override ContentType="application/vnd.openxmlformats-officedocument.presentationml.slideLayout+xml" PartName="/ppt/slideLayouts/slideLayout112.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10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Layout+xml" PartName="/ppt/slideLayouts/slideLayout97.xml"/>
  <Override ContentType="application/vnd.openxmlformats-officedocument.presentationml.slideLayout+xml" PartName="/ppt/slideLayouts/slideLayout111.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103.xml"/>
  <Override ContentType="application/vnd.openxmlformats-officedocument.presentationml.slideLayout+xml" PartName="/ppt/slideLayouts/slideLayout46.xml"/>
  <Override ContentType="application/vnd.openxmlformats-officedocument.presentationml.slideLayout+xml" PartName="/ppt/slideLayouts/slideLayout89.xml"/>
  <Override ContentType="application/vnd.openxmlformats-officedocument.presentationml.slideLayout+xml" PartName="/ppt/slideLayouts/slideLayout7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52.xml"/>
  <Override ContentType="application/vnd.openxmlformats-officedocument.presentationml.slideLayout+xml" PartName="/ppt/slideLayouts/slideLayout95.xml"/>
  <Override ContentType="application/vnd.openxmlformats-officedocument.presentationml.slideLayout+xml" PartName="/ppt/slideLayouts/slideLayout101.xml"/>
  <Override ContentType="application/vnd.openxmlformats-officedocument.presentationml.slideLayout+xml" PartName="/ppt/slideLayouts/slideLayout64.xml"/>
  <Override ContentType="application/vnd.openxmlformats-officedocument.presentationml.slideLayout+xml" PartName="/ppt/slideLayouts/slideLayout99.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18.xml"/>
  <Override ContentType="application/vnd.openxmlformats-officedocument.presentationml.slideLayout+xml" PartName="/ppt/slideLayouts/slideLayout105.xml"/>
  <Override ContentType="application/vnd.openxmlformats-officedocument.presentationml.slideLayout+xml" PartName="/ppt/slideLayouts/slideLayout48.xml"/>
  <Override ContentType="application/vnd.openxmlformats-officedocument.presentationml.slideLayout+xml" PartName="/ppt/slideLayouts/slideLayout85.xml"/>
  <Override ContentType="application/vnd.openxmlformats-officedocument.presentationml.slideLayout+xml" PartName="/ppt/slideLayouts/slideLayout72.xml"/>
  <Override ContentType="application/vnd.openxmlformats-officedocument.presentationml.slideLayout+xml" PartName="/ppt/slideLayouts/slideLayout7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23.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107.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09.xml"/>
  <Override ContentType="application/vnd.openxmlformats-officedocument.presentationml.slideLayout+xml" PartName="/ppt/slideLayouts/slideLayout42.xml"/>
  <Override ContentType="application/vnd.openxmlformats-officedocument.presentationml.slideLayout+xml" PartName="/ppt/slideLayouts/slideLayout91.xml"/>
  <Override ContentType="application/vnd.openxmlformats-officedocument.presentationml.slideLayout+xml" PartName="/ppt/slideLayouts/slideLayout68.xml"/>
  <Override ContentType="application/vnd.openxmlformats-officedocument.presentationml.slideLayout+xml" PartName="/ppt/slideLayouts/slideLayout115.xml"/>
  <Override ContentType="application/vnd.openxmlformats-officedocument.presentationml.slideLayout+xml" PartName="/ppt/slideLayouts/slideLayout82.xml"/>
  <Override ContentType="application/vnd.openxmlformats-officedocument.presentationml.slideLayout+xml" PartName="/ppt/slideLayouts/slideLayout100.xml"/>
  <Override ContentType="application/vnd.openxmlformats-officedocument.presentationml.slideLayout+xml" PartName="/ppt/slideLayouts/slideLayout113.xml"/>
  <Override ContentType="application/vnd.openxmlformats-officedocument.presentationml.slideLayout+xml" PartName="/ppt/slideLayouts/slideLayout57.xml"/>
  <Override ContentType="application/vnd.openxmlformats-officedocument.presentationml.slideLayout+xml" PartName="/ppt/slideLayouts/slideLayout8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8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93.xml"/>
  <Override ContentType="application/vnd.openxmlformats-officedocument.presentationml.slideLayout+xml" PartName="/ppt/slideLayouts/slideLayout27.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65" r:id="rId5"/>
    <p:sldMasterId id="2147483766" r:id="rId6"/>
    <p:sldMasterId id="2147483767"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Lst>
  <p:sldSz cy="6858000" cx="12192000"/>
  <p:notesSz cx="6858000" cy="9144000"/>
  <p:embeddedFontLst>
    <p:embeddedFont>
      <p:font typeface="Plus Jakarta Sans ExtraBold"/>
      <p:bold r:id="rId32"/>
      <p:boldItalic r:id="rId33"/>
    </p:embeddedFont>
    <p:embeddedFont>
      <p:font typeface="Plus Jakarta Sans"/>
      <p:regular r:id="rId34"/>
      <p:bold r:id="rId35"/>
      <p:italic r:id="rId36"/>
      <p:boldItalic r:id="rId37"/>
    </p:embeddedFont>
    <p:embeddedFont>
      <p:font typeface="Montserrat Black"/>
      <p:bold r:id="rId38"/>
      <p:boldItalic r:id="rId39"/>
    </p:embeddedFont>
    <p:embeddedFont>
      <p:font typeface="Plus Jakarta Sans SemiBold"/>
      <p:regular r:id="rId40"/>
      <p:bold r:id="rId41"/>
      <p:italic r:id="rId42"/>
      <p:boldItalic r:id="rId43"/>
    </p:embeddedFont>
    <p:embeddedFont>
      <p:font typeface="Plus Jakarta Sans Medium"/>
      <p:regular r:id="rId44"/>
      <p:bold r:id="rId45"/>
      <p:italic r:id="rId46"/>
      <p:boldItalic r:id="rId47"/>
    </p:embeddedFont>
    <p:embeddedFont>
      <p:font typeface="Plus Jakarta Sans Light"/>
      <p:regular r:id="rId48"/>
      <p:bold r:id="rId49"/>
      <p:italic r:id="rId50"/>
      <p:boldItalic r:id="rId51"/>
    </p:embeddedFont>
    <p:embeddedFont>
      <p:font typeface="DM Serif Display"/>
      <p:regular r:id="rId52"/>
      <p:italic r:id="rId53"/>
    </p:embeddedFont>
    <p:embeddedFont>
      <p:font typeface="Century Gothic"/>
      <p:regular r:id="rId54"/>
      <p:bold r:id="rId55"/>
      <p:italic r:id="rId56"/>
      <p:boldItalic r:id="rId5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456">
          <p15:clr>
            <a:srgbClr val="A4A3A4"/>
          </p15:clr>
        </p15:guide>
        <p15:guide id="2" pos="3840">
          <p15:clr>
            <a:srgbClr val="A4A3A4"/>
          </p15:clr>
        </p15:guide>
        <p15:guide id="3" pos="7320">
          <p15:clr>
            <a:srgbClr val="A4A3A4"/>
          </p15:clr>
        </p15:guide>
        <p15:guide id="4" pos="7152">
          <p15:clr>
            <a:srgbClr val="A4A3A4"/>
          </p15:clr>
        </p15:guide>
        <p15:guide id="5"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EA8AC74-A3E4-4668-9BDE-713E320AA71D}">
  <a:tblStyle styleId="{6EA8AC74-A3E4-4668-9BDE-713E320AA71D}" styleName="Table_0">
    <a:wholeTbl>
      <a:tcTxStyle b="off" i="off">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56"/>
        <p:guide pos="3840"/>
        <p:guide pos="7320"/>
        <p:guide pos="7152"/>
        <p:guide pos="216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SemiBold-regular.fntdata"/><Relationship Id="rId42" Type="http://schemas.openxmlformats.org/officeDocument/2006/relationships/font" Target="fonts/PlusJakartaSansSemiBold-italic.fntdata"/><Relationship Id="rId41" Type="http://schemas.openxmlformats.org/officeDocument/2006/relationships/font" Target="fonts/PlusJakartaSansSemiBold-bold.fntdata"/><Relationship Id="rId44" Type="http://schemas.openxmlformats.org/officeDocument/2006/relationships/font" Target="fonts/PlusJakartaSansMedium-regular.fntdata"/><Relationship Id="rId43" Type="http://schemas.openxmlformats.org/officeDocument/2006/relationships/font" Target="fonts/PlusJakartaSansSemiBold-boldItalic.fntdata"/><Relationship Id="rId46" Type="http://schemas.openxmlformats.org/officeDocument/2006/relationships/font" Target="fonts/PlusJakartaSansMedium-italic.fntdata"/><Relationship Id="rId45" Type="http://schemas.openxmlformats.org/officeDocument/2006/relationships/font" Target="fonts/PlusJakartaSansMedium-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48" Type="http://schemas.openxmlformats.org/officeDocument/2006/relationships/font" Target="fonts/PlusJakartaSansLight-regular.fntdata"/><Relationship Id="rId47" Type="http://schemas.openxmlformats.org/officeDocument/2006/relationships/font" Target="fonts/PlusJakartaSansMedium-boldItalic.fntdata"/><Relationship Id="rId49" Type="http://schemas.openxmlformats.org/officeDocument/2006/relationships/font" Target="fonts/PlusJakartaSansLight-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slide" Target="slides/slide23.xml"/><Relationship Id="rId30" Type="http://schemas.openxmlformats.org/officeDocument/2006/relationships/slide" Target="slides/slide22.xml"/><Relationship Id="rId33" Type="http://schemas.openxmlformats.org/officeDocument/2006/relationships/font" Target="fonts/PlusJakartaSansExtraBold-boldItalic.fntdata"/><Relationship Id="rId32" Type="http://schemas.openxmlformats.org/officeDocument/2006/relationships/font" Target="fonts/PlusJakartaSansExtraBold-bold.fntdata"/><Relationship Id="rId35" Type="http://schemas.openxmlformats.org/officeDocument/2006/relationships/font" Target="fonts/PlusJakartaSans-bold.fntdata"/><Relationship Id="rId34" Type="http://schemas.openxmlformats.org/officeDocument/2006/relationships/font" Target="fonts/PlusJakartaSans-regular.fntdata"/><Relationship Id="rId37" Type="http://schemas.openxmlformats.org/officeDocument/2006/relationships/font" Target="fonts/PlusJakartaSans-boldItalic.fntdata"/><Relationship Id="rId36" Type="http://schemas.openxmlformats.org/officeDocument/2006/relationships/font" Target="fonts/PlusJakartaSans-italic.fntdata"/><Relationship Id="rId39" Type="http://schemas.openxmlformats.org/officeDocument/2006/relationships/font" Target="fonts/MontserratBlack-boldItalic.fntdata"/><Relationship Id="rId38" Type="http://schemas.openxmlformats.org/officeDocument/2006/relationships/font" Target="fonts/MontserratBlack-bold.fntdata"/><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slide" Target="slides/slide20.xml"/><Relationship Id="rId27" Type="http://schemas.openxmlformats.org/officeDocument/2006/relationships/slide" Target="slides/slide19.xml"/><Relationship Id="rId29" Type="http://schemas.openxmlformats.org/officeDocument/2006/relationships/slide" Target="slides/slide21.xml"/><Relationship Id="rId51" Type="http://schemas.openxmlformats.org/officeDocument/2006/relationships/font" Target="fonts/PlusJakartaSansLight-boldItalic.fntdata"/><Relationship Id="rId50" Type="http://schemas.openxmlformats.org/officeDocument/2006/relationships/font" Target="fonts/PlusJakartaSansLight-italic.fntdata"/><Relationship Id="rId53" Type="http://schemas.openxmlformats.org/officeDocument/2006/relationships/font" Target="fonts/DMSerifDisplay-italic.fntdata"/><Relationship Id="rId52" Type="http://schemas.openxmlformats.org/officeDocument/2006/relationships/font" Target="fonts/DMSerifDisplay-regular.fntdata"/><Relationship Id="rId11" Type="http://schemas.openxmlformats.org/officeDocument/2006/relationships/slide" Target="slides/slide3.xml"/><Relationship Id="rId55" Type="http://schemas.openxmlformats.org/officeDocument/2006/relationships/font" Target="fonts/CenturyGothic-bold.fntdata"/><Relationship Id="rId10" Type="http://schemas.openxmlformats.org/officeDocument/2006/relationships/slide" Target="slides/slide2.xml"/><Relationship Id="rId54" Type="http://schemas.openxmlformats.org/officeDocument/2006/relationships/font" Target="fonts/CenturyGothic-regular.fntdata"/><Relationship Id="rId13" Type="http://schemas.openxmlformats.org/officeDocument/2006/relationships/slide" Target="slides/slide5.xml"/><Relationship Id="rId57" Type="http://schemas.openxmlformats.org/officeDocument/2006/relationships/font" Target="fonts/CenturyGothic-boldItalic.fntdata"/><Relationship Id="rId12" Type="http://schemas.openxmlformats.org/officeDocument/2006/relationships/slide" Target="slides/slide4.xml"/><Relationship Id="rId56" Type="http://schemas.openxmlformats.org/officeDocument/2006/relationships/font" Target="fonts/CenturyGothic-italic.fntdata"/><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37840" cy="466434"/>
          </a:xfrm>
          <a:prstGeom prst="rect">
            <a:avLst/>
          </a:prstGeom>
          <a:noFill/>
          <a:ln>
            <a:noFill/>
          </a:ln>
        </p:spPr>
        <p:txBody>
          <a:bodyPr anchorCtr="0" anchor="t"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70938" y="0"/>
            <a:ext cx="3037840" cy="466434"/>
          </a:xfrm>
          <a:prstGeom prst="rect">
            <a:avLst/>
          </a:prstGeom>
          <a:noFill/>
          <a:ln>
            <a:noFill/>
          </a:ln>
        </p:spPr>
        <p:txBody>
          <a:bodyPr anchorCtr="0" anchor="t" bIns="46575" lIns="93175" spcFirstLastPara="1" rIns="93175" wrap="square" tIns="46575">
            <a:noAutofit/>
          </a:bodyPr>
          <a:lstStyle>
            <a:lvl1pPr lvl="0" marR="0" rtl="0" algn="r">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1040" y="4473892"/>
            <a:ext cx="5608320" cy="863529"/>
          </a:xfrm>
          <a:prstGeom prst="rect">
            <a:avLst/>
          </a:prstGeom>
          <a:noFill/>
          <a:ln>
            <a:noFill/>
          </a:ln>
        </p:spPr>
        <p:txBody>
          <a:bodyPr anchorCtr="0" anchor="t" bIns="46575" lIns="93175" spcFirstLastPara="1" rIns="93175" wrap="square" tIns="46575">
            <a:noAutofit/>
          </a:bodyPr>
          <a:lstStyle>
            <a:lvl1pPr indent="-228600" lvl="0" marL="457200" marR="0" rtl="0" algn="l">
              <a:lnSpc>
                <a:spcPct val="100000"/>
              </a:lnSpc>
              <a:spcBef>
                <a:spcPts val="0"/>
              </a:spcBef>
              <a:spcAft>
                <a:spcPts val="0"/>
              </a:spcAft>
              <a:buClr>
                <a:srgbClr val="5E5E5E"/>
              </a:buClr>
              <a:buSzPts val="1000"/>
              <a:buFont typeface="Arial"/>
              <a:buNone/>
              <a:defRPr b="0" i="0" sz="1000" u="none" cap="none" strike="noStrike">
                <a:solidFill>
                  <a:srgbClr val="5E5E5E"/>
                </a:solidFill>
                <a:latin typeface="Century Gothic"/>
                <a:ea typeface="Century Gothic"/>
                <a:cs typeface="Century Gothic"/>
                <a:sym typeface="Century Gothic"/>
              </a:defRPr>
            </a:lvl1pPr>
            <a:lvl2pPr indent="-292100" lvl="1" marL="914400" marR="0" rtl="0" algn="l">
              <a:lnSpc>
                <a:spcPct val="100000"/>
              </a:lnSpc>
              <a:spcBef>
                <a:spcPts val="0"/>
              </a:spcBef>
              <a:spcAft>
                <a:spcPts val="0"/>
              </a:spcAft>
              <a:buClr>
                <a:srgbClr val="5E5E5E"/>
              </a:buClr>
              <a:buSzPts val="1000"/>
              <a:buFont typeface="Noto Sans Symbols"/>
              <a:buChar char="▪"/>
              <a:defRPr b="0" i="0" sz="1000" u="none" cap="none" strike="noStrike">
                <a:solidFill>
                  <a:srgbClr val="5E5E5E"/>
                </a:solidFill>
                <a:latin typeface="Century Gothic"/>
                <a:ea typeface="Century Gothic"/>
                <a:cs typeface="Century Gothic"/>
                <a:sym typeface="Century Gothic"/>
              </a:defRPr>
            </a:lvl2pPr>
            <a:lvl3pPr indent="-292100" lvl="2" marL="13716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3pPr>
            <a:lvl4pPr indent="-292100" lvl="3" marL="18288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4pPr>
            <a:lvl5pPr indent="-292100" lvl="4" marL="22860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29967"/>
            <a:ext cx="3037840" cy="466433"/>
          </a:xfrm>
          <a:prstGeom prst="rect">
            <a:avLst/>
          </a:prstGeom>
          <a:noFill/>
          <a:ln>
            <a:noFill/>
          </a:ln>
        </p:spPr>
        <p:txBody>
          <a:bodyPr anchorCtr="0" anchor="b"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marR="0" rtl="0" algn="r">
              <a:lnSpc>
                <a:spcPct val="100000"/>
              </a:lnSpc>
              <a:spcBef>
                <a:spcPts val="0"/>
              </a:spcBef>
              <a:spcAft>
                <a:spcPts val="0"/>
              </a:spcAft>
              <a:buNone/>
            </a:pPr>
            <a:fld id="{00000000-1234-1234-1234-123412341234}" type="slidenum">
              <a:rPr b="0" i="0" lang="en-US" sz="800" u="none" cap="none" strike="noStrike">
                <a:solidFill>
                  <a:schemeClr val="dk1"/>
                </a:solidFill>
                <a:latin typeface="Plus Jakarta Sans Medium"/>
                <a:ea typeface="Plus Jakarta Sans Medium"/>
                <a:cs typeface="Plus Jakarta Sans Medium"/>
                <a:sym typeface="Plus Jakarta Sans Medium"/>
              </a:rPr>
              <a:t>‹#›</a:t>
            </a:fld>
            <a:endParaRPr b="0" i="0" sz="800" u="none" cap="none" strike="noStrike">
              <a:solidFill>
                <a:schemeClr val="dk1"/>
              </a:solidFill>
              <a:latin typeface="Plus Jakarta Sans Medium"/>
              <a:ea typeface="Plus Jakarta Sans Medium"/>
              <a:cs typeface="Plus Jakarta Sans Medium"/>
              <a:sym typeface="Plus Jakarta Sans Medium"/>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9" name="Shape 1139"/>
        <p:cNvGrpSpPr/>
        <p:nvPr/>
      </p:nvGrpSpPr>
      <p:grpSpPr>
        <a:xfrm>
          <a:off x="0" y="0"/>
          <a:ext cx="0" cy="0"/>
          <a:chOff x="0" y="0"/>
          <a:chExt cx="0" cy="0"/>
        </a:xfrm>
      </p:grpSpPr>
      <p:sp>
        <p:nvSpPr>
          <p:cNvPr id="1140" name="Google Shape;1140;p2:notes"/>
          <p:cNvSpPr/>
          <p:nvPr>
            <p:ph idx="2"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1" name="Google Shape;1141;p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spcBef>
                <a:spcPts val="0"/>
              </a:spcBef>
              <a:spcAft>
                <a:spcPts val="0"/>
              </a:spcAft>
              <a:buClr>
                <a:srgbClr val="5E5E5E"/>
              </a:buClr>
              <a:buSzPts val="1000"/>
              <a:buFont typeface="Century Gothic"/>
              <a:buNone/>
            </a:pPr>
            <a:r>
              <a:rPr lang="en-US">
                <a:latin typeface="Plus Jakarta Sans Medium"/>
                <a:ea typeface="Plus Jakarta Sans Medium"/>
                <a:cs typeface="Plus Jakarta Sans Medium"/>
                <a:sym typeface="Plus Jakarta Sans Medium"/>
              </a:rPr>
              <a:t>Cover slide (dk green) </a:t>
            </a:r>
            <a:endParaRPr>
              <a:latin typeface="Plus Jakarta Sans Medium"/>
              <a:ea typeface="Plus Jakarta Sans Medium"/>
              <a:cs typeface="Plus Jakarta Sans Medium"/>
              <a:sym typeface="Plus Jakarta Sans Medium"/>
            </a:endParaRPr>
          </a:p>
          <a:p>
            <a:pPr indent="0" lvl="0" marL="0" rtl="0" algn="l">
              <a:spcBef>
                <a:spcPts val="0"/>
              </a:spcBef>
              <a:spcAft>
                <a:spcPts val="0"/>
              </a:spcAft>
              <a:buClr>
                <a:srgbClr val="5E5E5E"/>
              </a:buClr>
              <a:buSzPts val="1000"/>
              <a:buFont typeface="Century Gothic"/>
              <a:buNone/>
            </a:pPr>
            <a:r>
              <a:rPr lang="en-US">
                <a:latin typeface="Plus Jakarta Sans Medium"/>
                <a:ea typeface="Plus Jakarta Sans Medium"/>
                <a:cs typeface="Plus Jakarta Sans Medium"/>
                <a:sym typeface="Plus Jakarta Sans Medium"/>
              </a:rPr>
              <a:t>To replace photo, click on image, and select “Replace image”</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Clr>
                <a:srgbClr val="5E5E5E"/>
              </a:buClr>
              <a:buSzPts val="1000"/>
              <a:buFont typeface="Century Gothic"/>
              <a:buNone/>
            </a:pPr>
            <a:r>
              <a:t/>
            </a:r>
            <a:endParaRPr>
              <a:latin typeface="Plus Jakarta Sans Medium"/>
              <a:ea typeface="Plus Jakarta Sans Medium"/>
              <a:cs typeface="Plus Jakarta Sans Medium"/>
              <a:sym typeface="Plus Jakarta Sans Medium"/>
            </a:endParaRPr>
          </a:p>
        </p:txBody>
      </p:sp>
      <p:sp>
        <p:nvSpPr>
          <p:cNvPr id="1142" name="Google Shape;1142;p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3" name="Shape 1263"/>
        <p:cNvGrpSpPr/>
        <p:nvPr/>
      </p:nvGrpSpPr>
      <p:grpSpPr>
        <a:xfrm>
          <a:off x="0" y="0"/>
          <a:ext cx="0" cy="0"/>
          <a:chOff x="0" y="0"/>
          <a:chExt cx="0" cy="0"/>
        </a:xfrm>
      </p:grpSpPr>
      <p:sp>
        <p:nvSpPr>
          <p:cNvPr id="1264" name="Google Shape;1264;g22dbd14cc83_0_143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65" name="Google Shape;1265;g22dbd14cc83_0_143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1266" name="Google Shape;1266;g22dbd14cc83_0_143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5" name="Shape 1275"/>
        <p:cNvGrpSpPr/>
        <p:nvPr/>
      </p:nvGrpSpPr>
      <p:grpSpPr>
        <a:xfrm>
          <a:off x="0" y="0"/>
          <a:ext cx="0" cy="0"/>
          <a:chOff x="0" y="0"/>
          <a:chExt cx="0" cy="0"/>
        </a:xfrm>
      </p:grpSpPr>
      <p:sp>
        <p:nvSpPr>
          <p:cNvPr id="1276" name="Google Shape;1276;g22dbd14cc83_0_15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277" name="Google Shape;1277;g22dbd14cc83_0_15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278" name="Google Shape;1278;g22dbd14cc83_0_15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7" name="Shape 1287"/>
        <p:cNvGrpSpPr/>
        <p:nvPr/>
      </p:nvGrpSpPr>
      <p:grpSpPr>
        <a:xfrm>
          <a:off x="0" y="0"/>
          <a:ext cx="0" cy="0"/>
          <a:chOff x="0" y="0"/>
          <a:chExt cx="0" cy="0"/>
        </a:xfrm>
      </p:grpSpPr>
      <p:sp>
        <p:nvSpPr>
          <p:cNvPr id="1288" name="Google Shape;1288;g2414110e700_0_3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289" name="Google Shape;1289;g2414110e700_0_34: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290" name="Google Shape;1290;g2414110e700_0_34: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8" name="Shape 1298"/>
        <p:cNvGrpSpPr/>
        <p:nvPr/>
      </p:nvGrpSpPr>
      <p:grpSpPr>
        <a:xfrm>
          <a:off x="0" y="0"/>
          <a:ext cx="0" cy="0"/>
          <a:chOff x="0" y="0"/>
          <a:chExt cx="0" cy="0"/>
        </a:xfrm>
      </p:grpSpPr>
      <p:sp>
        <p:nvSpPr>
          <p:cNvPr id="1299" name="Google Shape;1299;g22dbd14cc83_0_1855: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0" name="Google Shape;1300;g22dbd14cc83_0_1855: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1301" name="Google Shape;1301;g22dbd14cc83_0_1855: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2" name="Shape 1312"/>
        <p:cNvGrpSpPr/>
        <p:nvPr/>
      </p:nvGrpSpPr>
      <p:grpSpPr>
        <a:xfrm>
          <a:off x="0" y="0"/>
          <a:ext cx="0" cy="0"/>
          <a:chOff x="0" y="0"/>
          <a:chExt cx="0" cy="0"/>
        </a:xfrm>
      </p:grpSpPr>
      <p:sp>
        <p:nvSpPr>
          <p:cNvPr id="1313" name="Google Shape;1313;g22ec5c9b2f5_0_43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314" name="Google Shape;1314;g22ec5c9b2f5_0_434: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15" name="Google Shape;1315;g22ec5c9b2f5_0_434: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1" name="Shape 1321"/>
        <p:cNvGrpSpPr/>
        <p:nvPr/>
      </p:nvGrpSpPr>
      <p:grpSpPr>
        <a:xfrm>
          <a:off x="0" y="0"/>
          <a:ext cx="0" cy="0"/>
          <a:chOff x="0" y="0"/>
          <a:chExt cx="0" cy="0"/>
        </a:xfrm>
      </p:grpSpPr>
      <p:sp>
        <p:nvSpPr>
          <p:cNvPr id="1322" name="Google Shape;1322;g22dbd14cc83_0_188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23" name="Google Shape;1323;g22dbd14cc83_0_188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1324" name="Google Shape;1324;g22dbd14cc83_0_188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2" name="Shape 1332"/>
        <p:cNvGrpSpPr/>
        <p:nvPr/>
      </p:nvGrpSpPr>
      <p:grpSpPr>
        <a:xfrm>
          <a:off x="0" y="0"/>
          <a:ext cx="0" cy="0"/>
          <a:chOff x="0" y="0"/>
          <a:chExt cx="0" cy="0"/>
        </a:xfrm>
      </p:grpSpPr>
      <p:sp>
        <p:nvSpPr>
          <p:cNvPr id="1333" name="Google Shape;1333;g3372addfed3_0_1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334" name="Google Shape;1334;g3372addfed3_0_14: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35" name="Google Shape;1335;g3372addfed3_0_14: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2" name="Shape 1342"/>
        <p:cNvGrpSpPr/>
        <p:nvPr/>
      </p:nvGrpSpPr>
      <p:grpSpPr>
        <a:xfrm>
          <a:off x="0" y="0"/>
          <a:ext cx="0" cy="0"/>
          <a:chOff x="0" y="0"/>
          <a:chExt cx="0" cy="0"/>
        </a:xfrm>
      </p:grpSpPr>
      <p:sp>
        <p:nvSpPr>
          <p:cNvPr id="1343" name="Google Shape;1343;g22e1a64b9b3_5_9: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344" name="Google Shape;1344;g22e1a64b9b3_5_9: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45" name="Google Shape;1345;g22e1a64b9b3_5_9: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4" name="Shape 1354"/>
        <p:cNvGrpSpPr/>
        <p:nvPr/>
      </p:nvGrpSpPr>
      <p:grpSpPr>
        <a:xfrm>
          <a:off x="0" y="0"/>
          <a:ext cx="0" cy="0"/>
          <a:chOff x="0" y="0"/>
          <a:chExt cx="0" cy="0"/>
        </a:xfrm>
      </p:grpSpPr>
      <p:sp>
        <p:nvSpPr>
          <p:cNvPr id="1355" name="Google Shape;1355;g22e1a64b9b3_5_3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356" name="Google Shape;1356;g22e1a64b9b3_5_3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57" name="Google Shape;1357;g22e1a64b9b3_5_3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2" name="Shape 1362"/>
        <p:cNvGrpSpPr/>
        <p:nvPr/>
      </p:nvGrpSpPr>
      <p:grpSpPr>
        <a:xfrm>
          <a:off x="0" y="0"/>
          <a:ext cx="0" cy="0"/>
          <a:chOff x="0" y="0"/>
          <a:chExt cx="0" cy="0"/>
        </a:xfrm>
      </p:grpSpPr>
      <p:sp>
        <p:nvSpPr>
          <p:cNvPr id="1363" name="Google Shape;1363;g22e1a64b9b3_5_5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364" name="Google Shape;1364;g22e1a64b9b3_5_54: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65" name="Google Shape;1365;g22e1a64b9b3_5_54: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1" name="Shape 1151"/>
        <p:cNvGrpSpPr/>
        <p:nvPr/>
      </p:nvGrpSpPr>
      <p:grpSpPr>
        <a:xfrm>
          <a:off x="0" y="0"/>
          <a:ext cx="0" cy="0"/>
          <a:chOff x="0" y="0"/>
          <a:chExt cx="0" cy="0"/>
        </a:xfrm>
      </p:grpSpPr>
      <p:sp>
        <p:nvSpPr>
          <p:cNvPr id="1152" name="Google Shape;1152;g24f6efa0f07_0_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153" name="Google Shape;1153;g24f6efa0f07_0_2: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154" name="Google Shape;1154;g24f6efa0f07_0_2: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0" name="Shape 1370"/>
        <p:cNvGrpSpPr/>
        <p:nvPr/>
      </p:nvGrpSpPr>
      <p:grpSpPr>
        <a:xfrm>
          <a:off x="0" y="0"/>
          <a:ext cx="0" cy="0"/>
          <a:chOff x="0" y="0"/>
          <a:chExt cx="0" cy="0"/>
        </a:xfrm>
      </p:grpSpPr>
      <p:sp>
        <p:nvSpPr>
          <p:cNvPr id="1371" name="Google Shape;1371;g22e1a64b9b3_5_65: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372" name="Google Shape;1372;g22e1a64b9b3_5_65: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73" name="Google Shape;1373;g22e1a64b9b3_5_65: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8" name="Shape 1378"/>
        <p:cNvGrpSpPr/>
        <p:nvPr/>
      </p:nvGrpSpPr>
      <p:grpSpPr>
        <a:xfrm>
          <a:off x="0" y="0"/>
          <a:ext cx="0" cy="0"/>
          <a:chOff x="0" y="0"/>
          <a:chExt cx="0" cy="0"/>
        </a:xfrm>
      </p:grpSpPr>
      <p:sp>
        <p:nvSpPr>
          <p:cNvPr id="1379" name="Google Shape;1379;g22e1a64b9b3_5_86: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380" name="Google Shape;1380;g22e1a64b9b3_5_86: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81" name="Google Shape;1381;g22e1a64b9b3_5_86: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6" name="Shape 1386"/>
        <p:cNvGrpSpPr/>
        <p:nvPr/>
      </p:nvGrpSpPr>
      <p:grpSpPr>
        <a:xfrm>
          <a:off x="0" y="0"/>
          <a:ext cx="0" cy="0"/>
          <a:chOff x="0" y="0"/>
          <a:chExt cx="0" cy="0"/>
        </a:xfrm>
      </p:grpSpPr>
      <p:sp>
        <p:nvSpPr>
          <p:cNvPr id="1387" name="Google Shape;1387;g25783e4bff9_0_5: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388" name="Google Shape;1388;g25783e4bff9_0_5: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89" name="Google Shape;1389;g25783e4bff9_0_5: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4" name="Shape 1394"/>
        <p:cNvGrpSpPr/>
        <p:nvPr/>
      </p:nvGrpSpPr>
      <p:grpSpPr>
        <a:xfrm>
          <a:off x="0" y="0"/>
          <a:ext cx="0" cy="0"/>
          <a:chOff x="0" y="0"/>
          <a:chExt cx="0" cy="0"/>
        </a:xfrm>
      </p:grpSpPr>
      <p:sp>
        <p:nvSpPr>
          <p:cNvPr id="1395" name="Google Shape;1395;g23ba3a43e9a_0_117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396" name="Google Shape;1396;g23ba3a43e9a_0_117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397" name="Google Shape;1397;g23ba3a43e9a_0_117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0" name="Shape 1160"/>
        <p:cNvGrpSpPr/>
        <p:nvPr/>
      </p:nvGrpSpPr>
      <p:grpSpPr>
        <a:xfrm>
          <a:off x="0" y="0"/>
          <a:ext cx="0" cy="0"/>
          <a:chOff x="0" y="0"/>
          <a:chExt cx="0" cy="0"/>
        </a:xfrm>
      </p:grpSpPr>
      <p:sp>
        <p:nvSpPr>
          <p:cNvPr id="1161" name="Google Shape;1161;g22dbd14cc83_0_1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162" name="Google Shape;1162;g22dbd14cc83_0_1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163" name="Google Shape;1163;g22dbd14cc83_0_1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7" name="Shape 1177"/>
        <p:cNvGrpSpPr/>
        <p:nvPr/>
      </p:nvGrpSpPr>
      <p:grpSpPr>
        <a:xfrm>
          <a:off x="0" y="0"/>
          <a:ext cx="0" cy="0"/>
          <a:chOff x="0" y="0"/>
          <a:chExt cx="0" cy="0"/>
        </a:xfrm>
      </p:grpSpPr>
      <p:sp>
        <p:nvSpPr>
          <p:cNvPr id="1178" name="Google Shape;1178;g23ba3a43e9a_0_39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179" name="Google Shape;1179;g23ba3a43e9a_0_392: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180" name="Google Shape;1180;g23ba3a43e9a_0_392: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3" name="Shape 1193"/>
        <p:cNvGrpSpPr/>
        <p:nvPr/>
      </p:nvGrpSpPr>
      <p:grpSpPr>
        <a:xfrm>
          <a:off x="0" y="0"/>
          <a:ext cx="0" cy="0"/>
          <a:chOff x="0" y="0"/>
          <a:chExt cx="0" cy="0"/>
        </a:xfrm>
      </p:grpSpPr>
      <p:sp>
        <p:nvSpPr>
          <p:cNvPr id="1194" name="Google Shape;1194;g22dbd14cc83_0_67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5" name="Google Shape;1195;g22dbd14cc83_0_671: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1196" name="Google Shape;1196;g22dbd14cc83_0_671: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5" name="Shape 1205"/>
        <p:cNvGrpSpPr/>
        <p:nvPr/>
      </p:nvGrpSpPr>
      <p:grpSpPr>
        <a:xfrm>
          <a:off x="0" y="0"/>
          <a:ext cx="0" cy="0"/>
          <a:chOff x="0" y="0"/>
          <a:chExt cx="0" cy="0"/>
        </a:xfrm>
      </p:grpSpPr>
      <p:sp>
        <p:nvSpPr>
          <p:cNvPr id="1206" name="Google Shape;1206;g22dbd14cc83_0_10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207" name="Google Shape;1207;g22dbd14cc83_0_10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208" name="Google Shape;1208;g22dbd14cc83_0_10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9" name="Shape 1219"/>
        <p:cNvGrpSpPr/>
        <p:nvPr/>
      </p:nvGrpSpPr>
      <p:grpSpPr>
        <a:xfrm>
          <a:off x="0" y="0"/>
          <a:ext cx="0" cy="0"/>
          <a:chOff x="0" y="0"/>
          <a:chExt cx="0" cy="0"/>
        </a:xfrm>
      </p:grpSpPr>
      <p:sp>
        <p:nvSpPr>
          <p:cNvPr id="1220" name="Google Shape;1220;g24f6efa0f07_0_1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221" name="Google Shape;1221;g24f6efa0f07_0_1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222" name="Google Shape;1222;g24f6efa0f07_0_1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4" name="Shape 1234"/>
        <p:cNvGrpSpPr/>
        <p:nvPr/>
      </p:nvGrpSpPr>
      <p:grpSpPr>
        <a:xfrm>
          <a:off x="0" y="0"/>
          <a:ext cx="0" cy="0"/>
          <a:chOff x="0" y="0"/>
          <a:chExt cx="0" cy="0"/>
        </a:xfrm>
      </p:grpSpPr>
      <p:sp>
        <p:nvSpPr>
          <p:cNvPr id="1235" name="Google Shape;1235;g22dbd14cc83_0_11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236" name="Google Shape;1236;g22dbd14cc83_0_11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237" name="Google Shape;1237;g22dbd14cc83_0_11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8" name="Shape 1248"/>
        <p:cNvGrpSpPr/>
        <p:nvPr/>
      </p:nvGrpSpPr>
      <p:grpSpPr>
        <a:xfrm>
          <a:off x="0" y="0"/>
          <a:ext cx="0" cy="0"/>
          <a:chOff x="0" y="0"/>
          <a:chExt cx="0" cy="0"/>
        </a:xfrm>
      </p:grpSpPr>
      <p:sp>
        <p:nvSpPr>
          <p:cNvPr id="1249" name="Google Shape;1249;g22ec5c9b2f5_0_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250" name="Google Shape;1250;g22ec5c9b2f5_0_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251" name="Google Shape;1251;g22ec5c9b2f5_0_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9.png"/></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8.png"/><Relationship Id="rId3" Type="http://schemas.openxmlformats.org/officeDocument/2006/relationships/image" Target="../media/image4.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8.png"/><Relationship Id="rId3" Type="http://schemas.openxmlformats.org/officeDocument/2006/relationships/image" Target="../media/image4.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13.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3.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8.png"/><Relationship Id="rId3"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8.png"/><Relationship Id="rId3" Type="http://schemas.openxmlformats.org/officeDocument/2006/relationships/image" Target="../media/image4.png"/></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 Id="rId3" Type="http://schemas.openxmlformats.org/officeDocument/2006/relationships/image" Target="../media/image13.png"/></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14" name="Shape 14"/>
        <p:cNvGrpSpPr/>
        <p:nvPr/>
      </p:nvGrpSpPr>
      <p:grpSpPr>
        <a:xfrm>
          <a:off x="0" y="0"/>
          <a:ext cx="0" cy="0"/>
          <a:chOff x="0" y="0"/>
          <a:chExt cx="0" cy="0"/>
        </a:xfrm>
      </p:grpSpPr>
      <p:sp>
        <p:nvSpPr>
          <p:cNvPr id="15" name="Google Shape;15;p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16" name="Google Shape;16;p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17" name="Google Shape;17;p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18" name="Google Shape;18;p2"/>
          <p:cNvSpPr/>
          <p:nvPr>
            <p:ph idx="2" type="pic"/>
          </p:nvPr>
        </p:nvSpPr>
        <p:spPr>
          <a:xfrm>
            <a:off x="5984925" y="-5178126"/>
            <a:ext cx="11392800" cy="11439600"/>
          </a:xfrm>
          <a:prstGeom prst="pie">
            <a:avLst>
              <a:gd fmla="val 5392891" name="adj1"/>
              <a:gd fmla="val 10798470" name="adj2"/>
            </a:avLst>
          </a:prstGeom>
          <a:noFill/>
          <a:ln>
            <a:noFill/>
          </a:ln>
        </p:spPr>
      </p:sp>
      <p:sp>
        <p:nvSpPr>
          <p:cNvPr id="19" name="Google Shape;19;p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0" name="Google Shape;20;p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94" name="Shape 94"/>
        <p:cNvGrpSpPr/>
        <p:nvPr/>
      </p:nvGrpSpPr>
      <p:grpSpPr>
        <a:xfrm>
          <a:off x="0" y="0"/>
          <a:ext cx="0" cy="0"/>
          <a:chOff x="0" y="0"/>
          <a:chExt cx="0" cy="0"/>
        </a:xfrm>
      </p:grpSpPr>
      <p:sp>
        <p:nvSpPr>
          <p:cNvPr id="95" name="Google Shape;95;p11"/>
          <p:cNvSpPr/>
          <p:nvPr/>
        </p:nvSpPr>
        <p:spPr>
          <a:xfrm flipH="1" rot="10800000">
            <a:off x="559066" y="2440351"/>
            <a:ext cx="3596246" cy="359624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96" name="Google Shape;96;p1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97" name="Google Shape;97;p11"/>
          <p:cNvSpPr/>
          <p:nvPr>
            <p:ph idx="2" type="pic"/>
          </p:nvPr>
        </p:nvSpPr>
        <p:spPr>
          <a:xfrm>
            <a:off x="1520815" y="2822850"/>
            <a:ext cx="2831267" cy="2831248"/>
          </a:xfrm>
          <a:prstGeom prst="rect">
            <a:avLst/>
          </a:prstGeom>
          <a:solidFill>
            <a:srgbClr val="F2F2F2"/>
          </a:solidFill>
          <a:ln>
            <a:noFill/>
          </a:ln>
        </p:spPr>
      </p:sp>
      <p:sp>
        <p:nvSpPr>
          <p:cNvPr id="98" name="Google Shape;98;p1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9" name="Google Shape;99;p11"/>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940" name="Shape 940"/>
        <p:cNvGrpSpPr/>
        <p:nvPr/>
      </p:nvGrpSpPr>
      <p:grpSpPr>
        <a:xfrm>
          <a:off x="0" y="0"/>
          <a:ext cx="0" cy="0"/>
          <a:chOff x="0" y="0"/>
          <a:chExt cx="0" cy="0"/>
        </a:xfrm>
      </p:grpSpPr>
      <p:sp>
        <p:nvSpPr>
          <p:cNvPr id="941" name="Google Shape;941;p103"/>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942" name="Google Shape;942;p103"/>
          <p:cNvSpPr/>
          <p:nvPr>
            <p:ph idx="2" type="pic"/>
          </p:nvPr>
        </p:nvSpPr>
        <p:spPr>
          <a:xfrm>
            <a:off x="729761" y="1921550"/>
            <a:ext cx="822900" cy="822900"/>
          </a:xfrm>
          <a:prstGeom prst="rect">
            <a:avLst/>
          </a:prstGeom>
          <a:noFill/>
          <a:ln>
            <a:noFill/>
          </a:ln>
        </p:spPr>
      </p:sp>
      <p:sp>
        <p:nvSpPr>
          <p:cNvPr id="943" name="Google Shape;943;p103"/>
          <p:cNvSpPr/>
          <p:nvPr>
            <p:ph idx="3" type="pic"/>
          </p:nvPr>
        </p:nvSpPr>
        <p:spPr>
          <a:xfrm>
            <a:off x="729761" y="3037769"/>
            <a:ext cx="822900" cy="822900"/>
          </a:xfrm>
          <a:prstGeom prst="rect">
            <a:avLst/>
          </a:prstGeom>
          <a:noFill/>
          <a:ln>
            <a:noFill/>
          </a:ln>
        </p:spPr>
      </p:sp>
      <p:sp>
        <p:nvSpPr>
          <p:cNvPr id="944" name="Google Shape;944;p103"/>
          <p:cNvSpPr/>
          <p:nvPr>
            <p:ph idx="4" type="pic"/>
          </p:nvPr>
        </p:nvSpPr>
        <p:spPr>
          <a:xfrm>
            <a:off x="729761" y="4151979"/>
            <a:ext cx="822900" cy="822900"/>
          </a:xfrm>
          <a:prstGeom prst="rect">
            <a:avLst/>
          </a:prstGeom>
          <a:noFill/>
          <a:ln>
            <a:noFill/>
          </a:ln>
        </p:spPr>
      </p:sp>
      <p:sp>
        <p:nvSpPr>
          <p:cNvPr id="945" name="Google Shape;945;p103"/>
          <p:cNvSpPr/>
          <p:nvPr>
            <p:ph idx="5" type="pic"/>
          </p:nvPr>
        </p:nvSpPr>
        <p:spPr>
          <a:xfrm>
            <a:off x="729761" y="5262171"/>
            <a:ext cx="822900" cy="822900"/>
          </a:xfrm>
          <a:prstGeom prst="rect">
            <a:avLst/>
          </a:prstGeom>
          <a:noFill/>
          <a:ln>
            <a:noFill/>
          </a:ln>
        </p:spPr>
      </p:sp>
      <p:sp>
        <p:nvSpPr>
          <p:cNvPr id="946" name="Google Shape;946;p103"/>
          <p:cNvSpPr txBox="1"/>
          <p:nvPr>
            <p:ph idx="1" type="body"/>
          </p:nvPr>
        </p:nvSpPr>
        <p:spPr>
          <a:xfrm>
            <a:off x="2019578" y="1921550"/>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47" name="Google Shape;947;p103"/>
          <p:cNvSpPr txBox="1"/>
          <p:nvPr>
            <p:ph idx="6" type="body"/>
          </p:nvPr>
        </p:nvSpPr>
        <p:spPr>
          <a:xfrm>
            <a:off x="2019578" y="303776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48" name="Google Shape;948;p103"/>
          <p:cNvSpPr txBox="1"/>
          <p:nvPr>
            <p:ph idx="7" type="body"/>
          </p:nvPr>
        </p:nvSpPr>
        <p:spPr>
          <a:xfrm>
            <a:off x="2019578" y="415197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49" name="Google Shape;949;p103"/>
          <p:cNvSpPr txBox="1"/>
          <p:nvPr>
            <p:ph idx="8" type="body"/>
          </p:nvPr>
        </p:nvSpPr>
        <p:spPr>
          <a:xfrm>
            <a:off x="2019578" y="5262171"/>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50" name="Google Shape;950;p103"/>
          <p:cNvSpPr/>
          <p:nvPr>
            <p:ph idx="9" type="pic"/>
          </p:nvPr>
        </p:nvSpPr>
        <p:spPr>
          <a:xfrm flipH="1">
            <a:off x="6458875" y="416100"/>
            <a:ext cx="5733300" cy="6025800"/>
          </a:xfrm>
          <a:prstGeom prst="flowChartDelay">
            <a:avLst/>
          </a:prstGeom>
          <a:noFill/>
          <a:ln>
            <a:noFill/>
          </a:ln>
        </p:spPr>
      </p:sp>
      <p:sp>
        <p:nvSpPr>
          <p:cNvPr id="951" name="Google Shape;951;p10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952" name="Shape 952"/>
        <p:cNvGrpSpPr/>
        <p:nvPr/>
      </p:nvGrpSpPr>
      <p:grpSpPr>
        <a:xfrm>
          <a:off x="0" y="0"/>
          <a:ext cx="0" cy="0"/>
          <a:chOff x="0" y="0"/>
          <a:chExt cx="0" cy="0"/>
        </a:xfrm>
      </p:grpSpPr>
      <p:sp>
        <p:nvSpPr>
          <p:cNvPr id="953" name="Google Shape;953;p104"/>
          <p:cNvSpPr/>
          <p:nvPr>
            <p:ph idx="2" type="pic"/>
          </p:nvPr>
        </p:nvSpPr>
        <p:spPr>
          <a:xfrm>
            <a:off x="0" y="416100"/>
            <a:ext cx="5733300" cy="6025800"/>
          </a:xfrm>
          <a:prstGeom prst="flowChartDelay">
            <a:avLst/>
          </a:prstGeom>
          <a:noFill/>
          <a:ln>
            <a:noFill/>
          </a:ln>
        </p:spPr>
      </p:sp>
      <p:sp>
        <p:nvSpPr>
          <p:cNvPr id="954" name="Google Shape;954;p104"/>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55" name="Google Shape;955;p104"/>
          <p:cNvSpPr txBox="1"/>
          <p:nvPr>
            <p:ph idx="3"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56" name="Google Shape;956;p104"/>
          <p:cNvSpPr txBox="1"/>
          <p:nvPr>
            <p:ph type="title"/>
          </p:nvPr>
        </p:nvSpPr>
        <p:spPr>
          <a:xfrm>
            <a:off x="6096000" y="65925"/>
            <a:ext cx="54672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957" name="Shape 957"/>
        <p:cNvGrpSpPr/>
        <p:nvPr/>
      </p:nvGrpSpPr>
      <p:grpSpPr>
        <a:xfrm>
          <a:off x="0" y="0"/>
          <a:ext cx="0" cy="0"/>
          <a:chOff x="0" y="0"/>
          <a:chExt cx="0" cy="0"/>
        </a:xfrm>
      </p:grpSpPr>
      <p:sp>
        <p:nvSpPr>
          <p:cNvPr id="958" name="Google Shape;958;p105"/>
          <p:cNvSpPr/>
          <p:nvPr/>
        </p:nvSpPr>
        <p:spPr>
          <a:xfrm>
            <a:off x="4953964" y="1855357"/>
            <a:ext cx="6971700" cy="6971700"/>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59" name="Google Shape;959;p105"/>
          <p:cNvSpPr/>
          <p:nvPr/>
        </p:nvSpPr>
        <p:spPr>
          <a:xfrm rot="10800000">
            <a:off x="7287775" y="-641793"/>
            <a:ext cx="6971700" cy="6971700"/>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60" name="Google Shape;960;p105"/>
          <p:cNvSpPr txBox="1"/>
          <p:nvPr>
            <p:ph idx="1" type="body"/>
          </p:nvPr>
        </p:nvSpPr>
        <p:spPr>
          <a:xfrm>
            <a:off x="7974958" y="2963119"/>
            <a:ext cx="2743200" cy="2196300"/>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961" name="Google Shape;961;p105"/>
          <p:cNvSpPr txBox="1"/>
          <p:nvPr>
            <p:ph idx="2" type="body"/>
          </p:nvPr>
        </p:nvSpPr>
        <p:spPr>
          <a:xfrm>
            <a:off x="616639" y="2385835"/>
            <a:ext cx="66282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62" name="Google Shape;962;p105"/>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63" name="Google Shape;963;p10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964" name="Shape 964"/>
        <p:cNvGrpSpPr/>
        <p:nvPr/>
      </p:nvGrpSpPr>
      <p:grpSpPr>
        <a:xfrm>
          <a:off x="0" y="0"/>
          <a:ext cx="0" cy="0"/>
          <a:chOff x="0" y="0"/>
          <a:chExt cx="0" cy="0"/>
        </a:xfrm>
      </p:grpSpPr>
      <p:sp>
        <p:nvSpPr>
          <p:cNvPr id="965" name="Google Shape;965;p106"/>
          <p:cNvSpPr/>
          <p:nvPr/>
        </p:nvSpPr>
        <p:spPr>
          <a:xfrm>
            <a:off x="5109730"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0"/>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966" name="Google Shape;966;p106"/>
          <p:cNvSpPr/>
          <p:nvPr/>
        </p:nvSpPr>
        <p:spPr>
          <a:xfrm>
            <a:off x="2370667"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967" name="Google Shape;967;p106"/>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68" name="Google Shape;968;p106"/>
          <p:cNvSpPr txBox="1"/>
          <p:nvPr>
            <p:ph idx="2" type="body"/>
          </p:nvPr>
        </p:nvSpPr>
        <p:spPr>
          <a:xfrm>
            <a:off x="2539999"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69" name="Google Shape;969;p106"/>
          <p:cNvSpPr txBox="1"/>
          <p:nvPr>
            <p:ph idx="3" type="body"/>
          </p:nvPr>
        </p:nvSpPr>
        <p:spPr>
          <a:xfrm>
            <a:off x="6829776"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70" name="Google Shape;970;p10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971" name="Shape 971"/>
        <p:cNvGrpSpPr/>
        <p:nvPr/>
      </p:nvGrpSpPr>
      <p:grpSpPr>
        <a:xfrm>
          <a:off x="0" y="0"/>
          <a:ext cx="0" cy="0"/>
          <a:chOff x="0" y="0"/>
          <a:chExt cx="0" cy="0"/>
        </a:xfrm>
      </p:grpSpPr>
      <p:sp>
        <p:nvSpPr>
          <p:cNvPr id="972" name="Google Shape;972;p107"/>
          <p:cNvSpPr/>
          <p:nvPr>
            <p:ph idx="2" type="pic"/>
          </p:nvPr>
        </p:nvSpPr>
        <p:spPr>
          <a:xfrm>
            <a:off x="628891" y="1672660"/>
            <a:ext cx="2543700" cy="2297400"/>
          </a:xfrm>
          <a:prstGeom prst="rect">
            <a:avLst/>
          </a:prstGeom>
          <a:noFill/>
          <a:ln>
            <a:noFill/>
          </a:ln>
        </p:spPr>
      </p:sp>
      <p:sp>
        <p:nvSpPr>
          <p:cNvPr id="973" name="Google Shape;973;p107"/>
          <p:cNvSpPr/>
          <p:nvPr>
            <p:ph idx="3" type="pic"/>
          </p:nvPr>
        </p:nvSpPr>
        <p:spPr>
          <a:xfrm>
            <a:off x="3302977" y="1672660"/>
            <a:ext cx="2543700" cy="2297400"/>
          </a:xfrm>
          <a:prstGeom prst="rect">
            <a:avLst/>
          </a:prstGeom>
          <a:noFill/>
          <a:ln>
            <a:noFill/>
          </a:ln>
        </p:spPr>
      </p:sp>
      <p:sp>
        <p:nvSpPr>
          <p:cNvPr id="974" name="Google Shape;974;p107"/>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75" name="Google Shape;975;p107"/>
          <p:cNvSpPr txBox="1"/>
          <p:nvPr>
            <p:ph idx="4"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76" name="Google Shape;976;p107"/>
          <p:cNvSpPr/>
          <p:nvPr>
            <p:ph idx="5" type="pic"/>
          </p:nvPr>
        </p:nvSpPr>
        <p:spPr>
          <a:xfrm>
            <a:off x="628891" y="4080194"/>
            <a:ext cx="2543700" cy="2297400"/>
          </a:xfrm>
          <a:prstGeom prst="rect">
            <a:avLst/>
          </a:prstGeom>
          <a:noFill/>
          <a:ln>
            <a:noFill/>
          </a:ln>
        </p:spPr>
      </p:sp>
      <p:sp>
        <p:nvSpPr>
          <p:cNvPr id="977" name="Google Shape;977;p107"/>
          <p:cNvSpPr/>
          <p:nvPr>
            <p:ph idx="6" type="pic"/>
          </p:nvPr>
        </p:nvSpPr>
        <p:spPr>
          <a:xfrm>
            <a:off x="3302977" y="4080194"/>
            <a:ext cx="2543700" cy="2297400"/>
          </a:xfrm>
          <a:prstGeom prst="rect">
            <a:avLst/>
          </a:prstGeom>
          <a:noFill/>
          <a:ln>
            <a:noFill/>
          </a:ln>
        </p:spPr>
      </p:sp>
      <p:sp>
        <p:nvSpPr>
          <p:cNvPr id="978" name="Google Shape;978;p10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979" name="Shape 979"/>
        <p:cNvGrpSpPr/>
        <p:nvPr/>
      </p:nvGrpSpPr>
      <p:grpSpPr>
        <a:xfrm>
          <a:off x="0" y="0"/>
          <a:ext cx="0" cy="0"/>
          <a:chOff x="0" y="0"/>
          <a:chExt cx="0" cy="0"/>
        </a:xfrm>
      </p:grpSpPr>
      <p:sp>
        <p:nvSpPr>
          <p:cNvPr id="980" name="Google Shape;980;p108"/>
          <p:cNvSpPr/>
          <p:nvPr>
            <p:ph idx="2" type="chart"/>
          </p:nvPr>
        </p:nvSpPr>
        <p:spPr>
          <a:xfrm>
            <a:off x="5920502" y="2353895"/>
            <a:ext cx="5683500" cy="37431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981" name="Google Shape;981;p108"/>
          <p:cNvSpPr txBox="1"/>
          <p:nvPr>
            <p:ph idx="1" type="body"/>
          </p:nvPr>
        </p:nvSpPr>
        <p:spPr>
          <a:xfrm>
            <a:off x="1233693" y="305794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82" name="Google Shape;982;p108"/>
          <p:cNvSpPr txBox="1"/>
          <p:nvPr>
            <p:ph idx="3" type="body"/>
          </p:nvPr>
        </p:nvSpPr>
        <p:spPr>
          <a:xfrm>
            <a:off x="1228229" y="264895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983" name="Google Shape;983;p108"/>
          <p:cNvSpPr txBox="1"/>
          <p:nvPr>
            <p:ph idx="4" type="body"/>
          </p:nvPr>
        </p:nvSpPr>
        <p:spPr>
          <a:xfrm>
            <a:off x="1228229" y="400359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84" name="Google Shape;984;p108"/>
          <p:cNvSpPr txBox="1"/>
          <p:nvPr>
            <p:ph idx="5" type="body"/>
          </p:nvPr>
        </p:nvSpPr>
        <p:spPr>
          <a:xfrm>
            <a:off x="1222765" y="359460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985" name="Google Shape;985;p108"/>
          <p:cNvSpPr txBox="1"/>
          <p:nvPr>
            <p:ph idx="6" type="body"/>
          </p:nvPr>
        </p:nvSpPr>
        <p:spPr>
          <a:xfrm>
            <a:off x="1244367" y="497673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86" name="Google Shape;986;p108"/>
          <p:cNvSpPr txBox="1"/>
          <p:nvPr>
            <p:ph idx="7" type="body"/>
          </p:nvPr>
        </p:nvSpPr>
        <p:spPr>
          <a:xfrm>
            <a:off x="1238903" y="456774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987" name="Google Shape;987;p108"/>
          <p:cNvSpPr txBox="1"/>
          <p:nvPr>
            <p:ph idx="8"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88" name="Google Shape;988;p108"/>
          <p:cNvSpPr/>
          <p:nvPr>
            <p:ph idx="9" type="pic"/>
          </p:nvPr>
        </p:nvSpPr>
        <p:spPr>
          <a:xfrm>
            <a:off x="616639" y="2669177"/>
            <a:ext cx="365700" cy="365700"/>
          </a:xfrm>
          <a:prstGeom prst="rect">
            <a:avLst/>
          </a:prstGeom>
          <a:noFill/>
          <a:ln>
            <a:noFill/>
          </a:ln>
        </p:spPr>
      </p:sp>
      <p:sp>
        <p:nvSpPr>
          <p:cNvPr id="989" name="Google Shape;989;p108"/>
          <p:cNvSpPr/>
          <p:nvPr>
            <p:ph idx="13" type="pic"/>
          </p:nvPr>
        </p:nvSpPr>
        <p:spPr>
          <a:xfrm>
            <a:off x="616639" y="3583577"/>
            <a:ext cx="365700" cy="365700"/>
          </a:xfrm>
          <a:prstGeom prst="rect">
            <a:avLst/>
          </a:prstGeom>
          <a:noFill/>
          <a:ln>
            <a:noFill/>
          </a:ln>
        </p:spPr>
      </p:sp>
      <p:sp>
        <p:nvSpPr>
          <p:cNvPr id="990" name="Google Shape;990;p108"/>
          <p:cNvSpPr/>
          <p:nvPr>
            <p:ph idx="14" type="pic"/>
          </p:nvPr>
        </p:nvSpPr>
        <p:spPr>
          <a:xfrm>
            <a:off x="616639" y="4565710"/>
            <a:ext cx="365700" cy="365700"/>
          </a:xfrm>
          <a:prstGeom prst="rect">
            <a:avLst/>
          </a:prstGeom>
          <a:noFill/>
          <a:ln>
            <a:noFill/>
          </a:ln>
        </p:spPr>
      </p:sp>
      <p:sp>
        <p:nvSpPr>
          <p:cNvPr id="991" name="Google Shape;991;p10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992" name="Shape 992"/>
        <p:cNvGrpSpPr/>
        <p:nvPr/>
      </p:nvGrpSpPr>
      <p:grpSpPr>
        <a:xfrm>
          <a:off x="0" y="0"/>
          <a:ext cx="0" cy="0"/>
          <a:chOff x="0" y="0"/>
          <a:chExt cx="0" cy="0"/>
        </a:xfrm>
      </p:grpSpPr>
      <p:sp>
        <p:nvSpPr>
          <p:cNvPr id="993" name="Google Shape;993;p109"/>
          <p:cNvSpPr/>
          <p:nvPr/>
        </p:nvSpPr>
        <p:spPr>
          <a:xfrm>
            <a:off x="6463894" y="3715473"/>
            <a:ext cx="2784300" cy="2477100"/>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994" name="Google Shape;994;p109"/>
          <p:cNvSpPr txBox="1"/>
          <p:nvPr/>
        </p:nvSpPr>
        <p:spPr>
          <a:xfrm>
            <a:off x="6736467" y="3945480"/>
            <a:ext cx="19932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95" name="Google Shape;995;p109"/>
          <p:cNvSpPr txBox="1"/>
          <p:nvPr/>
        </p:nvSpPr>
        <p:spPr>
          <a:xfrm>
            <a:off x="6736467" y="4785000"/>
            <a:ext cx="19932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996" name="Google Shape;996;p109"/>
          <p:cNvSpPr/>
          <p:nvPr/>
        </p:nvSpPr>
        <p:spPr>
          <a:xfrm>
            <a:off x="8729802" y="3930649"/>
            <a:ext cx="2458500" cy="2007300"/>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997" name="Google Shape;997;p109"/>
          <p:cNvSpPr txBox="1"/>
          <p:nvPr/>
        </p:nvSpPr>
        <p:spPr>
          <a:xfrm>
            <a:off x="9084512" y="3945480"/>
            <a:ext cx="21447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98" name="Google Shape;998;p109"/>
          <p:cNvSpPr txBox="1"/>
          <p:nvPr/>
        </p:nvSpPr>
        <p:spPr>
          <a:xfrm>
            <a:off x="9084512" y="4785000"/>
            <a:ext cx="21447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99" name="Google Shape;999;p109"/>
          <p:cNvSpPr/>
          <p:nvPr>
            <p:ph idx="2" type="chart"/>
          </p:nvPr>
        </p:nvSpPr>
        <p:spPr>
          <a:xfrm>
            <a:off x="616639" y="2353895"/>
            <a:ext cx="5536800" cy="36765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000" name="Google Shape;1000;p109"/>
          <p:cNvSpPr txBox="1"/>
          <p:nvPr>
            <p:ph idx="1" type="body"/>
          </p:nvPr>
        </p:nvSpPr>
        <p:spPr>
          <a:xfrm>
            <a:off x="6463894" y="2277695"/>
            <a:ext cx="5398200" cy="1187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01" name="Google Shape;1001;p10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002" name="Google Shape;1002;p10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1003" name="Shape 1003"/>
        <p:cNvGrpSpPr/>
        <p:nvPr/>
      </p:nvGrpSpPr>
      <p:grpSpPr>
        <a:xfrm>
          <a:off x="0" y="0"/>
          <a:ext cx="0" cy="0"/>
          <a:chOff x="0" y="0"/>
          <a:chExt cx="0" cy="0"/>
        </a:xfrm>
      </p:grpSpPr>
      <p:sp>
        <p:nvSpPr>
          <p:cNvPr id="1004" name="Google Shape;1004;p110"/>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05" name="Google Shape;1005;p110"/>
          <p:cNvSpPr/>
          <p:nvPr/>
        </p:nvSpPr>
        <p:spPr>
          <a:xfrm flipH="1">
            <a:off x="5395187" y="129651"/>
            <a:ext cx="6240600" cy="6240600"/>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1006" name="Google Shape;1006;p110"/>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1007" name="Google Shape;1007;p110"/>
          <p:cNvSpPr/>
          <p:nvPr>
            <p:ph idx="2" type="pic"/>
          </p:nvPr>
        </p:nvSpPr>
        <p:spPr>
          <a:xfrm>
            <a:off x="8095047" y="1257696"/>
            <a:ext cx="2124300" cy="4571400"/>
          </a:xfrm>
          <a:prstGeom prst="roundRect">
            <a:avLst>
              <a:gd fmla="val 10302" name="adj"/>
            </a:avLst>
          </a:prstGeom>
          <a:solidFill>
            <a:schemeClr val="lt2"/>
          </a:solidFill>
          <a:ln>
            <a:noFill/>
          </a:ln>
        </p:spPr>
      </p:sp>
      <p:sp>
        <p:nvSpPr>
          <p:cNvPr id="1008" name="Google Shape;1008;p110"/>
          <p:cNvSpPr txBox="1"/>
          <p:nvPr>
            <p:ph idx="1" type="body"/>
          </p:nvPr>
        </p:nvSpPr>
        <p:spPr>
          <a:xfrm>
            <a:off x="616639" y="2385835"/>
            <a:ext cx="5817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009" name="Google Shape;1009;p110"/>
          <p:cNvSpPr txBox="1"/>
          <p:nvPr>
            <p:ph idx="3" type="body"/>
          </p:nvPr>
        </p:nvSpPr>
        <p:spPr>
          <a:xfrm>
            <a:off x="616639" y="1472184"/>
            <a:ext cx="67212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010" name="Google Shape;1010;p11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1011" name="Shape 1011"/>
        <p:cNvGrpSpPr/>
        <p:nvPr/>
      </p:nvGrpSpPr>
      <p:grpSpPr>
        <a:xfrm>
          <a:off x="0" y="0"/>
          <a:ext cx="0" cy="0"/>
          <a:chOff x="0" y="0"/>
          <a:chExt cx="0" cy="0"/>
        </a:xfrm>
      </p:grpSpPr>
      <p:sp>
        <p:nvSpPr>
          <p:cNvPr id="1012" name="Google Shape;1012;p111"/>
          <p:cNvSpPr/>
          <p:nvPr/>
        </p:nvSpPr>
        <p:spPr>
          <a:xfrm>
            <a:off x="8833266" y="6569215"/>
            <a:ext cx="2602500" cy="159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13" name="Google Shape;1013;p111"/>
          <p:cNvSpPr/>
          <p:nvPr/>
        </p:nvSpPr>
        <p:spPr>
          <a:xfrm>
            <a:off x="3505516" y="4154626"/>
            <a:ext cx="5406600" cy="5406600"/>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1014" name="Google Shape;1014;p111"/>
          <p:cNvSpPr/>
          <p:nvPr/>
        </p:nvSpPr>
        <p:spPr>
          <a:xfrm>
            <a:off x="3236290" y="3996266"/>
            <a:ext cx="5286600" cy="5286600"/>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1015" name="Google Shape;1015;p111"/>
          <p:cNvPicPr preferRelativeResize="0"/>
          <p:nvPr/>
        </p:nvPicPr>
        <p:blipFill rotWithShape="1">
          <a:blip r:embed="rId2">
            <a:alphaModFix/>
          </a:blip>
          <a:srcRect b="-250" l="0" r="0" t="0"/>
          <a:stretch/>
        </p:blipFill>
        <p:spPr>
          <a:xfrm>
            <a:off x="5021207" y="1876700"/>
            <a:ext cx="2321701" cy="4664524"/>
          </a:xfrm>
          <a:prstGeom prst="rect">
            <a:avLst/>
          </a:prstGeom>
          <a:noFill/>
          <a:ln>
            <a:noFill/>
          </a:ln>
        </p:spPr>
      </p:pic>
      <p:sp>
        <p:nvSpPr>
          <p:cNvPr id="1016" name="Google Shape;1016;p111"/>
          <p:cNvSpPr/>
          <p:nvPr>
            <p:ph idx="2" type="pic"/>
          </p:nvPr>
        </p:nvSpPr>
        <p:spPr>
          <a:xfrm>
            <a:off x="5146901" y="1993899"/>
            <a:ext cx="2048100" cy="4379100"/>
          </a:xfrm>
          <a:prstGeom prst="rect">
            <a:avLst/>
          </a:prstGeom>
          <a:noFill/>
          <a:ln>
            <a:noFill/>
          </a:ln>
        </p:spPr>
      </p:sp>
      <p:sp>
        <p:nvSpPr>
          <p:cNvPr id="1017" name="Google Shape;1017;p111"/>
          <p:cNvSpPr txBox="1"/>
          <p:nvPr>
            <p:ph idx="1" type="body"/>
          </p:nvPr>
        </p:nvSpPr>
        <p:spPr>
          <a:xfrm>
            <a:off x="8833267" y="2447367"/>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18" name="Google Shape;1018;p111"/>
          <p:cNvSpPr txBox="1"/>
          <p:nvPr>
            <p:ph idx="3" type="body"/>
          </p:nvPr>
        </p:nvSpPr>
        <p:spPr>
          <a:xfrm>
            <a:off x="8833267" y="379848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19" name="Google Shape;1019;p111"/>
          <p:cNvSpPr txBox="1"/>
          <p:nvPr>
            <p:ph idx="4" type="body"/>
          </p:nvPr>
        </p:nvSpPr>
        <p:spPr>
          <a:xfrm>
            <a:off x="8833266" y="511716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20" name="Google Shape;1020;p111"/>
          <p:cNvSpPr txBox="1"/>
          <p:nvPr>
            <p:ph idx="5" type="body"/>
          </p:nvPr>
        </p:nvSpPr>
        <p:spPr>
          <a:xfrm>
            <a:off x="616639" y="2385835"/>
            <a:ext cx="42567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021" name="Google Shape;1021;p111"/>
          <p:cNvSpPr txBox="1"/>
          <p:nvPr>
            <p:ph idx="6" type="body"/>
          </p:nvPr>
        </p:nvSpPr>
        <p:spPr>
          <a:xfrm>
            <a:off x="616639" y="1472184"/>
            <a:ext cx="42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022" name="Google Shape;1022;p111"/>
          <p:cNvSpPr/>
          <p:nvPr>
            <p:ph idx="7" type="pic"/>
          </p:nvPr>
        </p:nvSpPr>
        <p:spPr>
          <a:xfrm>
            <a:off x="8146954" y="2518389"/>
            <a:ext cx="365700" cy="365700"/>
          </a:xfrm>
          <a:prstGeom prst="rect">
            <a:avLst/>
          </a:prstGeom>
          <a:noFill/>
          <a:ln>
            <a:noFill/>
          </a:ln>
        </p:spPr>
      </p:sp>
      <p:sp>
        <p:nvSpPr>
          <p:cNvPr id="1023" name="Google Shape;1023;p111"/>
          <p:cNvSpPr/>
          <p:nvPr>
            <p:ph idx="8" type="pic"/>
          </p:nvPr>
        </p:nvSpPr>
        <p:spPr>
          <a:xfrm>
            <a:off x="8146954" y="3860390"/>
            <a:ext cx="365700" cy="365700"/>
          </a:xfrm>
          <a:prstGeom prst="rect">
            <a:avLst/>
          </a:prstGeom>
          <a:noFill/>
          <a:ln>
            <a:noFill/>
          </a:ln>
        </p:spPr>
      </p:sp>
      <p:sp>
        <p:nvSpPr>
          <p:cNvPr id="1024" name="Google Shape;1024;p111"/>
          <p:cNvSpPr/>
          <p:nvPr>
            <p:ph idx="9" type="pic"/>
          </p:nvPr>
        </p:nvSpPr>
        <p:spPr>
          <a:xfrm>
            <a:off x="8146954" y="5179070"/>
            <a:ext cx="365700" cy="365700"/>
          </a:xfrm>
          <a:prstGeom prst="rect">
            <a:avLst/>
          </a:prstGeom>
          <a:noFill/>
          <a:ln>
            <a:noFill/>
          </a:ln>
        </p:spPr>
      </p:sp>
      <p:sp>
        <p:nvSpPr>
          <p:cNvPr id="1025" name="Google Shape;1025;p11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1026" name="Shape 1026"/>
        <p:cNvGrpSpPr/>
        <p:nvPr/>
      </p:nvGrpSpPr>
      <p:grpSpPr>
        <a:xfrm>
          <a:off x="0" y="0"/>
          <a:ext cx="0" cy="0"/>
          <a:chOff x="0" y="0"/>
          <a:chExt cx="0" cy="0"/>
        </a:xfrm>
      </p:grpSpPr>
      <p:sp>
        <p:nvSpPr>
          <p:cNvPr id="1027" name="Google Shape;1027;p112"/>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28" name="Google Shape;1028;p112"/>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rgbClr val="000000"/>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9pPr>
          </a:lstStyle>
          <a:p/>
        </p:txBody>
      </p:sp>
      <p:sp>
        <p:nvSpPr>
          <p:cNvPr id="1029" name="Google Shape;1029;p112"/>
          <p:cNvSpPr/>
          <p:nvPr/>
        </p:nvSpPr>
        <p:spPr>
          <a:xfrm>
            <a:off x="2236262" y="3835806"/>
            <a:ext cx="77757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30" name="Google Shape;1030;p112"/>
          <p:cNvSpPr txBox="1"/>
          <p:nvPr>
            <p:ph idx="2"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31" name="Google Shape;1031;p112"/>
          <p:cNvSpPr txBox="1"/>
          <p:nvPr>
            <p:ph idx="3" type="body"/>
          </p:nvPr>
        </p:nvSpPr>
        <p:spPr>
          <a:xfrm>
            <a:off x="5105106"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1032" name="Google Shape;1032;p112"/>
          <p:cNvSpPr txBox="1"/>
          <p:nvPr>
            <p:ph idx="4" type="body"/>
          </p:nvPr>
        </p:nvSpPr>
        <p:spPr>
          <a:xfrm>
            <a:off x="7879079"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33" name="Google Shape;1033;p112"/>
          <p:cNvSpPr txBox="1"/>
          <p:nvPr>
            <p:ph idx="5" type="body"/>
          </p:nvPr>
        </p:nvSpPr>
        <p:spPr>
          <a:xfrm>
            <a:off x="2916218"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1034" name="Google Shape;1034;p112"/>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35" name="Google Shape;1035;p112"/>
          <p:cNvSpPr txBox="1"/>
          <p:nvPr>
            <p:ph idx="6"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36" name="Google Shape;1036;p112"/>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37" name="Google Shape;1037;p112"/>
          <p:cNvSpPr txBox="1"/>
          <p:nvPr>
            <p:ph idx="7" type="body"/>
          </p:nvPr>
        </p:nvSpPr>
        <p:spPr>
          <a:xfrm>
            <a:off x="5763590"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38" name="Google Shape;1038;p11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100" name="Shape 100"/>
        <p:cNvGrpSpPr/>
        <p:nvPr/>
      </p:nvGrpSpPr>
      <p:grpSpPr>
        <a:xfrm>
          <a:off x="0" y="0"/>
          <a:ext cx="0" cy="0"/>
          <a:chOff x="0" y="0"/>
          <a:chExt cx="0" cy="0"/>
        </a:xfrm>
      </p:grpSpPr>
      <p:sp>
        <p:nvSpPr>
          <p:cNvPr id="101" name="Google Shape;101;p12"/>
          <p:cNvSpPr/>
          <p:nvPr>
            <p:ph idx="2" type="pic"/>
          </p:nvPr>
        </p:nvSpPr>
        <p:spPr>
          <a:xfrm>
            <a:off x="0" y="0"/>
            <a:ext cx="12192000" cy="6146800"/>
          </a:xfrm>
          <a:prstGeom prst="rect">
            <a:avLst/>
          </a:prstGeom>
          <a:noFill/>
          <a:ln>
            <a:noFill/>
          </a:ln>
        </p:spPr>
      </p:sp>
      <p:sp>
        <p:nvSpPr>
          <p:cNvPr id="102" name="Google Shape;102;p12"/>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3" name="Google Shape;103;p12"/>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4" name="Google Shape;104;p12"/>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1039" name="Shape 1039"/>
        <p:cNvGrpSpPr/>
        <p:nvPr/>
      </p:nvGrpSpPr>
      <p:grpSpPr>
        <a:xfrm>
          <a:off x="0" y="0"/>
          <a:ext cx="0" cy="0"/>
          <a:chOff x="0" y="0"/>
          <a:chExt cx="0" cy="0"/>
        </a:xfrm>
      </p:grpSpPr>
      <p:sp>
        <p:nvSpPr>
          <p:cNvPr id="1040" name="Google Shape;1040;p113"/>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41" name="Google Shape;1041;p113"/>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042" name="Google Shape;1042;p113"/>
          <p:cNvSpPr/>
          <p:nvPr/>
        </p:nvSpPr>
        <p:spPr>
          <a:xfrm>
            <a:off x="1423686" y="3835806"/>
            <a:ext cx="93639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43" name="Google Shape;1043;p113"/>
          <p:cNvSpPr txBox="1"/>
          <p:nvPr>
            <p:ph idx="2" type="body"/>
          </p:nvPr>
        </p:nvSpPr>
        <p:spPr>
          <a:xfrm>
            <a:off x="1529084"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44" name="Google Shape;1044;p113"/>
          <p:cNvSpPr txBox="1"/>
          <p:nvPr>
            <p:ph idx="3" type="body"/>
          </p:nvPr>
        </p:nvSpPr>
        <p:spPr>
          <a:xfrm>
            <a:off x="4013309"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45" name="Google Shape;1045;p113"/>
          <p:cNvSpPr txBox="1"/>
          <p:nvPr>
            <p:ph idx="4" type="body"/>
          </p:nvPr>
        </p:nvSpPr>
        <p:spPr>
          <a:xfrm>
            <a:off x="6383364"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46" name="Google Shape;1046;p113"/>
          <p:cNvSpPr txBox="1"/>
          <p:nvPr>
            <p:ph idx="5" type="body"/>
          </p:nvPr>
        </p:nvSpPr>
        <p:spPr>
          <a:xfrm>
            <a:off x="1972945"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47" name="Google Shape;1047;p113"/>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48" name="Google Shape;1048;p113"/>
          <p:cNvSpPr txBox="1"/>
          <p:nvPr>
            <p:ph idx="6" type="body"/>
          </p:nvPr>
        </p:nvSpPr>
        <p:spPr>
          <a:xfrm>
            <a:off x="7126821"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49" name="Google Shape;1049;p113"/>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50" name="Google Shape;1050;p113"/>
          <p:cNvSpPr txBox="1"/>
          <p:nvPr>
            <p:ph idx="7" type="body"/>
          </p:nvPr>
        </p:nvSpPr>
        <p:spPr>
          <a:xfrm>
            <a:off x="4671793"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51" name="Google Shape;1051;p113"/>
          <p:cNvSpPr txBox="1"/>
          <p:nvPr>
            <p:ph idx="8" type="body"/>
          </p:nvPr>
        </p:nvSpPr>
        <p:spPr>
          <a:xfrm>
            <a:off x="8730267"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52" name="Google Shape;1052;p113"/>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53" name="Google Shape;1053;p113"/>
          <p:cNvSpPr txBox="1"/>
          <p:nvPr>
            <p:ph idx="9" type="body"/>
          </p:nvPr>
        </p:nvSpPr>
        <p:spPr>
          <a:xfrm>
            <a:off x="9388751"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54" name="Google Shape;1054;p11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1055" name="Shape 1055"/>
        <p:cNvGrpSpPr/>
        <p:nvPr/>
      </p:nvGrpSpPr>
      <p:grpSpPr>
        <a:xfrm>
          <a:off x="0" y="0"/>
          <a:ext cx="0" cy="0"/>
          <a:chOff x="0" y="0"/>
          <a:chExt cx="0" cy="0"/>
        </a:xfrm>
      </p:grpSpPr>
      <p:sp>
        <p:nvSpPr>
          <p:cNvPr id="1056" name="Google Shape;1056;p114"/>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057" name="Google Shape;1057;p114"/>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58" name="Google Shape;1058;p114"/>
          <p:cNvSpPr/>
          <p:nvPr/>
        </p:nvSpPr>
        <p:spPr>
          <a:xfrm>
            <a:off x="810228" y="3835806"/>
            <a:ext cx="106380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59" name="Google Shape;1059;p114"/>
          <p:cNvSpPr txBox="1"/>
          <p:nvPr>
            <p:ph idx="2" type="body"/>
          </p:nvPr>
        </p:nvSpPr>
        <p:spPr>
          <a:xfrm>
            <a:off x="810228"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1060" name="Google Shape;1060;p114"/>
          <p:cNvSpPr txBox="1"/>
          <p:nvPr>
            <p:ph idx="3" type="body"/>
          </p:nvPr>
        </p:nvSpPr>
        <p:spPr>
          <a:xfrm>
            <a:off x="3000855"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61" name="Google Shape;1061;p114"/>
          <p:cNvSpPr txBox="1"/>
          <p:nvPr>
            <p:ph idx="4" type="body"/>
          </p:nvPr>
        </p:nvSpPr>
        <p:spPr>
          <a:xfrm>
            <a:off x="512790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62" name="Google Shape;1062;p114"/>
          <p:cNvSpPr txBox="1"/>
          <p:nvPr>
            <p:ph idx="5" type="body"/>
          </p:nvPr>
        </p:nvSpPr>
        <p:spPr>
          <a:xfrm>
            <a:off x="1254089"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63" name="Google Shape;1063;p114"/>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64" name="Google Shape;1064;p114"/>
          <p:cNvSpPr txBox="1"/>
          <p:nvPr>
            <p:ph idx="6" type="body"/>
          </p:nvPr>
        </p:nvSpPr>
        <p:spPr>
          <a:xfrm>
            <a:off x="587135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65" name="Google Shape;1065;p114"/>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66" name="Google Shape;1066;p114"/>
          <p:cNvSpPr txBox="1"/>
          <p:nvPr>
            <p:ph idx="7" type="body"/>
          </p:nvPr>
        </p:nvSpPr>
        <p:spPr>
          <a:xfrm>
            <a:off x="3659339"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67" name="Google Shape;1067;p114"/>
          <p:cNvSpPr txBox="1"/>
          <p:nvPr>
            <p:ph idx="8" type="body"/>
          </p:nvPr>
        </p:nvSpPr>
        <p:spPr>
          <a:xfrm>
            <a:off x="7318900"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68" name="Google Shape;1068;p114"/>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69" name="Google Shape;1069;p114"/>
          <p:cNvSpPr txBox="1"/>
          <p:nvPr>
            <p:ph idx="9" type="body"/>
          </p:nvPr>
        </p:nvSpPr>
        <p:spPr>
          <a:xfrm>
            <a:off x="7977384"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70" name="Google Shape;1070;p114"/>
          <p:cNvSpPr txBox="1"/>
          <p:nvPr>
            <p:ph idx="13" type="body"/>
          </p:nvPr>
        </p:nvSpPr>
        <p:spPr>
          <a:xfrm>
            <a:off x="942211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71" name="Google Shape;1071;p114"/>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072" name="Google Shape;1072;p114"/>
          <p:cNvSpPr txBox="1"/>
          <p:nvPr>
            <p:ph idx="14" type="body"/>
          </p:nvPr>
        </p:nvSpPr>
        <p:spPr>
          <a:xfrm>
            <a:off x="1016556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073" name="Google Shape;1073;p11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1074" name="Shape 1074"/>
        <p:cNvGrpSpPr/>
        <p:nvPr/>
      </p:nvGrpSpPr>
      <p:grpSpPr>
        <a:xfrm>
          <a:off x="0" y="0"/>
          <a:ext cx="0" cy="0"/>
          <a:chOff x="0" y="0"/>
          <a:chExt cx="0" cy="0"/>
        </a:xfrm>
      </p:grpSpPr>
      <p:sp>
        <p:nvSpPr>
          <p:cNvPr id="1075" name="Google Shape;1075;p115"/>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1076" name="Google Shape;1076;p115"/>
          <p:cNvSpPr/>
          <p:nvPr/>
        </p:nvSpPr>
        <p:spPr>
          <a:xfrm>
            <a:off x="6176747" y="2859755"/>
            <a:ext cx="5111700" cy="286800"/>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1077" name="Google Shape;1077;p115"/>
          <p:cNvSpPr/>
          <p:nvPr/>
        </p:nvSpPr>
        <p:spPr>
          <a:xfrm>
            <a:off x="6176747" y="2859755"/>
            <a:ext cx="3854400" cy="2868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1078" name="Google Shape;1078;p115"/>
          <p:cNvSpPr/>
          <p:nvPr/>
        </p:nvSpPr>
        <p:spPr>
          <a:xfrm>
            <a:off x="6203950" y="3892133"/>
            <a:ext cx="5111700" cy="286800"/>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1079" name="Google Shape;1079;p115"/>
          <p:cNvSpPr/>
          <p:nvPr/>
        </p:nvSpPr>
        <p:spPr>
          <a:xfrm>
            <a:off x="6203950" y="3892133"/>
            <a:ext cx="2892300" cy="2868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1080" name="Google Shape;1080;p115"/>
          <p:cNvSpPr/>
          <p:nvPr/>
        </p:nvSpPr>
        <p:spPr>
          <a:xfrm>
            <a:off x="6203950" y="4844716"/>
            <a:ext cx="5111700" cy="286800"/>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1081" name="Google Shape;1081;p115"/>
          <p:cNvSpPr/>
          <p:nvPr/>
        </p:nvSpPr>
        <p:spPr>
          <a:xfrm>
            <a:off x="6203950" y="4844716"/>
            <a:ext cx="5111700" cy="2868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1082" name="Google Shape;1082;p115"/>
          <p:cNvSpPr txBox="1"/>
          <p:nvPr>
            <p:ph idx="1" type="body"/>
          </p:nvPr>
        </p:nvSpPr>
        <p:spPr>
          <a:xfrm>
            <a:off x="4697813" y="2552420"/>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083" name="Google Shape;1083;p115"/>
          <p:cNvSpPr txBox="1"/>
          <p:nvPr>
            <p:ph idx="2" type="body"/>
          </p:nvPr>
        </p:nvSpPr>
        <p:spPr>
          <a:xfrm>
            <a:off x="6176747" y="243507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84" name="Google Shape;1084;p115"/>
          <p:cNvSpPr txBox="1"/>
          <p:nvPr>
            <p:ph idx="3" type="body"/>
          </p:nvPr>
        </p:nvSpPr>
        <p:spPr>
          <a:xfrm>
            <a:off x="6203950" y="3430117"/>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85" name="Google Shape;1085;p115"/>
          <p:cNvSpPr txBox="1"/>
          <p:nvPr>
            <p:ph idx="4" type="body"/>
          </p:nvPr>
        </p:nvSpPr>
        <p:spPr>
          <a:xfrm>
            <a:off x="6203950" y="438152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86" name="Google Shape;1086;p115"/>
          <p:cNvSpPr txBox="1"/>
          <p:nvPr>
            <p:ph idx="5" type="body"/>
          </p:nvPr>
        </p:nvSpPr>
        <p:spPr>
          <a:xfrm>
            <a:off x="4697812" y="357660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087" name="Google Shape;1087;p115"/>
          <p:cNvSpPr txBox="1"/>
          <p:nvPr>
            <p:ph idx="6" type="body"/>
          </p:nvPr>
        </p:nvSpPr>
        <p:spPr>
          <a:xfrm>
            <a:off x="4697811" y="452357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088" name="Google Shape;1088;p115"/>
          <p:cNvSpPr txBox="1"/>
          <p:nvPr>
            <p:ph idx="7" type="body"/>
          </p:nvPr>
        </p:nvSpPr>
        <p:spPr>
          <a:xfrm>
            <a:off x="620331" y="2358871"/>
            <a:ext cx="3708600" cy="3423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089" name="Google Shape;1089;p115"/>
          <p:cNvSpPr txBox="1"/>
          <p:nvPr>
            <p:ph idx="8"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090" name="Google Shape;1090;p11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1091" name="Shape 1091"/>
        <p:cNvGrpSpPr/>
        <p:nvPr/>
      </p:nvGrpSpPr>
      <p:grpSpPr>
        <a:xfrm>
          <a:off x="0" y="0"/>
          <a:ext cx="0" cy="0"/>
          <a:chOff x="0" y="0"/>
          <a:chExt cx="0" cy="0"/>
        </a:xfrm>
      </p:grpSpPr>
      <p:sp>
        <p:nvSpPr>
          <p:cNvPr id="1092" name="Google Shape;1092;p116"/>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1093" name="Google Shape;1093;p116"/>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1094" name="Google Shape;1094;p116"/>
          <p:cNvSpPr/>
          <p:nvPr>
            <p:ph idx="2" type="pic"/>
          </p:nvPr>
        </p:nvSpPr>
        <p:spPr>
          <a:xfrm>
            <a:off x="6093644" y="3431357"/>
            <a:ext cx="6096000" cy="3429000"/>
          </a:xfrm>
          <a:prstGeom prst="rect">
            <a:avLst/>
          </a:prstGeom>
          <a:noFill/>
          <a:ln>
            <a:noFill/>
          </a:ln>
        </p:spPr>
      </p:sp>
      <p:sp>
        <p:nvSpPr>
          <p:cNvPr id="1095" name="Google Shape;1095;p116"/>
          <p:cNvSpPr/>
          <p:nvPr>
            <p:ph idx="3" type="pic"/>
          </p:nvPr>
        </p:nvSpPr>
        <p:spPr>
          <a:xfrm>
            <a:off x="6096000" y="-4715"/>
            <a:ext cx="6096000" cy="3429000"/>
          </a:xfrm>
          <a:prstGeom prst="rect">
            <a:avLst/>
          </a:prstGeom>
          <a:noFill/>
          <a:ln>
            <a:noFill/>
          </a:ln>
        </p:spPr>
      </p:sp>
      <p:sp>
        <p:nvSpPr>
          <p:cNvPr id="1096" name="Google Shape;1096;p116"/>
          <p:cNvSpPr/>
          <p:nvPr>
            <p:ph idx="4" type="pic"/>
          </p:nvPr>
        </p:nvSpPr>
        <p:spPr>
          <a:xfrm>
            <a:off x="-1571" y="3431357"/>
            <a:ext cx="6096000" cy="3429000"/>
          </a:xfrm>
          <a:prstGeom prst="rect">
            <a:avLst/>
          </a:prstGeom>
          <a:noFill/>
          <a:ln>
            <a:noFill/>
          </a:ln>
        </p:spPr>
      </p:sp>
      <p:sp>
        <p:nvSpPr>
          <p:cNvPr id="1097" name="Google Shape;1097;p116"/>
          <p:cNvSpPr/>
          <p:nvPr>
            <p:ph idx="5" type="pic"/>
          </p:nvPr>
        </p:nvSpPr>
        <p:spPr>
          <a:xfrm>
            <a:off x="-9425" y="-4715"/>
            <a:ext cx="6096000" cy="3429000"/>
          </a:xfrm>
          <a:prstGeom prst="rect">
            <a:avLst/>
          </a:prstGeom>
          <a:noFill/>
          <a:ln>
            <a:noFill/>
          </a:ln>
        </p:spPr>
      </p:sp>
      <p:sp>
        <p:nvSpPr>
          <p:cNvPr id="1098" name="Google Shape;1098;p116"/>
          <p:cNvSpPr txBox="1"/>
          <p:nvPr>
            <p:ph idx="1" type="body"/>
          </p:nvPr>
        </p:nvSpPr>
        <p:spPr>
          <a:xfrm>
            <a:off x="839063" y="1303020"/>
            <a:ext cx="4414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1099" name="Google Shape;1099;p116"/>
          <p:cNvSpPr txBox="1"/>
          <p:nvPr>
            <p:ph idx="6" type="body"/>
          </p:nvPr>
        </p:nvSpPr>
        <p:spPr>
          <a:xfrm>
            <a:off x="6992804" y="1303020"/>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1100" name="Google Shape;1100;p116"/>
          <p:cNvSpPr txBox="1"/>
          <p:nvPr>
            <p:ph idx="7" type="body"/>
          </p:nvPr>
        </p:nvSpPr>
        <p:spPr>
          <a:xfrm>
            <a:off x="6992804"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1101" name="Google Shape;1101;p116"/>
          <p:cNvSpPr txBox="1"/>
          <p:nvPr>
            <p:ph idx="8" type="body"/>
          </p:nvPr>
        </p:nvSpPr>
        <p:spPr>
          <a:xfrm>
            <a:off x="897589"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1102" name="Shape 1102"/>
        <p:cNvGrpSpPr/>
        <p:nvPr/>
      </p:nvGrpSpPr>
      <p:grpSpPr>
        <a:xfrm>
          <a:off x="0" y="0"/>
          <a:ext cx="0" cy="0"/>
          <a:chOff x="0" y="0"/>
          <a:chExt cx="0" cy="0"/>
        </a:xfrm>
      </p:grpSpPr>
      <p:sp>
        <p:nvSpPr>
          <p:cNvPr id="1103" name="Google Shape;1103;p117"/>
          <p:cNvSpPr/>
          <p:nvPr/>
        </p:nvSpPr>
        <p:spPr>
          <a:xfrm>
            <a:off x="7243197" y="4554269"/>
            <a:ext cx="3974100" cy="538200"/>
          </a:xfrm>
          <a:prstGeom prst="roundRect">
            <a:avLst>
              <a:gd fmla="val 50000" name="adj"/>
            </a:avLst>
          </a:prstGeom>
          <a:solidFill>
            <a:schemeClr val="accent4">
              <a:alpha val="8353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1104" name="Google Shape;1104;p117"/>
          <p:cNvSpPr/>
          <p:nvPr/>
        </p:nvSpPr>
        <p:spPr>
          <a:xfrm>
            <a:off x="974582" y="4554269"/>
            <a:ext cx="2960100" cy="538200"/>
          </a:xfrm>
          <a:prstGeom prst="roundRect">
            <a:avLst>
              <a:gd fmla="val 50000" name="adj"/>
            </a:avLst>
          </a:prstGeom>
          <a:solidFill>
            <a:schemeClr val="accent3">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1105" name="Google Shape;1105;p117"/>
          <p:cNvSpPr/>
          <p:nvPr/>
        </p:nvSpPr>
        <p:spPr>
          <a:xfrm>
            <a:off x="3033393" y="4554269"/>
            <a:ext cx="5100900" cy="538200"/>
          </a:xfrm>
          <a:prstGeom prst="roundRect">
            <a:avLst>
              <a:gd fmla="val 50000" name="adj"/>
            </a:avLst>
          </a:prstGeom>
          <a:solidFill>
            <a:schemeClr val="accent2">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1106" name="Google Shape;1106;p117"/>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107" name="Google Shape;1107;p11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1108" name="Shape 1108"/>
        <p:cNvGrpSpPr/>
        <p:nvPr/>
      </p:nvGrpSpPr>
      <p:grpSpPr>
        <a:xfrm>
          <a:off x="0" y="0"/>
          <a:ext cx="0" cy="0"/>
          <a:chOff x="0" y="0"/>
          <a:chExt cx="0" cy="0"/>
        </a:xfrm>
      </p:grpSpPr>
      <p:sp>
        <p:nvSpPr>
          <p:cNvPr id="1109" name="Google Shape;1109;p118"/>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1110" name="Google Shape;1110;p118"/>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111" name="Google Shape;1111;p118"/>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1112" name="Google Shape;1112;p118"/>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113" name="Google Shape;1113;p118"/>
          <p:cNvSpPr txBox="1"/>
          <p:nvPr>
            <p:ph idx="5"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114" name="Google Shape;1114;p118"/>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115" name="Google Shape;1115;p118"/>
          <p:cNvSpPr/>
          <p:nvPr>
            <p:ph idx="6" type="pic"/>
          </p:nvPr>
        </p:nvSpPr>
        <p:spPr>
          <a:xfrm>
            <a:off x="2440875" y="2654049"/>
            <a:ext cx="2015400" cy="2015400"/>
          </a:xfrm>
          <a:prstGeom prst="rect">
            <a:avLst/>
          </a:prstGeom>
          <a:solidFill>
            <a:srgbClr val="F2F2F2"/>
          </a:solidFill>
          <a:ln>
            <a:noFill/>
          </a:ln>
        </p:spPr>
      </p:sp>
      <p:sp>
        <p:nvSpPr>
          <p:cNvPr id="1116" name="Google Shape;1116;p118"/>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117" name="Google Shape;1117;p118"/>
          <p:cNvSpPr/>
          <p:nvPr>
            <p:ph idx="7" type="pic"/>
          </p:nvPr>
        </p:nvSpPr>
        <p:spPr>
          <a:xfrm>
            <a:off x="8367113" y="2654049"/>
            <a:ext cx="2015400" cy="2015400"/>
          </a:xfrm>
          <a:prstGeom prst="rect">
            <a:avLst/>
          </a:prstGeom>
          <a:solidFill>
            <a:srgbClr val="F2F2F2"/>
          </a:solidFill>
          <a:ln>
            <a:noFill/>
          </a:ln>
        </p:spPr>
      </p:sp>
      <p:sp>
        <p:nvSpPr>
          <p:cNvPr id="1118" name="Google Shape;1118;p11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1119" name="Shape 1119"/>
        <p:cNvGrpSpPr/>
        <p:nvPr/>
      </p:nvGrpSpPr>
      <p:grpSpPr>
        <a:xfrm>
          <a:off x="0" y="0"/>
          <a:ext cx="0" cy="0"/>
          <a:chOff x="0" y="0"/>
          <a:chExt cx="0" cy="0"/>
        </a:xfrm>
      </p:grpSpPr>
      <p:sp>
        <p:nvSpPr>
          <p:cNvPr id="1120" name="Google Shape;1120;p119"/>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1121" name="Google Shape;1121;p119"/>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122" name="Google Shape;1122;p119"/>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1123" name="Google Shape;1123;p119"/>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124" name="Google Shape;1124;p119"/>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1125" name="Google Shape;1125;p119"/>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126" name="Google Shape;1126;p119"/>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127" name="Google Shape;1127;p119"/>
          <p:cNvSpPr/>
          <p:nvPr>
            <p:ph idx="7" type="pic"/>
          </p:nvPr>
        </p:nvSpPr>
        <p:spPr>
          <a:xfrm>
            <a:off x="1711670" y="2790201"/>
            <a:ext cx="1833000" cy="1833000"/>
          </a:xfrm>
          <a:prstGeom prst="rect">
            <a:avLst/>
          </a:prstGeom>
          <a:solidFill>
            <a:srgbClr val="F2F2F2"/>
          </a:solidFill>
          <a:ln>
            <a:noFill/>
          </a:ln>
        </p:spPr>
      </p:sp>
      <p:sp>
        <p:nvSpPr>
          <p:cNvPr id="1128" name="Google Shape;1128;p119"/>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129" name="Google Shape;1129;p119"/>
          <p:cNvSpPr/>
          <p:nvPr>
            <p:ph idx="8" type="pic"/>
          </p:nvPr>
        </p:nvSpPr>
        <p:spPr>
          <a:xfrm>
            <a:off x="5461867" y="2790201"/>
            <a:ext cx="1833000" cy="1833000"/>
          </a:xfrm>
          <a:prstGeom prst="rect">
            <a:avLst/>
          </a:prstGeom>
          <a:solidFill>
            <a:srgbClr val="F2F2F2"/>
          </a:solidFill>
          <a:ln>
            <a:noFill/>
          </a:ln>
        </p:spPr>
      </p:sp>
      <p:sp>
        <p:nvSpPr>
          <p:cNvPr id="1130" name="Google Shape;1130;p119"/>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131" name="Google Shape;1131;p119"/>
          <p:cNvSpPr/>
          <p:nvPr>
            <p:ph idx="9" type="pic"/>
          </p:nvPr>
        </p:nvSpPr>
        <p:spPr>
          <a:xfrm>
            <a:off x="9258364" y="2790201"/>
            <a:ext cx="1833000" cy="1833000"/>
          </a:xfrm>
          <a:prstGeom prst="rect">
            <a:avLst/>
          </a:prstGeom>
          <a:solidFill>
            <a:srgbClr val="F2F2F2"/>
          </a:solidFill>
          <a:ln>
            <a:noFill/>
          </a:ln>
        </p:spPr>
      </p:sp>
      <p:sp>
        <p:nvSpPr>
          <p:cNvPr id="1132" name="Google Shape;1132;p119"/>
          <p:cNvSpPr txBox="1"/>
          <p:nvPr>
            <p:ph idx="1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133" name="Google Shape;1133;p11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1_Title and body_1">
    <p:spTree>
      <p:nvGrpSpPr>
        <p:cNvPr id="1134" name="Shape 1134"/>
        <p:cNvGrpSpPr/>
        <p:nvPr/>
      </p:nvGrpSpPr>
      <p:grpSpPr>
        <a:xfrm>
          <a:off x="0" y="0"/>
          <a:ext cx="0" cy="0"/>
          <a:chOff x="0" y="0"/>
          <a:chExt cx="0" cy="0"/>
        </a:xfrm>
      </p:grpSpPr>
      <p:sp>
        <p:nvSpPr>
          <p:cNvPr id="1135" name="Google Shape;1135;p12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36" name="Google Shape;1136;p12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37" name="Google Shape;1137;p12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38" name="Google Shape;1138;p120"/>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105" name="Shape 105"/>
        <p:cNvGrpSpPr/>
        <p:nvPr/>
      </p:nvGrpSpPr>
      <p:grpSpPr>
        <a:xfrm>
          <a:off x="0" y="0"/>
          <a:ext cx="0" cy="0"/>
          <a:chOff x="0" y="0"/>
          <a:chExt cx="0" cy="0"/>
        </a:xfrm>
      </p:grpSpPr>
      <p:sp>
        <p:nvSpPr>
          <p:cNvPr id="106" name="Google Shape;106;p13"/>
          <p:cNvSpPr/>
          <p:nvPr>
            <p:ph idx="2" type="pic"/>
          </p:nvPr>
        </p:nvSpPr>
        <p:spPr>
          <a:xfrm>
            <a:off x="0" y="0"/>
            <a:ext cx="12192000" cy="6146800"/>
          </a:xfrm>
          <a:prstGeom prst="rect">
            <a:avLst/>
          </a:prstGeom>
          <a:noFill/>
          <a:ln>
            <a:noFill/>
          </a:ln>
        </p:spPr>
      </p:sp>
      <p:sp>
        <p:nvSpPr>
          <p:cNvPr id="107" name="Google Shape;107;p13"/>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8" name="Google Shape;108;p13"/>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9" name="Google Shape;109;p13"/>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110" name="Shape 110"/>
        <p:cNvGrpSpPr/>
        <p:nvPr/>
      </p:nvGrpSpPr>
      <p:grpSpPr>
        <a:xfrm>
          <a:off x="0" y="0"/>
          <a:ext cx="0" cy="0"/>
          <a:chOff x="0" y="0"/>
          <a:chExt cx="0" cy="0"/>
        </a:xfrm>
      </p:grpSpPr>
      <p:sp>
        <p:nvSpPr>
          <p:cNvPr id="111" name="Google Shape;111;p14"/>
          <p:cNvSpPr/>
          <p:nvPr>
            <p:ph idx="2" type="pic"/>
          </p:nvPr>
        </p:nvSpPr>
        <p:spPr>
          <a:xfrm>
            <a:off x="0" y="0"/>
            <a:ext cx="12192000" cy="6146800"/>
          </a:xfrm>
          <a:prstGeom prst="rect">
            <a:avLst/>
          </a:prstGeom>
          <a:noFill/>
          <a:ln>
            <a:noFill/>
          </a:ln>
        </p:spPr>
      </p:sp>
      <p:sp>
        <p:nvSpPr>
          <p:cNvPr id="112" name="Google Shape;112;p14"/>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3" name="Google Shape;113;p14"/>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14" name="Google Shape;114;p14"/>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115" name="Shape 115"/>
        <p:cNvGrpSpPr/>
        <p:nvPr/>
      </p:nvGrpSpPr>
      <p:grpSpPr>
        <a:xfrm>
          <a:off x="0" y="0"/>
          <a:ext cx="0" cy="0"/>
          <a:chOff x="0" y="0"/>
          <a:chExt cx="0" cy="0"/>
        </a:xfrm>
      </p:grpSpPr>
      <p:sp>
        <p:nvSpPr>
          <p:cNvPr id="116" name="Google Shape;116;p1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7" name="Google Shape;117;p1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8" name="Google Shape;118;p1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9" name="Google Shape;119;p15"/>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120" name="Shape 120"/>
        <p:cNvGrpSpPr/>
        <p:nvPr/>
      </p:nvGrpSpPr>
      <p:grpSpPr>
        <a:xfrm>
          <a:off x="0" y="0"/>
          <a:ext cx="0" cy="0"/>
          <a:chOff x="0" y="0"/>
          <a:chExt cx="0" cy="0"/>
        </a:xfrm>
      </p:grpSpPr>
      <p:sp>
        <p:nvSpPr>
          <p:cNvPr id="121" name="Google Shape;121;p1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22" name="Google Shape;122;p16"/>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123" name="Shape 123"/>
        <p:cNvGrpSpPr/>
        <p:nvPr/>
      </p:nvGrpSpPr>
      <p:grpSpPr>
        <a:xfrm>
          <a:off x="0" y="0"/>
          <a:ext cx="0" cy="0"/>
          <a:chOff x="0" y="0"/>
          <a:chExt cx="0" cy="0"/>
        </a:xfrm>
      </p:grpSpPr>
      <p:sp>
        <p:nvSpPr>
          <p:cNvPr id="124" name="Google Shape;124;p17"/>
          <p:cNvSpPr/>
          <p:nvPr>
            <p:ph idx="2" type="pic"/>
          </p:nvPr>
        </p:nvSpPr>
        <p:spPr>
          <a:xfrm>
            <a:off x="1676255" y="1665017"/>
            <a:ext cx="1463100" cy="1463100"/>
          </a:xfrm>
          <a:prstGeom prst="ellipse">
            <a:avLst/>
          </a:prstGeom>
          <a:noFill/>
          <a:ln>
            <a:noFill/>
          </a:ln>
        </p:spPr>
      </p:sp>
      <p:sp>
        <p:nvSpPr>
          <p:cNvPr id="125" name="Google Shape;125;p17"/>
          <p:cNvSpPr txBox="1"/>
          <p:nvPr>
            <p:ph idx="1" type="body"/>
          </p:nvPr>
        </p:nvSpPr>
        <p:spPr>
          <a:xfrm>
            <a:off x="1247018"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6" name="Google Shape;126;p17"/>
          <p:cNvSpPr txBox="1"/>
          <p:nvPr>
            <p:ph idx="3" type="body"/>
          </p:nvPr>
        </p:nvSpPr>
        <p:spPr>
          <a:xfrm>
            <a:off x="1247018"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27" name="Google Shape;127;p17"/>
          <p:cNvSpPr/>
          <p:nvPr>
            <p:ph idx="4" type="pic"/>
          </p:nvPr>
        </p:nvSpPr>
        <p:spPr>
          <a:xfrm>
            <a:off x="5056062" y="1665017"/>
            <a:ext cx="1463100" cy="1463100"/>
          </a:xfrm>
          <a:prstGeom prst="ellipse">
            <a:avLst/>
          </a:prstGeom>
          <a:noFill/>
          <a:ln>
            <a:noFill/>
          </a:ln>
        </p:spPr>
      </p:sp>
      <p:sp>
        <p:nvSpPr>
          <p:cNvPr id="128" name="Google Shape;128;p17"/>
          <p:cNvSpPr txBox="1"/>
          <p:nvPr>
            <p:ph idx="5" type="body"/>
          </p:nvPr>
        </p:nvSpPr>
        <p:spPr>
          <a:xfrm>
            <a:off x="4626825"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9" name="Google Shape;129;p17"/>
          <p:cNvSpPr txBox="1"/>
          <p:nvPr>
            <p:ph idx="6" type="body"/>
          </p:nvPr>
        </p:nvSpPr>
        <p:spPr>
          <a:xfrm>
            <a:off x="4626825"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0" name="Google Shape;130;p17"/>
          <p:cNvSpPr/>
          <p:nvPr>
            <p:ph idx="7" type="pic"/>
          </p:nvPr>
        </p:nvSpPr>
        <p:spPr>
          <a:xfrm>
            <a:off x="8435870" y="1665017"/>
            <a:ext cx="1463100" cy="1463100"/>
          </a:xfrm>
          <a:prstGeom prst="ellipse">
            <a:avLst/>
          </a:prstGeom>
          <a:noFill/>
          <a:ln>
            <a:noFill/>
          </a:ln>
        </p:spPr>
      </p:sp>
      <p:sp>
        <p:nvSpPr>
          <p:cNvPr id="131" name="Google Shape;131;p17"/>
          <p:cNvSpPr txBox="1"/>
          <p:nvPr>
            <p:ph idx="8" type="body"/>
          </p:nvPr>
        </p:nvSpPr>
        <p:spPr>
          <a:xfrm>
            <a:off x="8006633"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2" name="Google Shape;132;p17"/>
          <p:cNvSpPr txBox="1"/>
          <p:nvPr>
            <p:ph idx="9" type="body"/>
          </p:nvPr>
        </p:nvSpPr>
        <p:spPr>
          <a:xfrm>
            <a:off x="8006633"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3" name="Google Shape;133;p17"/>
          <p:cNvSpPr/>
          <p:nvPr>
            <p:ph idx="13" type="pic"/>
          </p:nvPr>
        </p:nvSpPr>
        <p:spPr>
          <a:xfrm>
            <a:off x="1676255" y="4072552"/>
            <a:ext cx="1463100" cy="1463100"/>
          </a:xfrm>
          <a:prstGeom prst="ellipse">
            <a:avLst/>
          </a:prstGeom>
          <a:noFill/>
          <a:ln>
            <a:noFill/>
          </a:ln>
        </p:spPr>
      </p:sp>
      <p:sp>
        <p:nvSpPr>
          <p:cNvPr id="134" name="Google Shape;134;p17"/>
          <p:cNvSpPr txBox="1"/>
          <p:nvPr>
            <p:ph idx="14" type="body"/>
          </p:nvPr>
        </p:nvSpPr>
        <p:spPr>
          <a:xfrm>
            <a:off x="1247018"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5" name="Google Shape;135;p17"/>
          <p:cNvSpPr txBox="1"/>
          <p:nvPr>
            <p:ph idx="15" type="body"/>
          </p:nvPr>
        </p:nvSpPr>
        <p:spPr>
          <a:xfrm>
            <a:off x="1247018"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6" name="Google Shape;136;p17"/>
          <p:cNvSpPr/>
          <p:nvPr>
            <p:ph idx="16" type="pic"/>
          </p:nvPr>
        </p:nvSpPr>
        <p:spPr>
          <a:xfrm>
            <a:off x="5056062" y="4072552"/>
            <a:ext cx="1463100" cy="1463100"/>
          </a:xfrm>
          <a:prstGeom prst="ellipse">
            <a:avLst/>
          </a:prstGeom>
          <a:noFill/>
          <a:ln>
            <a:noFill/>
          </a:ln>
        </p:spPr>
      </p:sp>
      <p:sp>
        <p:nvSpPr>
          <p:cNvPr id="137" name="Google Shape;137;p17"/>
          <p:cNvSpPr txBox="1"/>
          <p:nvPr>
            <p:ph idx="17" type="body"/>
          </p:nvPr>
        </p:nvSpPr>
        <p:spPr>
          <a:xfrm>
            <a:off x="4626825"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8" name="Google Shape;138;p17"/>
          <p:cNvSpPr txBox="1"/>
          <p:nvPr>
            <p:ph idx="18" type="body"/>
          </p:nvPr>
        </p:nvSpPr>
        <p:spPr>
          <a:xfrm>
            <a:off x="4626825"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9" name="Google Shape;139;p17"/>
          <p:cNvSpPr/>
          <p:nvPr>
            <p:ph idx="19" type="pic"/>
          </p:nvPr>
        </p:nvSpPr>
        <p:spPr>
          <a:xfrm>
            <a:off x="8435870" y="4072552"/>
            <a:ext cx="1463100" cy="1463100"/>
          </a:xfrm>
          <a:prstGeom prst="ellipse">
            <a:avLst/>
          </a:prstGeom>
          <a:noFill/>
          <a:ln>
            <a:noFill/>
          </a:ln>
        </p:spPr>
      </p:sp>
      <p:sp>
        <p:nvSpPr>
          <p:cNvPr id="140" name="Google Shape;140;p17"/>
          <p:cNvSpPr txBox="1"/>
          <p:nvPr>
            <p:ph idx="20" type="body"/>
          </p:nvPr>
        </p:nvSpPr>
        <p:spPr>
          <a:xfrm>
            <a:off x="8006633"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1" name="Google Shape;141;p17"/>
          <p:cNvSpPr txBox="1"/>
          <p:nvPr>
            <p:ph idx="21" type="body"/>
          </p:nvPr>
        </p:nvSpPr>
        <p:spPr>
          <a:xfrm>
            <a:off x="8006633"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2" name="Google Shape;142;p1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2">
  <p:cSld name="Speaker bios_1">
    <p:bg>
      <p:bgPr>
        <a:solidFill>
          <a:schemeClr val="lt2"/>
        </a:solidFill>
      </p:bgPr>
    </p:bg>
    <p:spTree>
      <p:nvGrpSpPr>
        <p:cNvPr id="143" name="Shape 143"/>
        <p:cNvGrpSpPr/>
        <p:nvPr/>
      </p:nvGrpSpPr>
      <p:grpSpPr>
        <a:xfrm>
          <a:off x="0" y="0"/>
          <a:ext cx="0" cy="0"/>
          <a:chOff x="0" y="0"/>
          <a:chExt cx="0" cy="0"/>
        </a:xfrm>
      </p:grpSpPr>
      <p:sp>
        <p:nvSpPr>
          <p:cNvPr id="144" name="Google Shape;144;p18"/>
          <p:cNvSpPr/>
          <p:nvPr>
            <p:ph idx="2" type="pic"/>
          </p:nvPr>
        </p:nvSpPr>
        <p:spPr>
          <a:xfrm>
            <a:off x="1676248" y="1893628"/>
            <a:ext cx="2055900" cy="2055900"/>
          </a:xfrm>
          <a:prstGeom prst="ellipse">
            <a:avLst/>
          </a:prstGeom>
          <a:noFill/>
          <a:ln>
            <a:noFill/>
          </a:ln>
        </p:spPr>
      </p:sp>
      <p:sp>
        <p:nvSpPr>
          <p:cNvPr id="145" name="Google Shape;145;p18"/>
          <p:cNvSpPr txBox="1"/>
          <p:nvPr>
            <p:ph idx="1" type="body"/>
          </p:nvPr>
        </p:nvSpPr>
        <p:spPr>
          <a:xfrm>
            <a:off x="15434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6" name="Google Shape;146;p18"/>
          <p:cNvSpPr txBox="1"/>
          <p:nvPr>
            <p:ph idx="3" type="body"/>
          </p:nvPr>
        </p:nvSpPr>
        <p:spPr>
          <a:xfrm>
            <a:off x="15434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7" name="Google Shape;147;p1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48" name="Google Shape;148;p18"/>
          <p:cNvSpPr/>
          <p:nvPr>
            <p:ph idx="4" type="pic"/>
          </p:nvPr>
        </p:nvSpPr>
        <p:spPr>
          <a:xfrm>
            <a:off x="5068048" y="1893628"/>
            <a:ext cx="2055900" cy="2055900"/>
          </a:xfrm>
          <a:prstGeom prst="ellipse">
            <a:avLst/>
          </a:prstGeom>
          <a:noFill/>
          <a:ln>
            <a:noFill/>
          </a:ln>
        </p:spPr>
      </p:sp>
      <p:sp>
        <p:nvSpPr>
          <p:cNvPr id="149" name="Google Shape;149;p18"/>
          <p:cNvSpPr txBox="1"/>
          <p:nvPr>
            <p:ph idx="5" type="body"/>
          </p:nvPr>
        </p:nvSpPr>
        <p:spPr>
          <a:xfrm>
            <a:off x="49352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0" name="Google Shape;150;p18"/>
          <p:cNvSpPr txBox="1"/>
          <p:nvPr>
            <p:ph idx="6" type="body"/>
          </p:nvPr>
        </p:nvSpPr>
        <p:spPr>
          <a:xfrm>
            <a:off x="49352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51" name="Google Shape;151;p18"/>
          <p:cNvSpPr/>
          <p:nvPr>
            <p:ph idx="7" type="pic"/>
          </p:nvPr>
        </p:nvSpPr>
        <p:spPr>
          <a:xfrm>
            <a:off x="8459848" y="1893628"/>
            <a:ext cx="2055900" cy="2055900"/>
          </a:xfrm>
          <a:prstGeom prst="ellipse">
            <a:avLst/>
          </a:prstGeom>
          <a:noFill/>
          <a:ln>
            <a:noFill/>
          </a:ln>
        </p:spPr>
      </p:sp>
      <p:sp>
        <p:nvSpPr>
          <p:cNvPr id="152" name="Google Shape;152;p18"/>
          <p:cNvSpPr txBox="1"/>
          <p:nvPr>
            <p:ph idx="8" type="body"/>
          </p:nvPr>
        </p:nvSpPr>
        <p:spPr>
          <a:xfrm>
            <a:off x="83270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3" name="Google Shape;153;p18"/>
          <p:cNvSpPr txBox="1"/>
          <p:nvPr>
            <p:ph idx="9" type="body"/>
          </p:nvPr>
        </p:nvSpPr>
        <p:spPr>
          <a:xfrm>
            <a:off x="83270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4" name="Shape 154"/>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155" name="Shape 155"/>
        <p:cNvGrpSpPr/>
        <p:nvPr/>
      </p:nvGrpSpPr>
      <p:grpSpPr>
        <a:xfrm>
          <a:off x="0" y="0"/>
          <a:ext cx="0" cy="0"/>
          <a:chOff x="0" y="0"/>
          <a:chExt cx="0" cy="0"/>
        </a:xfrm>
      </p:grpSpPr>
      <p:sp>
        <p:nvSpPr>
          <p:cNvPr id="156" name="Google Shape;156;p2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7" name="Google Shape;157;p2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8" name="Google Shape;158;p2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59" name="Google Shape;159;p2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0" name="Google Shape;160;p20"/>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1" name="Google Shape;161;p20"/>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21" name="Shape 21"/>
        <p:cNvGrpSpPr/>
        <p:nvPr/>
      </p:nvGrpSpPr>
      <p:grpSpPr>
        <a:xfrm>
          <a:off x="0" y="0"/>
          <a:ext cx="0" cy="0"/>
          <a:chOff x="0" y="0"/>
          <a:chExt cx="0" cy="0"/>
        </a:xfrm>
      </p:grpSpPr>
      <p:sp>
        <p:nvSpPr>
          <p:cNvPr id="22" name="Google Shape;22;p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3" name="Google Shape;23;p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24" name="Google Shape;24;p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25" name="Google Shape;25;p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26" name="Google Shape;26;p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27" name="Google Shape;27;p3"/>
          <p:cNvSpPr/>
          <p:nvPr>
            <p:ph idx="2" type="pic"/>
          </p:nvPr>
        </p:nvSpPr>
        <p:spPr>
          <a:xfrm>
            <a:off x="5984925" y="-5178126"/>
            <a:ext cx="11392800" cy="11439600"/>
          </a:xfrm>
          <a:prstGeom prst="pie">
            <a:avLst>
              <a:gd fmla="val 5392891" name="adj1"/>
              <a:gd fmla="val 10798470" name="adj2"/>
            </a:avLst>
          </a:prstGeom>
          <a:noFill/>
          <a:ln>
            <a:noFill/>
          </a:ln>
        </p:spPr>
      </p:sp>
      <p:sp>
        <p:nvSpPr>
          <p:cNvPr id="28" name="Google Shape;28;p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9" name="Google Shape;29;p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30" name="Google Shape;30;p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162" name="Shape 162"/>
        <p:cNvGrpSpPr/>
        <p:nvPr/>
      </p:nvGrpSpPr>
      <p:grpSpPr>
        <a:xfrm>
          <a:off x="0" y="0"/>
          <a:ext cx="0" cy="0"/>
          <a:chOff x="0" y="0"/>
          <a:chExt cx="0" cy="0"/>
        </a:xfrm>
      </p:grpSpPr>
      <p:cxnSp>
        <p:nvCxnSpPr>
          <p:cNvPr id="163" name="Google Shape;163;p21"/>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164" name="Google Shape;164;p2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65" name="Google Shape;165;p2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6" name="Google Shape;166;p21"/>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7" name="Google Shape;167;p21"/>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168" name="Shape 168"/>
        <p:cNvGrpSpPr/>
        <p:nvPr/>
      </p:nvGrpSpPr>
      <p:grpSpPr>
        <a:xfrm>
          <a:off x="0" y="0"/>
          <a:ext cx="0" cy="0"/>
          <a:chOff x="0" y="0"/>
          <a:chExt cx="0" cy="0"/>
        </a:xfrm>
      </p:grpSpPr>
      <p:cxnSp>
        <p:nvCxnSpPr>
          <p:cNvPr id="169" name="Google Shape;169;p22"/>
          <p:cNvCxnSpPr/>
          <p:nvPr/>
        </p:nvCxnSpPr>
        <p:spPr>
          <a:xfrm>
            <a:off x="4114802" y="2448182"/>
            <a:ext cx="0" cy="3200904"/>
          </a:xfrm>
          <a:prstGeom prst="straightConnector1">
            <a:avLst/>
          </a:prstGeom>
          <a:noFill/>
          <a:ln cap="flat" cmpd="sng" w="12700">
            <a:solidFill>
              <a:schemeClr val="accent6"/>
            </a:solidFill>
            <a:prstDash val="solid"/>
            <a:round/>
            <a:headEnd len="sm" w="sm" type="none"/>
            <a:tailEnd len="sm" w="sm" type="none"/>
          </a:ln>
        </p:spPr>
      </p:cxnSp>
      <p:cxnSp>
        <p:nvCxnSpPr>
          <p:cNvPr id="170" name="Google Shape;170;p22"/>
          <p:cNvCxnSpPr/>
          <p:nvPr/>
        </p:nvCxnSpPr>
        <p:spPr>
          <a:xfrm>
            <a:off x="7955974" y="2448902"/>
            <a:ext cx="0" cy="3200904"/>
          </a:xfrm>
          <a:prstGeom prst="straightConnector1">
            <a:avLst/>
          </a:prstGeom>
          <a:noFill/>
          <a:ln cap="flat" cmpd="sng" w="12700">
            <a:solidFill>
              <a:schemeClr val="accent6"/>
            </a:solidFill>
            <a:prstDash val="solid"/>
            <a:round/>
            <a:headEnd len="sm" w="sm" type="none"/>
            <a:tailEnd len="sm" w="sm" type="none"/>
          </a:ln>
        </p:spPr>
      </p:cxnSp>
      <p:sp>
        <p:nvSpPr>
          <p:cNvPr id="171" name="Google Shape;171;p22"/>
          <p:cNvSpPr txBox="1"/>
          <p:nvPr>
            <p:ph idx="1" type="body"/>
          </p:nvPr>
        </p:nvSpPr>
        <p:spPr>
          <a:xfrm>
            <a:off x="10204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2" name="Google Shape;172;p22"/>
          <p:cNvSpPr txBox="1"/>
          <p:nvPr>
            <p:ph idx="2" type="body"/>
          </p:nvPr>
        </p:nvSpPr>
        <p:spPr>
          <a:xfrm>
            <a:off x="4887081"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3" name="Google Shape;173;p22"/>
          <p:cNvSpPr txBox="1"/>
          <p:nvPr>
            <p:ph idx="3" type="body"/>
          </p:nvPr>
        </p:nvSpPr>
        <p:spPr>
          <a:xfrm>
            <a:off x="872837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4" name="Google Shape;174;p2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75" name="Google Shape;175;p22"/>
          <p:cNvSpPr txBox="1"/>
          <p:nvPr>
            <p:ph idx="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6" name="Google Shape;176;p22"/>
          <p:cNvSpPr txBox="1"/>
          <p:nvPr>
            <p:ph idx="5" type="body"/>
          </p:nvPr>
        </p:nvSpPr>
        <p:spPr>
          <a:xfrm>
            <a:off x="609750"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7" name="Google Shape;177;p22"/>
          <p:cNvSpPr txBox="1"/>
          <p:nvPr>
            <p:ph idx="6" type="body"/>
          </p:nvPr>
        </p:nvSpPr>
        <p:spPr>
          <a:xfrm>
            <a:off x="443758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8" name="Google Shape;178;p22"/>
          <p:cNvSpPr txBox="1"/>
          <p:nvPr>
            <p:ph idx="7" type="body"/>
          </p:nvPr>
        </p:nvSpPr>
        <p:spPr>
          <a:xfrm>
            <a:off x="827873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179" name="Shape 179"/>
        <p:cNvGrpSpPr/>
        <p:nvPr/>
      </p:nvGrpSpPr>
      <p:grpSpPr>
        <a:xfrm>
          <a:off x="0" y="0"/>
          <a:ext cx="0" cy="0"/>
          <a:chOff x="0" y="0"/>
          <a:chExt cx="0" cy="0"/>
        </a:xfrm>
      </p:grpSpPr>
      <p:sp>
        <p:nvSpPr>
          <p:cNvPr id="180" name="Google Shape;180;p23"/>
          <p:cNvSpPr/>
          <p:nvPr>
            <p:ph idx="2" type="pic"/>
          </p:nvPr>
        </p:nvSpPr>
        <p:spPr>
          <a:xfrm>
            <a:off x="1823096" y="2574245"/>
            <a:ext cx="1005900" cy="1005900"/>
          </a:xfrm>
          <a:prstGeom prst="rect">
            <a:avLst/>
          </a:prstGeom>
          <a:noFill/>
          <a:ln>
            <a:noFill/>
          </a:ln>
        </p:spPr>
      </p:sp>
      <p:sp>
        <p:nvSpPr>
          <p:cNvPr id="181" name="Google Shape;181;p23"/>
          <p:cNvSpPr/>
          <p:nvPr>
            <p:ph idx="3" type="pic"/>
          </p:nvPr>
        </p:nvSpPr>
        <p:spPr>
          <a:xfrm>
            <a:off x="5593080" y="2574245"/>
            <a:ext cx="1005900" cy="1005900"/>
          </a:xfrm>
          <a:prstGeom prst="rect">
            <a:avLst/>
          </a:prstGeom>
          <a:noFill/>
          <a:ln>
            <a:noFill/>
          </a:ln>
        </p:spPr>
      </p:sp>
      <p:sp>
        <p:nvSpPr>
          <p:cNvPr id="182" name="Google Shape;182;p23"/>
          <p:cNvSpPr/>
          <p:nvPr>
            <p:ph idx="4" type="pic"/>
          </p:nvPr>
        </p:nvSpPr>
        <p:spPr>
          <a:xfrm>
            <a:off x="9222271" y="2574245"/>
            <a:ext cx="1005900" cy="1005900"/>
          </a:xfrm>
          <a:prstGeom prst="rect">
            <a:avLst/>
          </a:prstGeom>
          <a:noFill/>
          <a:ln>
            <a:noFill/>
          </a:ln>
        </p:spPr>
      </p:sp>
      <p:cxnSp>
        <p:nvCxnSpPr>
          <p:cNvPr id="183" name="Google Shape;183;p23"/>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184" name="Google Shape;184;p23"/>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185" name="Google Shape;185;p23"/>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6" name="Google Shape;186;p23"/>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7" name="Google Shape;187;p23"/>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8" name="Google Shape;188;p23"/>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9" name="Google Shape;189;p23"/>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90" name="Google Shape;190;p23"/>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91" name="Google Shape;191;p2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92" name="Google Shape;192;p23"/>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193" name="Shape 193"/>
        <p:cNvGrpSpPr/>
        <p:nvPr/>
      </p:nvGrpSpPr>
      <p:grpSpPr>
        <a:xfrm>
          <a:off x="0" y="0"/>
          <a:ext cx="0" cy="0"/>
          <a:chOff x="0" y="0"/>
          <a:chExt cx="0" cy="0"/>
        </a:xfrm>
      </p:grpSpPr>
      <p:sp>
        <p:nvSpPr>
          <p:cNvPr id="194" name="Google Shape;194;p24"/>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5" name="Google Shape;195;p24"/>
          <p:cNvSpPr/>
          <p:nvPr>
            <p:ph idx="2" type="pic"/>
          </p:nvPr>
        </p:nvSpPr>
        <p:spPr>
          <a:xfrm>
            <a:off x="729761" y="1921550"/>
            <a:ext cx="822960" cy="822960"/>
          </a:xfrm>
          <a:prstGeom prst="rect">
            <a:avLst/>
          </a:prstGeom>
          <a:noFill/>
          <a:ln>
            <a:noFill/>
          </a:ln>
        </p:spPr>
      </p:sp>
      <p:sp>
        <p:nvSpPr>
          <p:cNvPr id="196" name="Google Shape;196;p24"/>
          <p:cNvSpPr/>
          <p:nvPr>
            <p:ph idx="3" type="pic"/>
          </p:nvPr>
        </p:nvSpPr>
        <p:spPr>
          <a:xfrm>
            <a:off x="729761" y="3037769"/>
            <a:ext cx="822960" cy="822960"/>
          </a:xfrm>
          <a:prstGeom prst="rect">
            <a:avLst/>
          </a:prstGeom>
          <a:noFill/>
          <a:ln>
            <a:noFill/>
          </a:ln>
        </p:spPr>
      </p:sp>
      <p:sp>
        <p:nvSpPr>
          <p:cNvPr id="197" name="Google Shape;197;p24"/>
          <p:cNvSpPr/>
          <p:nvPr>
            <p:ph idx="4" type="pic"/>
          </p:nvPr>
        </p:nvSpPr>
        <p:spPr>
          <a:xfrm>
            <a:off x="729761" y="4151979"/>
            <a:ext cx="822960" cy="822960"/>
          </a:xfrm>
          <a:prstGeom prst="rect">
            <a:avLst/>
          </a:prstGeom>
          <a:noFill/>
          <a:ln>
            <a:noFill/>
          </a:ln>
        </p:spPr>
      </p:sp>
      <p:sp>
        <p:nvSpPr>
          <p:cNvPr id="198" name="Google Shape;198;p24"/>
          <p:cNvSpPr/>
          <p:nvPr>
            <p:ph idx="5" type="pic"/>
          </p:nvPr>
        </p:nvSpPr>
        <p:spPr>
          <a:xfrm>
            <a:off x="729761" y="5262171"/>
            <a:ext cx="822960" cy="822960"/>
          </a:xfrm>
          <a:prstGeom prst="rect">
            <a:avLst/>
          </a:prstGeom>
          <a:noFill/>
          <a:ln>
            <a:noFill/>
          </a:ln>
        </p:spPr>
      </p:sp>
      <p:sp>
        <p:nvSpPr>
          <p:cNvPr id="199" name="Google Shape;199;p24"/>
          <p:cNvSpPr txBox="1"/>
          <p:nvPr>
            <p:ph idx="1" type="body"/>
          </p:nvPr>
        </p:nvSpPr>
        <p:spPr>
          <a:xfrm>
            <a:off x="2019578" y="1921550"/>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0" name="Google Shape;200;p24"/>
          <p:cNvSpPr txBox="1"/>
          <p:nvPr>
            <p:ph idx="6" type="body"/>
          </p:nvPr>
        </p:nvSpPr>
        <p:spPr>
          <a:xfrm>
            <a:off x="2019578" y="303776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1" name="Google Shape;201;p24"/>
          <p:cNvSpPr txBox="1"/>
          <p:nvPr>
            <p:ph idx="7" type="body"/>
          </p:nvPr>
        </p:nvSpPr>
        <p:spPr>
          <a:xfrm>
            <a:off x="2019578" y="415197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2" name="Google Shape;202;p24"/>
          <p:cNvSpPr txBox="1"/>
          <p:nvPr>
            <p:ph idx="8" type="body"/>
          </p:nvPr>
        </p:nvSpPr>
        <p:spPr>
          <a:xfrm>
            <a:off x="2019578" y="5262171"/>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3" name="Google Shape;203;p24"/>
          <p:cNvSpPr/>
          <p:nvPr>
            <p:ph idx="9" type="pic"/>
          </p:nvPr>
        </p:nvSpPr>
        <p:spPr>
          <a:xfrm flipH="1">
            <a:off x="6458875" y="416100"/>
            <a:ext cx="5733300" cy="6025800"/>
          </a:xfrm>
          <a:prstGeom prst="flowChartDelay">
            <a:avLst/>
          </a:prstGeom>
          <a:noFill/>
          <a:ln>
            <a:noFill/>
          </a:ln>
        </p:spPr>
      </p:sp>
      <p:sp>
        <p:nvSpPr>
          <p:cNvPr id="204" name="Google Shape;204;p2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205" name="Shape 205"/>
        <p:cNvGrpSpPr/>
        <p:nvPr/>
      </p:nvGrpSpPr>
      <p:grpSpPr>
        <a:xfrm>
          <a:off x="0" y="0"/>
          <a:ext cx="0" cy="0"/>
          <a:chOff x="0" y="0"/>
          <a:chExt cx="0" cy="0"/>
        </a:xfrm>
      </p:grpSpPr>
      <p:sp>
        <p:nvSpPr>
          <p:cNvPr id="206" name="Google Shape;206;p25"/>
          <p:cNvSpPr/>
          <p:nvPr>
            <p:ph idx="2" type="pic"/>
          </p:nvPr>
        </p:nvSpPr>
        <p:spPr>
          <a:xfrm>
            <a:off x="0" y="416100"/>
            <a:ext cx="5733300" cy="6025800"/>
          </a:xfrm>
          <a:prstGeom prst="flowChartDelay">
            <a:avLst/>
          </a:prstGeom>
          <a:noFill/>
          <a:ln>
            <a:noFill/>
          </a:ln>
        </p:spPr>
      </p:sp>
      <p:sp>
        <p:nvSpPr>
          <p:cNvPr id="207" name="Google Shape;207;p25"/>
          <p:cNvSpPr txBox="1"/>
          <p:nvPr>
            <p:ph type="title"/>
          </p:nvPr>
        </p:nvSpPr>
        <p:spPr>
          <a:xfrm>
            <a:off x="6096000" y="65925"/>
            <a:ext cx="5467109"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08" name="Google Shape;208;p25"/>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09" name="Google Shape;209;p25"/>
          <p:cNvSpPr txBox="1"/>
          <p:nvPr>
            <p:ph idx="3" type="body"/>
          </p:nvPr>
        </p:nvSpPr>
        <p:spPr>
          <a:xfrm>
            <a:off x="6096000" y="2385825"/>
            <a:ext cx="5262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210" name="Shape 210"/>
        <p:cNvGrpSpPr/>
        <p:nvPr/>
      </p:nvGrpSpPr>
      <p:grpSpPr>
        <a:xfrm>
          <a:off x="0" y="0"/>
          <a:ext cx="0" cy="0"/>
          <a:chOff x="0" y="0"/>
          <a:chExt cx="0" cy="0"/>
        </a:xfrm>
      </p:grpSpPr>
      <p:sp>
        <p:nvSpPr>
          <p:cNvPr id="211" name="Google Shape;211;p26"/>
          <p:cNvSpPr/>
          <p:nvPr/>
        </p:nvSpPr>
        <p:spPr>
          <a:xfrm>
            <a:off x="4953964" y="1855357"/>
            <a:ext cx="6971817" cy="6971817"/>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2" name="Google Shape;212;p26"/>
          <p:cNvSpPr/>
          <p:nvPr/>
        </p:nvSpPr>
        <p:spPr>
          <a:xfrm rot="10800000">
            <a:off x="7287658" y="-641910"/>
            <a:ext cx="6971817" cy="6971817"/>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3" name="Google Shape;213;p26"/>
          <p:cNvSpPr txBox="1"/>
          <p:nvPr>
            <p:ph idx="1" type="body"/>
          </p:nvPr>
        </p:nvSpPr>
        <p:spPr>
          <a:xfrm>
            <a:off x="7974958" y="2963119"/>
            <a:ext cx="2743200" cy="2196306"/>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214" name="Google Shape;214;p2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15" name="Google Shape;215;p26"/>
          <p:cNvSpPr txBox="1"/>
          <p:nvPr>
            <p:ph idx="2"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16" name="Google Shape;216;p26"/>
          <p:cNvSpPr txBox="1"/>
          <p:nvPr>
            <p:ph idx="3" type="body"/>
          </p:nvPr>
        </p:nvSpPr>
        <p:spPr>
          <a:xfrm>
            <a:off x="609750" y="2385825"/>
            <a:ext cx="63132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217" name="Shape 217"/>
        <p:cNvGrpSpPr/>
        <p:nvPr/>
      </p:nvGrpSpPr>
      <p:grpSpPr>
        <a:xfrm>
          <a:off x="0" y="0"/>
          <a:ext cx="0" cy="0"/>
          <a:chOff x="0" y="0"/>
          <a:chExt cx="0" cy="0"/>
        </a:xfrm>
      </p:grpSpPr>
      <p:sp>
        <p:nvSpPr>
          <p:cNvPr id="218" name="Google Shape;218;p27"/>
          <p:cNvSpPr/>
          <p:nvPr/>
        </p:nvSpPr>
        <p:spPr>
          <a:xfrm>
            <a:off x="5109730"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1"/>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219" name="Google Shape;219;p27"/>
          <p:cNvSpPr/>
          <p:nvPr/>
        </p:nvSpPr>
        <p:spPr>
          <a:xfrm>
            <a:off x="2370667"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220" name="Google Shape;220;p27"/>
          <p:cNvSpPr txBox="1"/>
          <p:nvPr>
            <p:ph idx="1" type="body"/>
          </p:nvPr>
        </p:nvSpPr>
        <p:spPr>
          <a:xfrm>
            <a:off x="2539999"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1" name="Google Shape;221;p27"/>
          <p:cNvSpPr txBox="1"/>
          <p:nvPr>
            <p:ph idx="2" type="body"/>
          </p:nvPr>
        </p:nvSpPr>
        <p:spPr>
          <a:xfrm>
            <a:off x="6829776"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2" name="Google Shape;222;p2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23" name="Google Shape;223;p27"/>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224" name="Shape 224"/>
        <p:cNvGrpSpPr/>
        <p:nvPr/>
      </p:nvGrpSpPr>
      <p:grpSpPr>
        <a:xfrm>
          <a:off x="0" y="0"/>
          <a:ext cx="0" cy="0"/>
          <a:chOff x="0" y="0"/>
          <a:chExt cx="0" cy="0"/>
        </a:xfrm>
      </p:grpSpPr>
      <p:sp>
        <p:nvSpPr>
          <p:cNvPr id="225" name="Google Shape;225;p28"/>
          <p:cNvSpPr/>
          <p:nvPr>
            <p:ph idx="2" type="pic"/>
          </p:nvPr>
        </p:nvSpPr>
        <p:spPr>
          <a:xfrm>
            <a:off x="628891" y="1672660"/>
            <a:ext cx="2543598" cy="2297456"/>
          </a:xfrm>
          <a:prstGeom prst="rect">
            <a:avLst/>
          </a:prstGeom>
          <a:noFill/>
          <a:ln>
            <a:noFill/>
          </a:ln>
        </p:spPr>
      </p:sp>
      <p:sp>
        <p:nvSpPr>
          <p:cNvPr id="226" name="Google Shape;226;p28"/>
          <p:cNvSpPr/>
          <p:nvPr>
            <p:ph idx="3" type="pic"/>
          </p:nvPr>
        </p:nvSpPr>
        <p:spPr>
          <a:xfrm>
            <a:off x="3302977" y="1672660"/>
            <a:ext cx="2543598" cy="2297456"/>
          </a:xfrm>
          <a:prstGeom prst="rect">
            <a:avLst/>
          </a:prstGeom>
          <a:noFill/>
          <a:ln>
            <a:noFill/>
          </a:ln>
        </p:spPr>
      </p:sp>
      <p:sp>
        <p:nvSpPr>
          <p:cNvPr id="227" name="Google Shape;227;p28"/>
          <p:cNvSpPr/>
          <p:nvPr>
            <p:ph idx="4" type="pic"/>
          </p:nvPr>
        </p:nvSpPr>
        <p:spPr>
          <a:xfrm>
            <a:off x="628891" y="4080194"/>
            <a:ext cx="2543598" cy="2297456"/>
          </a:xfrm>
          <a:prstGeom prst="rect">
            <a:avLst/>
          </a:prstGeom>
          <a:noFill/>
          <a:ln>
            <a:noFill/>
          </a:ln>
        </p:spPr>
      </p:sp>
      <p:sp>
        <p:nvSpPr>
          <p:cNvPr id="228" name="Google Shape;228;p28"/>
          <p:cNvSpPr/>
          <p:nvPr>
            <p:ph idx="5" type="pic"/>
          </p:nvPr>
        </p:nvSpPr>
        <p:spPr>
          <a:xfrm>
            <a:off x="3302977" y="4080194"/>
            <a:ext cx="2543598" cy="2297456"/>
          </a:xfrm>
          <a:prstGeom prst="rect">
            <a:avLst/>
          </a:prstGeom>
          <a:noFill/>
          <a:ln>
            <a:noFill/>
          </a:ln>
        </p:spPr>
      </p:sp>
      <p:sp>
        <p:nvSpPr>
          <p:cNvPr id="229" name="Google Shape;229;p2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30" name="Google Shape;230;p28"/>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31" name="Google Shape;231;p28"/>
          <p:cNvSpPr txBox="1"/>
          <p:nvPr>
            <p:ph idx="6" type="body"/>
          </p:nvPr>
        </p:nvSpPr>
        <p:spPr>
          <a:xfrm>
            <a:off x="61087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232" name="Shape 232"/>
        <p:cNvGrpSpPr/>
        <p:nvPr/>
      </p:nvGrpSpPr>
      <p:grpSpPr>
        <a:xfrm>
          <a:off x="0" y="0"/>
          <a:ext cx="0" cy="0"/>
          <a:chOff x="0" y="0"/>
          <a:chExt cx="0" cy="0"/>
        </a:xfrm>
      </p:grpSpPr>
      <p:sp>
        <p:nvSpPr>
          <p:cNvPr id="233" name="Google Shape;233;p29"/>
          <p:cNvSpPr/>
          <p:nvPr>
            <p:ph idx="2" type="chart"/>
          </p:nvPr>
        </p:nvSpPr>
        <p:spPr>
          <a:xfrm>
            <a:off x="5920502" y="2353895"/>
            <a:ext cx="5683594" cy="374310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34" name="Google Shape;234;p29"/>
          <p:cNvSpPr txBox="1"/>
          <p:nvPr>
            <p:ph idx="1" type="body"/>
          </p:nvPr>
        </p:nvSpPr>
        <p:spPr>
          <a:xfrm>
            <a:off x="1233693" y="305794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5" name="Google Shape;235;p29"/>
          <p:cNvSpPr txBox="1"/>
          <p:nvPr>
            <p:ph idx="3" type="body"/>
          </p:nvPr>
        </p:nvSpPr>
        <p:spPr>
          <a:xfrm>
            <a:off x="1228229" y="264895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6" name="Google Shape;236;p29"/>
          <p:cNvSpPr txBox="1"/>
          <p:nvPr>
            <p:ph idx="4" type="body"/>
          </p:nvPr>
        </p:nvSpPr>
        <p:spPr>
          <a:xfrm>
            <a:off x="1228229" y="400359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7" name="Google Shape;237;p29"/>
          <p:cNvSpPr txBox="1"/>
          <p:nvPr>
            <p:ph idx="5" type="body"/>
          </p:nvPr>
        </p:nvSpPr>
        <p:spPr>
          <a:xfrm>
            <a:off x="1222765" y="359460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8" name="Google Shape;238;p29"/>
          <p:cNvSpPr txBox="1"/>
          <p:nvPr>
            <p:ph idx="6" type="body"/>
          </p:nvPr>
        </p:nvSpPr>
        <p:spPr>
          <a:xfrm>
            <a:off x="1244367" y="497673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9" name="Google Shape;239;p29"/>
          <p:cNvSpPr txBox="1"/>
          <p:nvPr>
            <p:ph idx="7" type="body"/>
          </p:nvPr>
        </p:nvSpPr>
        <p:spPr>
          <a:xfrm>
            <a:off x="1238903" y="456774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40" name="Google Shape;240;p29"/>
          <p:cNvSpPr/>
          <p:nvPr>
            <p:ph idx="8" type="pic"/>
          </p:nvPr>
        </p:nvSpPr>
        <p:spPr>
          <a:xfrm>
            <a:off x="616639" y="2669177"/>
            <a:ext cx="365700" cy="365700"/>
          </a:xfrm>
          <a:prstGeom prst="rect">
            <a:avLst/>
          </a:prstGeom>
          <a:noFill/>
          <a:ln>
            <a:noFill/>
          </a:ln>
        </p:spPr>
      </p:sp>
      <p:sp>
        <p:nvSpPr>
          <p:cNvPr id="241" name="Google Shape;241;p29"/>
          <p:cNvSpPr/>
          <p:nvPr>
            <p:ph idx="9" type="pic"/>
          </p:nvPr>
        </p:nvSpPr>
        <p:spPr>
          <a:xfrm>
            <a:off x="616639" y="3583577"/>
            <a:ext cx="365700" cy="365700"/>
          </a:xfrm>
          <a:prstGeom prst="rect">
            <a:avLst/>
          </a:prstGeom>
          <a:noFill/>
          <a:ln>
            <a:noFill/>
          </a:ln>
        </p:spPr>
      </p:sp>
      <p:sp>
        <p:nvSpPr>
          <p:cNvPr id="242" name="Google Shape;242;p29"/>
          <p:cNvSpPr/>
          <p:nvPr>
            <p:ph idx="13" type="pic"/>
          </p:nvPr>
        </p:nvSpPr>
        <p:spPr>
          <a:xfrm>
            <a:off x="616639" y="4565710"/>
            <a:ext cx="365700" cy="365700"/>
          </a:xfrm>
          <a:prstGeom prst="rect">
            <a:avLst/>
          </a:prstGeom>
          <a:noFill/>
          <a:ln>
            <a:noFill/>
          </a:ln>
        </p:spPr>
      </p:sp>
      <p:sp>
        <p:nvSpPr>
          <p:cNvPr id="243" name="Google Shape;243;p2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44" name="Google Shape;244;p29"/>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245" name="Shape 245"/>
        <p:cNvGrpSpPr/>
        <p:nvPr/>
      </p:nvGrpSpPr>
      <p:grpSpPr>
        <a:xfrm>
          <a:off x="0" y="0"/>
          <a:ext cx="0" cy="0"/>
          <a:chOff x="0" y="0"/>
          <a:chExt cx="0" cy="0"/>
        </a:xfrm>
      </p:grpSpPr>
      <p:sp>
        <p:nvSpPr>
          <p:cNvPr id="246" name="Google Shape;246;p30"/>
          <p:cNvSpPr/>
          <p:nvPr/>
        </p:nvSpPr>
        <p:spPr>
          <a:xfrm>
            <a:off x="6463894" y="3715473"/>
            <a:ext cx="2784278" cy="2476983"/>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47" name="Google Shape;247;p30"/>
          <p:cNvSpPr txBox="1"/>
          <p:nvPr/>
        </p:nvSpPr>
        <p:spPr>
          <a:xfrm>
            <a:off x="6736467" y="3945480"/>
            <a:ext cx="1993335"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48" name="Google Shape;248;p30"/>
          <p:cNvSpPr txBox="1"/>
          <p:nvPr/>
        </p:nvSpPr>
        <p:spPr>
          <a:xfrm>
            <a:off x="6736467" y="4785000"/>
            <a:ext cx="1993335"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249" name="Google Shape;249;p30"/>
          <p:cNvSpPr/>
          <p:nvPr/>
        </p:nvSpPr>
        <p:spPr>
          <a:xfrm>
            <a:off x="8729802" y="3930649"/>
            <a:ext cx="2458569" cy="2007163"/>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50" name="Google Shape;250;p30"/>
          <p:cNvSpPr txBox="1"/>
          <p:nvPr/>
        </p:nvSpPr>
        <p:spPr>
          <a:xfrm>
            <a:off x="9084512" y="3945480"/>
            <a:ext cx="2144591"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1" name="Google Shape;251;p30"/>
          <p:cNvSpPr txBox="1"/>
          <p:nvPr/>
        </p:nvSpPr>
        <p:spPr>
          <a:xfrm>
            <a:off x="9084512" y="4785000"/>
            <a:ext cx="2144591"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2" name="Google Shape;252;p30"/>
          <p:cNvSpPr/>
          <p:nvPr>
            <p:ph idx="2" type="chart"/>
          </p:nvPr>
        </p:nvSpPr>
        <p:spPr>
          <a:xfrm>
            <a:off x="616639" y="2353895"/>
            <a:ext cx="5536935" cy="3676389"/>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53" name="Google Shape;253;p3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54" name="Google Shape;254;p3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55" name="Google Shape;255;p30"/>
          <p:cNvSpPr txBox="1"/>
          <p:nvPr>
            <p:ph idx="3" type="body"/>
          </p:nvPr>
        </p:nvSpPr>
        <p:spPr>
          <a:xfrm>
            <a:off x="62353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31" name="Shape 31"/>
        <p:cNvGrpSpPr/>
        <p:nvPr/>
      </p:nvGrpSpPr>
      <p:grpSpPr>
        <a:xfrm>
          <a:off x="0" y="0"/>
          <a:ext cx="0" cy="0"/>
          <a:chOff x="0" y="0"/>
          <a:chExt cx="0" cy="0"/>
        </a:xfrm>
      </p:grpSpPr>
      <p:sp>
        <p:nvSpPr>
          <p:cNvPr id="32" name="Google Shape;32;p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3" name="Google Shape;33;p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4" name="Google Shape;34;p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5" name="Google Shape;35;p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 name="Google Shape;36;p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256" name="Shape 256"/>
        <p:cNvGrpSpPr/>
        <p:nvPr/>
      </p:nvGrpSpPr>
      <p:grpSpPr>
        <a:xfrm>
          <a:off x="0" y="0"/>
          <a:ext cx="0" cy="0"/>
          <a:chOff x="0" y="0"/>
          <a:chExt cx="0" cy="0"/>
        </a:xfrm>
      </p:grpSpPr>
      <p:sp>
        <p:nvSpPr>
          <p:cNvPr id="257" name="Google Shape;257;p31"/>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8" name="Google Shape;258;p31"/>
          <p:cNvSpPr/>
          <p:nvPr/>
        </p:nvSpPr>
        <p:spPr>
          <a:xfrm flipH="1">
            <a:off x="5395093" y="129651"/>
            <a:ext cx="6240694" cy="6240694"/>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259" name="Google Shape;259;p31"/>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260" name="Google Shape;260;p31"/>
          <p:cNvSpPr/>
          <p:nvPr>
            <p:ph idx="2" type="pic"/>
          </p:nvPr>
        </p:nvSpPr>
        <p:spPr>
          <a:xfrm>
            <a:off x="8095047" y="1257696"/>
            <a:ext cx="2124300" cy="4571400"/>
          </a:xfrm>
          <a:prstGeom prst="roundRect">
            <a:avLst>
              <a:gd fmla="val 10302" name="adj"/>
            </a:avLst>
          </a:prstGeom>
          <a:solidFill>
            <a:schemeClr val="lt2"/>
          </a:solidFill>
          <a:ln>
            <a:noFill/>
          </a:ln>
        </p:spPr>
      </p:sp>
      <p:sp>
        <p:nvSpPr>
          <p:cNvPr id="261" name="Google Shape;261;p3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62" name="Google Shape;262;p3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63" name="Google Shape;263;p31"/>
          <p:cNvSpPr txBox="1"/>
          <p:nvPr>
            <p:ph idx="3" type="body"/>
          </p:nvPr>
        </p:nvSpPr>
        <p:spPr>
          <a:xfrm>
            <a:off x="609750" y="2385825"/>
            <a:ext cx="5757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264" name="Shape 264"/>
        <p:cNvGrpSpPr/>
        <p:nvPr/>
      </p:nvGrpSpPr>
      <p:grpSpPr>
        <a:xfrm>
          <a:off x="0" y="0"/>
          <a:ext cx="0" cy="0"/>
          <a:chOff x="0" y="0"/>
          <a:chExt cx="0" cy="0"/>
        </a:xfrm>
      </p:grpSpPr>
      <p:sp>
        <p:nvSpPr>
          <p:cNvPr id="265" name="Google Shape;265;p32"/>
          <p:cNvSpPr/>
          <p:nvPr/>
        </p:nvSpPr>
        <p:spPr>
          <a:xfrm>
            <a:off x="8833266" y="6569215"/>
            <a:ext cx="2602378" cy="158963"/>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266" name="Google Shape;266;p32"/>
          <p:cNvSpPr/>
          <p:nvPr/>
        </p:nvSpPr>
        <p:spPr>
          <a:xfrm>
            <a:off x="3505516" y="4154626"/>
            <a:ext cx="5406747" cy="5406747"/>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267" name="Google Shape;267;p32"/>
          <p:cNvSpPr/>
          <p:nvPr/>
        </p:nvSpPr>
        <p:spPr>
          <a:xfrm>
            <a:off x="3236290" y="3996266"/>
            <a:ext cx="5286506" cy="5286506"/>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268" name="Google Shape;268;p32"/>
          <p:cNvPicPr preferRelativeResize="0"/>
          <p:nvPr/>
        </p:nvPicPr>
        <p:blipFill rotWithShape="1">
          <a:blip r:embed="rId2">
            <a:alphaModFix/>
          </a:blip>
          <a:srcRect b="-249" l="0" r="0" t="0"/>
          <a:stretch/>
        </p:blipFill>
        <p:spPr>
          <a:xfrm>
            <a:off x="5021207" y="1876700"/>
            <a:ext cx="2321701" cy="4664523"/>
          </a:xfrm>
          <a:prstGeom prst="rect">
            <a:avLst/>
          </a:prstGeom>
          <a:noFill/>
          <a:ln>
            <a:noFill/>
          </a:ln>
        </p:spPr>
      </p:pic>
      <p:sp>
        <p:nvSpPr>
          <p:cNvPr id="269" name="Google Shape;269;p32"/>
          <p:cNvSpPr/>
          <p:nvPr>
            <p:ph idx="2" type="pic"/>
          </p:nvPr>
        </p:nvSpPr>
        <p:spPr>
          <a:xfrm>
            <a:off x="5146901" y="1993899"/>
            <a:ext cx="2048226" cy="4379191"/>
          </a:xfrm>
          <a:prstGeom prst="rect">
            <a:avLst/>
          </a:prstGeom>
          <a:noFill/>
          <a:ln>
            <a:noFill/>
          </a:ln>
        </p:spPr>
      </p:sp>
      <p:sp>
        <p:nvSpPr>
          <p:cNvPr id="270" name="Google Shape;270;p32"/>
          <p:cNvSpPr txBox="1"/>
          <p:nvPr>
            <p:ph idx="1" type="body"/>
          </p:nvPr>
        </p:nvSpPr>
        <p:spPr>
          <a:xfrm>
            <a:off x="8833267" y="2447367"/>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1" name="Google Shape;271;p32"/>
          <p:cNvSpPr txBox="1"/>
          <p:nvPr>
            <p:ph idx="3" type="body"/>
          </p:nvPr>
        </p:nvSpPr>
        <p:spPr>
          <a:xfrm>
            <a:off x="8833267" y="379848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2" name="Google Shape;272;p32"/>
          <p:cNvSpPr txBox="1"/>
          <p:nvPr>
            <p:ph idx="4" type="body"/>
          </p:nvPr>
        </p:nvSpPr>
        <p:spPr>
          <a:xfrm>
            <a:off x="8833266" y="511716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3" name="Google Shape;273;p32"/>
          <p:cNvSpPr/>
          <p:nvPr>
            <p:ph idx="5" type="pic"/>
          </p:nvPr>
        </p:nvSpPr>
        <p:spPr>
          <a:xfrm>
            <a:off x="8146954" y="2518389"/>
            <a:ext cx="365700" cy="365700"/>
          </a:xfrm>
          <a:prstGeom prst="rect">
            <a:avLst/>
          </a:prstGeom>
          <a:noFill/>
          <a:ln>
            <a:noFill/>
          </a:ln>
        </p:spPr>
      </p:sp>
      <p:sp>
        <p:nvSpPr>
          <p:cNvPr id="274" name="Google Shape;274;p32"/>
          <p:cNvSpPr/>
          <p:nvPr>
            <p:ph idx="6" type="pic"/>
          </p:nvPr>
        </p:nvSpPr>
        <p:spPr>
          <a:xfrm>
            <a:off x="8146954" y="3860390"/>
            <a:ext cx="365700" cy="365700"/>
          </a:xfrm>
          <a:prstGeom prst="rect">
            <a:avLst/>
          </a:prstGeom>
          <a:noFill/>
          <a:ln>
            <a:noFill/>
          </a:ln>
        </p:spPr>
      </p:sp>
      <p:sp>
        <p:nvSpPr>
          <p:cNvPr id="275" name="Google Shape;275;p32"/>
          <p:cNvSpPr/>
          <p:nvPr>
            <p:ph idx="7" type="pic"/>
          </p:nvPr>
        </p:nvSpPr>
        <p:spPr>
          <a:xfrm>
            <a:off x="8146954" y="5179070"/>
            <a:ext cx="365700" cy="365700"/>
          </a:xfrm>
          <a:prstGeom prst="rect">
            <a:avLst/>
          </a:prstGeom>
          <a:noFill/>
          <a:ln>
            <a:noFill/>
          </a:ln>
        </p:spPr>
      </p:sp>
      <p:sp>
        <p:nvSpPr>
          <p:cNvPr id="276" name="Google Shape;276;p3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77" name="Google Shape;277;p32"/>
          <p:cNvSpPr txBox="1"/>
          <p:nvPr>
            <p:ph idx="8"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78" name="Google Shape;278;p32"/>
          <p:cNvSpPr txBox="1"/>
          <p:nvPr>
            <p:ph idx="9"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279" name="Shape 279"/>
        <p:cNvGrpSpPr/>
        <p:nvPr/>
      </p:nvGrpSpPr>
      <p:grpSpPr>
        <a:xfrm>
          <a:off x="0" y="0"/>
          <a:ext cx="0" cy="0"/>
          <a:chOff x="0" y="0"/>
          <a:chExt cx="0" cy="0"/>
        </a:xfrm>
      </p:grpSpPr>
      <p:sp>
        <p:nvSpPr>
          <p:cNvPr id="280" name="Google Shape;280;p33"/>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1" name="Google Shape;281;p33"/>
          <p:cNvSpPr/>
          <p:nvPr/>
        </p:nvSpPr>
        <p:spPr>
          <a:xfrm>
            <a:off x="2236262" y="3835806"/>
            <a:ext cx="777583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2" name="Google Shape;282;p33"/>
          <p:cNvSpPr txBox="1"/>
          <p:nvPr>
            <p:ph idx="1"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3" name="Google Shape;283;p33"/>
          <p:cNvSpPr txBox="1"/>
          <p:nvPr>
            <p:ph idx="2" type="body"/>
          </p:nvPr>
        </p:nvSpPr>
        <p:spPr>
          <a:xfrm>
            <a:off x="5105106"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284" name="Google Shape;284;p33"/>
          <p:cNvSpPr txBox="1"/>
          <p:nvPr>
            <p:ph idx="3" type="body"/>
          </p:nvPr>
        </p:nvSpPr>
        <p:spPr>
          <a:xfrm>
            <a:off x="7879079"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5" name="Google Shape;285;p33"/>
          <p:cNvSpPr txBox="1"/>
          <p:nvPr>
            <p:ph idx="4" type="body"/>
          </p:nvPr>
        </p:nvSpPr>
        <p:spPr>
          <a:xfrm>
            <a:off x="2916218"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286" name="Google Shape;286;p33"/>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7" name="Google Shape;287;p33"/>
          <p:cNvSpPr txBox="1"/>
          <p:nvPr>
            <p:ph idx="5"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88" name="Google Shape;288;p33"/>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9" name="Google Shape;289;p33"/>
          <p:cNvSpPr txBox="1"/>
          <p:nvPr>
            <p:ph idx="6" type="body"/>
          </p:nvPr>
        </p:nvSpPr>
        <p:spPr>
          <a:xfrm>
            <a:off x="5763590"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0" name="Google Shape;290;p3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91" name="Google Shape;291;p33"/>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292" name="Shape 292"/>
        <p:cNvGrpSpPr/>
        <p:nvPr/>
      </p:nvGrpSpPr>
      <p:grpSpPr>
        <a:xfrm>
          <a:off x="0" y="0"/>
          <a:ext cx="0" cy="0"/>
          <a:chOff x="0" y="0"/>
          <a:chExt cx="0" cy="0"/>
        </a:xfrm>
      </p:grpSpPr>
      <p:sp>
        <p:nvSpPr>
          <p:cNvPr id="293" name="Google Shape;293;p34"/>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4" name="Google Shape;294;p34"/>
          <p:cNvSpPr/>
          <p:nvPr/>
        </p:nvSpPr>
        <p:spPr>
          <a:xfrm>
            <a:off x="1423686" y="3835806"/>
            <a:ext cx="936391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5" name="Google Shape;295;p34"/>
          <p:cNvSpPr txBox="1"/>
          <p:nvPr>
            <p:ph idx="1" type="body"/>
          </p:nvPr>
        </p:nvSpPr>
        <p:spPr>
          <a:xfrm>
            <a:off x="1529084"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6" name="Google Shape;296;p34"/>
          <p:cNvSpPr txBox="1"/>
          <p:nvPr>
            <p:ph idx="2" type="body"/>
          </p:nvPr>
        </p:nvSpPr>
        <p:spPr>
          <a:xfrm>
            <a:off x="4013309"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7" name="Google Shape;297;p34"/>
          <p:cNvSpPr txBox="1"/>
          <p:nvPr>
            <p:ph idx="3" type="body"/>
          </p:nvPr>
        </p:nvSpPr>
        <p:spPr>
          <a:xfrm>
            <a:off x="6383364"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8" name="Google Shape;298;p34"/>
          <p:cNvSpPr txBox="1"/>
          <p:nvPr>
            <p:ph idx="4" type="body"/>
          </p:nvPr>
        </p:nvSpPr>
        <p:spPr>
          <a:xfrm>
            <a:off x="1972945"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9" name="Google Shape;299;p34"/>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0" name="Google Shape;300;p34"/>
          <p:cNvSpPr txBox="1"/>
          <p:nvPr>
            <p:ph idx="5" type="body"/>
          </p:nvPr>
        </p:nvSpPr>
        <p:spPr>
          <a:xfrm>
            <a:off x="7126821"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1" name="Google Shape;301;p34"/>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2" name="Google Shape;302;p34"/>
          <p:cNvSpPr txBox="1"/>
          <p:nvPr>
            <p:ph idx="6" type="body"/>
          </p:nvPr>
        </p:nvSpPr>
        <p:spPr>
          <a:xfrm>
            <a:off x="4671793"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3" name="Google Shape;303;p34"/>
          <p:cNvSpPr txBox="1"/>
          <p:nvPr>
            <p:ph idx="7" type="body"/>
          </p:nvPr>
        </p:nvSpPr>
        <p:spPr>
          <a:xfrm>
            <a:off x="8730267"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04" name="Google Shape;304;p34"/>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5" name="Google Shape;305;p34"/>
          <p:cNvSpPr txBox="1"/>
          <p:nvPr>
            <p:ph idx="8" type="body"/>
          </p:nvPr>
        </p:nvSpPr>
        <p:spPr>
          <a:xfrm>
            <a:off x="9388751"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6" name="Google Shape;306;p3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07" name="Google Shape;307;p34"/>
          <p:cNvSpPr txBox="1"/>
          <p:nvPr>
            <p:ph idx="9"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308" name="Shape 308"/>
        <p:cNvGrpSpPr/>
        <p:nvPr/>
      </p:nvGrpSpPr>
      <p:grpSpPr>
        <a:xfrm>
          <a:off x="0" y="0"/>
          <a:ext cx="0" cy="0"/>
          <a:chOff x="0" y="0"/>
          <a:chExt cx="0" cy="0"/>
        </a:xfrm>
      </p:grpSpPr>
      <p:sp>
        <p:nvSpPr>
          <p:cNvPr id="309" name="Google Shape;309;p35"/>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0" name="Google Shape;310;p35"/>
          <p:cNvSpPr/>
          <p:nvPr/>
        </p:nvSpPr>
        <p:spPr>
          <a:xfrm>
            <a:off x="810228" y="3835806"/>
            <a:ext cx="1063814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1" name="Google Shape;311;p35"/>
          <p:cNvSpPr txBox="1"/>
          <p:nvPr>
            <p:ph idx="1" type="body"/>
          </p:nvPr>
        </p:nvSpPr>
        <p:spPr>
          <a:xfrm>
            <a:off x="810228"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312" name="Google Shape;312;p35"/>
          <p:cNvSpPr txBox="1"/>
          <p:nvPr>
            <p:ph idx="2" type="body"/>
          </p:nvPr>
        </p:nvSpPr>
        <p:spPr>
          <a:xfrm>
            <a:off x="3000855"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3" name="Google Shape;313;p35"/>
          <p:cNvSpPr txBox="1"/>
          <p:nvPr>
            <p:ph idx="3" type="body"/>
          </p:nvPr>
        </p:nvSpPr>
        <p:spPr>
          <a:xfrm>
            <a:off x="512790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4" name="Google Shape;314;p35"/>
          <p:cNvSpPr txBox="1"/>
          <p:nvPr>
            <p:ph idx="4" type="body"/>
          </p:nvPr>
        </p:nvSpPr>
        <p:spPr>
          <a:xfrm>
            <a:off x="1254089"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5" name="Google Shape;315;p35"/>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6" name="Google Shape;316;p35"/>
          <p:cNvSpPr txBox="1"/>
          <p:nvPr>
            <p:ph idx="5" type="body"/>
          </p:nvPr>
        </p:nvSpPr>
        <p:spPr>
          <a:xfrm>
            <a:off x="587135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7" name="Google Shape;317;p35"/>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8" name="Google Shape;318;p35"/>
          <p:cNvSpPr txBox="1"/>
          <p:nvPr>
            <p:ph idx="6" type="body"/>
          </p:nvPr>
        </p:nvSpPr>
        <p:spPr>
          <a:xfrm>
            <a:off x="3659339"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9" name="Google Shape;319;p35"/>
          <p:cNvSpPr txBox="1"/>
          <p:nvPr>
            <p:ph idx="7" type="body"/>
          </p:nvPr>
        </p:nvSpPr>
        <p:spPr>
          <a:xfrm>
            <a:off x="7318900"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0" name="Google Shape;320;p35"/>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1" name="Google Shape;321;p35"/>
          <p:cNvSpPr txBox="1"/>
          <p:nvPr>
            <p:ph idx="8" type="body"/>
          </p:nvPr>
        </p:nvSpPr>
        <p:spPr>
          <a:xfrm>
            <a:off x="7977384"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2" name="Google Shape;322;p35"/>
          <p:cNvSpPr txBox="1"/>
          <p:nvPr>
            <p:ph idx="9" type="body"/>
          </p:nvPr>
        </p:nvSpPr>
        <p:spPr>
          <a:xfrm>
            <a:off x="942211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3" name="Google Shape;323;p35"/>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4" name="Google Shape;324;p35"/>
          <p:cNvSpPr txBox="1"/>
          <p:nvPr>
            <p:ph idx="13" type="body"/>
          </p:nvPr>
        </p:nvSpPr>
        <p:spPr>
          <a:xfrm>
            <a:off x="1016556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5" name="Google Shape;325;p3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26" name="Google Shape;326;p35"/>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327" name="Shape 327"/>
        <p:cNvGrpSpPr/>
        <p:nvPr/>
      </p:nvGrpSpPr>
      <p:grpSpPr>
        <a:xfrm>
          <a:off x="0" y="0"/>
          <a:ext cx="0" cy="0"/>
          <a:chOff x="0" y="0"/>
          <a:chExt cx="0" cy="0"/>
        </a:xfrm>
      </p:grpSpPr>
      <p:sp>
        <p:nvSpPr>
          <p:cNvPr id="328" name="Google Shape;328;p36"/>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329" name="Google Shape;329;p36"/>
          <p:cNvSpPr/>
          <p:nvPr/>
        </p:nvSpPr>
        <p:spPr>
          <a:xfrm>
            <a:off x="6176747" y="2859755"/>
            <a:ext cx="5111750" cy="286695"/>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0" name="Google Shape;330;p36"/>
          <p:cNvSpPr/>
          <p:nvPr/>
        </p:nvSpPr>
        <p:spPr>
          <a:xfrm>
            <a:off x="6176747" y="2859755"/>
            <a:ext cx="3854450" cy="28669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1" name="Google Shape;331;p36"/>
          <p:cNvSpPr/>
          <p:nvPr/>
        </p:nvSpPr>
        <p:spPr>
          <a:xfrm>
            <a:off x="6203950" y="3892133"/>
            <a:ext cx="5111750" cy="286695"/>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2" name="Google Shape;332;p36"/>
          <p:cNvSpPr/>
          <p:nvPr/>
        </p:nvSpPr>
        <p:spPr>
          <a:xfrm>
            <a:off x="6203950" y="3892133"/>
            <a:ext cx="2892424" cy="28669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3" name="Google Shape;333;p36"/>
          <p:cNvSpPr/>
          <p:nvPr/>
        </p:nvSpPr>
        <p:spPr>
          <a:xfrm>
            <a:off x="6203950" y="4844716"/>
            <a:ext cx="5111750" cy="286695"/>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4" name="Google Shape;334;p36"/>
          <p:cNvSpPr/>
          <p:nvPr/>
        </p:nvSpPr>
        <p:spPr>
          <a:xfrm>
            <a:off x="6203950" y="4844716"/>
            <a:ext cx="5111750" cy="286695"/>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5" name="Google Shape;335;p36"/>
          <p:cNvSpPr txBox="1"/>
          <p:nvPr>
            <p:ph idx="1" type="body"/>
          </p:nvPr>
        </p:nvSpPr>
        <p:spPr>
          <a:xfrm>
            <a:off x="4697813" y="2552420"/>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36" name="Google Shape;336;p36"/>
          <p:cNvSpPr txBox="1"/>
          <p:nvPr>
            <p:ph idx="2" type="body"/>
          </p:nvPr>
        </p:nvSpPr>
        <p:spPr>
          <a:xfrm>
            <a:off x="6176747" y="243507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7" name="Google Shape;337;p36"/>
          <p:cNvSpPr txBox="1"/>
          <p:nvPr>
            <p:ph idx="3" type="body"/>
          </p:nvPr>
        </p:nvSpPr>
        <p:spPr>
          <a:xfrm>
            <a:off x="6203950" y="3430117"/>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8" name="Google Shape;338;p36"/>
          <p:cNvSpPr txBox="1"/>
          <p:nvPr>
            <p:ph idx="4" type="body"/>
          </p:nvPr>
        </p:nvSpPr>
        <p:spPr>
          <a:xfrm>
            <a:off x="6203950" y="438152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9" name="Google Shape;339;p36"/>
          <p:cNvSpPr txBox="1"/>
          <p:nvPr>
            <p:ph idx="5" type="body"/>
          </p:nvPr>
        </p:nvSpPr>
        <p:spPr>
          <a:xfrm>
            <a:off x="4697812" y="357660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0" name="Google Shape;340;p36"/>
          <p:cNvSpPr txBox="1"/>
          <p:nvPr>
            <p:ph idx="6" type="body"/>
          </p:nvPr>
        </p:nvSpPr>
        <p:spPr>
          <a:xfrm>
            <a:off x="4697811" y="452357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1" name="Google Shape;341;p3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42" name="Google Shape;342;p36"/>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43" name="Google Shape;343;p36"/>
          <p:cNvSpPr txBox="1"/>
          <p:nvPr>
            <p:ph idx="8" type="body"/>
          </p:nvPr>
        </p:nvSpPr>
        <p:spPr>
          <a:xfrm>
            <a:off x="609750" y="2385825"/>
            <a:ext cx="42348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344" name="Shape 344"/>
        <p:cNvGrpSpPr/>
        <p:nvPr/>
      </p:nvGrpSpPr>
      <p:grpSpPr>
        <a:xfrm>
          <a:off x="0" y="0"/>
          <a:ext cx="0" cy="0"/>
          <a:chOff x="0" y="0"/>
          <a:chExt cx="0" cy="0"/>
        </a:xfrm>
      </p:grpSpPr>
      <p:sp>
        <p:nvSpPr>
          <p:cNvPr id="345" name="Google Shape;345;p37"/>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346" name="Google Shape;346;p37"/>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347" name="Google Shape;347;p37"/>
          <p:cNvSpPr/>
          <p:nvPr>
            <p:ph idx="2" type="pic"/>
          </p:nvPr>
        </p:nvSpPr>
        <p:spPr>
          <a:xfrm>
            <a:off x="6093644" y="3431357"/>
            <a:ext cx="6096000" cy="3429000"/>
          </a:xfrm>
          <a:prstGeom prst="rect">
            <a:avLst/>
          </a:prstGeom>
          <a:noFill/>
          <a:ln>
            <a:noFill/>
          </a:ln>
        </p:spPr>
      </p:sp>
      <p:sp>
        <p:nvSpPr>
          <p:cNvPr id="348" name="Google Shape;348;p37"/>
          <p:cNvSpPr/>
          <p:nvPr>
            <p:ph idx="3" type="pic"/>
          </p:nvPr>
        </p:nvSpPr>
        <p:spPr>
          <a:xfrm>
            <a:off x="6096000" y="-4715"/>
            <a:ext cx="6096000" cy="3429000"/>
          </a:xfrm>
          <a:prstGeom prst="rect">
            <a:avLst/>
          </a:prstGeom>
          <a:noFill/>
          <a:ln>
            <a:noFill/>
          </a:ln>
        </p:spPr>
      </p:sp>
      <p:sp>
        <p:nvSpPr>
          <p:cNvPr id="349" name="Google Shape;349;p37"/>
          <p:cNvSpPr/>
          <p:nvPr>
            <p:ph idx="4" type="pic"/>
          </p:nvPr>
        </p:nvSpPr>
        <p:spPr>
          <a:xfrm>
            <a:off x="-1571" y="3431357"/>
            <a:ext cx="6096000" cy="3429000"/>
          </a:xfrm>
          <a:prstGeom prst="rect">
            <a:avLst/>
          </a:prstGeom>
          <a:noFill/>
          <a:ln>
            <a:noFill/>
          </a:ln>
        </p:spPr>
      </p:sp>
      <p:sp>
        <p:nvSpPr>
          <p:cNvPr id="350" name="Google Shape;350;p37"/>
          <p:cNvSpPr/>
          <p:nvPr>
            <p:ph idx="5" type="pic"/>
          </p:nvPr>
        </p:nvSpPr>
        <p:spPr>
          <a:xfrm>
            <a:off x="-9425" y="-4715"/>
            <a:ext cx="6096000" cy="3429000"/>
          </a:xfrm>
          <a:prstGeom prst="rect">
            <a:avLst/>
          </a:prstGeom>
          <a:noFill/>
          <a:ln>
            <a:noFill/>
          </a:ln>
        </p:spPr>
      </p:sp>
      <p:sp>
        <p:nvSpPr>
          <p:cNvPr id="351" name="Google Shape;351;p37"/>
          <p:cNvSpPr txBox="1"/>
          <p:nvPr>
            <p:ph idx="1" type="body"/>
          </p:nvPr>
        </p:nvSpPr>
        <p:spPr>
          <a:xfrm>
            <a:off x="839063" y="1303020"/>
            <a:ext cx="4414733"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2" name="Google Shape;352;p37"/>
          <p:cNvSpPr txBox="1"/>
          <p:nvPr>
            <p:ph idx="6" type="body"/>
          </p:nvPr>
        </p:nvSpPr>
        <p:spPr>
          <a:xfrm>
            <a:off x="6992804" y="1303020"/>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3" name="Google Shape;353;p37"/>
          <p:cNvSpPr txBox="1"/>
          <p:nvPr>
            <p:ph idx="7" type="body"/>
          </p:nvPr>
        </p:nvSpPr>
        <p:spPr>
          <a:xfrm>
            <a:off x="6992804"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4" name="Google Shape;354;p37"/>
          <p:cNvSpPr txBox="1"/>
          <p:nvPr>
            <p:ph idx="8" type="body"/>
          </p:nvPr>
        </p:nvSpPr>
        <p:spPr>
          <a:xfrm>
            <a:off x="897589"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355" name="Shape 355"/>
        <p:cNvGrpSpPr/>
        <p:nvPr/>
      </p:nvGrpSpPr>
      <p:grpSpPr>
        <a:xfrm>
          <a:off x="0" y="0"/>
          <a:ext cx="0" cy="0"/>
          <a:chOff x="0" y="0"/>
          <a:chExt cx="0" cy="0"/>
        </a:xfrm>
      </p:grpSpPr>
      <p:sp>
        <p:nvSpPr>
          <p:cNvPr id="356" name="Google Shape;356;p38"/>
          <p:cNvSpPr/>
          <p:nvPr/>
        </p:nvSpPr>
        <p:spPr>
          <a:xfrm>
            <a:off x="7243197" y="4554269"/>
            <a:ext cx="3974222" cy="538161"/>
          </a:xfrm>
          <a:prstGeom prst="roundRect">
            <a:avLst>
              <a:gd fmla="val 50000" name="adj"/>
            </a:avLst>
          </a:prstGeom>
          <a:solidFill>
            <a:schemeClr val="accent4">
              <a:alpha val="83529"/>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7" name="Google Shape;357;p38"/>
          <p:cNvSpPr/>
          <p:nvPr/>
        </p:nvSpPr>
        <p:spPr>
          <a:xfrm>
            <a:off x="974582" y="4554269"/>
            <a:ext cx="2960180" cy="538161"/>
          </a:xfrm>
          <a:prstGeom prst="roundRect">
            <a:avLst>
              <a:gd fmla="val 50000" name="adj"/>
            </a:avLst>
          </a:prstGeom>
          <a:solidFill>
            <a:schemeClr val="accent3">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8" name="Google Shape;358;p38"/>
          <p:cNvSpPr/>
          <p:nvPr/>
        </p:nvSpPr>
        <p:spPr>
          <a:xfrm>
            <a:off x="3033393" y="4554269"/>
            <a:ext cx="5100937" cy="538161"/>
          </a:xfrm>
          <a:prstGeom prst="roundRect">
            <a:avLst>
              <a:gd fmla="val 50000" name="adj"/>
            </a:avLst>
          </a:prstGeom>
          <a:solidFill>
            <a:schemeClr val="accent2">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9" name="Google Shape;359;p3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60" name="Google Shape;360;p3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1" name="Google Shape;361;p38"/>
          <p:cNvSpPr txBox="1"/>
          <p:nvPr>
            <p:ph idx="2" type="body"/>
          </p:nvPr>
        </p:nvSpPr>
        <p:spPr>
          <a:xfrm>
            <a:off x="609750" y="2385825"/>
            <a:ext cx="10308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362" name="Shape 362"/>
        <p:cNvGrpSpPr/>
        <p:nvPr/>
      </p:nvGrpSpPr>
      <p:grpSpPr>
        <a:xfrm>
          <a:off x="0" y="0"/>
          <a:ext cx="0" cy="0"/>
          <a:chOff x="0" y="0"/>
          <a:chExt cx="0" cy="0"/>
        </a:xfrm>
      </p:grpSpPr>
      <p:sp>
        <p:nvSpPr>
          <p:cNvPr id="363" name="Google Shape;363;p39"/>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4" name="Google Shape;364;p39"/>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5" name="Google Shape;365;p39"/>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6" name="Google Shape;366;p39"/>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7" name="Google Shape;367;p39"/>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68" name="Google Shape;368;p39"/>
          <p:cNvSpPr/>
          <p:nvPr>
            <p:ph idx="5" type="pic"/>
          </p:nvPr>
        </p:nvSpPr>
        <p:spPr>
          <a:xfrm>
            <a:off x="2440875" y="2654049"/>
            <a:ext cx="2015400" cy="2015400"/>
          </a:xfrm>
          <a:prstGeom prst="rect">
            <a:avLst/>
          </a:prstGeom>
          <a:solidFill>
            <a:srgbClr val="F2F2F2"/>
          </a:solidFill>
          <a:ln>
            <a:noFill/>
          </a:ln>
        </p:spPr>
      </p:sp>
      <p:sp>
        <p:nvSpPr>
          <p:cNvPr id="369" name="Google Shape;369;p39"/>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70" name="Google Shape;370;p39"/>
          <p:cNvSpPr/>
          <p:nvPr>
            <p:ph idx="6" type="pic"/>
          </p:nvPr>
        </p:nvSpPr>
        <p:spPr>
          <a:xfrm>
            <a:off x="8367113" y="2654049"/>
            <a:ext cx="2015400" cy="2015400"/>
          </a:xfrm>
          <a:prstGeom prst="rect">
            <a:avLst/>
          </a:prstGeom>
          <a:solidFill>
            <a:srgbClr val="F2F2F2"/>
          </a:solidFill>
          <a:ln>
            <a:noFill/>
          </a:ln>
        </p:spPr>
      </p:sp>
      <p:sp>
        <p:nvSpPr>
          <p:cNvPr id="371" name="Google Shape;371;p3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72" name="Google Shape;372;p39"/>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373" name="Shape 373"/>
        <p:cNvGrpSpPr/>
        <p:nvPr/>
      </p:nvGrpSpPr>
      <p:grpSpPr>
        <a:xfrm>
          <a:off x="0" y="0"/>
          <a:ext cx="0" cy="0"/>
          <a:chOff x="0" y="0"/>
          <a:chExt cx="0" cy="0"/>
        </a:xfrm>
      </p:grpSpPr>
      <p:sp>
        <p:nvSpPr>
          <p:cNvPr id="374" name="Google Shape;374;p40"/>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5" name="Google Shape;375;p40"/>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6" name="Google Shape;376;p40"/>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7" name="Google Shape;377;p40"/>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8" name="Google Shape;378;p40"/>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9" name="Google Shape;379;p40"/>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80" name="Google Shape;380;p40"/>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1" name="Google Shape;381;p40"/>
          <p:cNvSpPr/>
          <p:nvPr>
            <p:ph idx="7" type="pic"/>
          </p:nvPr>
        </p:nvSpPr>
        <p:spPr>
          <a:xfrm>
            <a:off x="1711670" y="2790201"/>
            <a:ext cx="1833000" cy="1833000"/>
          </a:xfrm>
          <a:prstGeom prst="rect">
            <a:avLst/>
          </a:prstGeom>
          <a:solidFill>
            <a:srgbClr val="F2F2F2"/>
          </a:solidFill>
          <a:ln>
            <a:noFill/>
          </a:ln>
        </p:spPr>
      </p:sp>
      <p:sp>
        <p:nvSpPr>
          <p:cNvPr id="382" name="Google Shape;382;p40"/>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3" name="Google Shape;383;p40"/>
          <p:cNvSpPr/>
          <p:nvPr>
            <p:ph idx="8" type="pic"/>
          </p:nvPr>
        </p:nvSpPr>
        <p:spPr>
          <a:xfrm>
            <a:off x="5461867" y="2790201"/>
            <a:ext cx="1833000" cy="1833000"/>
          </a:xfrm>
          <a:prstGeom prst="rect">
            <a:avLst/>
          </a:prstGeom>
          <a:solidFill>
            <a:srgbClr val="F2F2F2"/>
          </a:solidFill>
          <a:ln>
            <a:noFill/>
          </a:ln>
        </p:spPr>
      </p:sp>
      <p:sp>
        <p:nvSpPr>
          <p:cNvPr id="384" name="Google Shape;384;p40"/>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5" name="Google Shape;385;p40"/>
          <p:cNvSpPr/>
          <p:nvPr>
            <p:ph idx="9" type="pic"/>
          </p:nvPr>
        </p:nvSpPr>
        <p:spPr>
          <a:xfrm>
            <a:off x="9258364" y="2790201"/>
            <a:ext cx="1833000" cy="1833000"/>
          </a:xfrm>
          <a:prstGeom prst="rect">
            <a:avLst/>
          </a:prstGeom>
          <a:solidFill>
            <a:srgbClr val="F2F2F2"/>
          </a:solidFill>
          <a:ln>
            <a:noFill/>
          </a:ln>
        </p:spPr>
      </p:sp>
      <p:sp>
        <p:nvSpPr>
          <p:cNvPr id="386" name="Google Shape;386;p4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87" name="Google Shape;387;p40"/>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37" name="Shape 37"/>
        <p:cNvGrpSpPr/>
        <p:nvPr/>
      </p:nvGrpSpPr>
      <p:grpSpPr>
        <a:xfrm>
          <a:off x="0" y="0"/>
          <a:ext cx="0" cy="0"/>
          <a:chOff x="0" y="0"/>
          <a:chExt cx="0" cy="0"/>
        </a:xfrm>
      </p:grpSpPr>
      <p:sp>
        <p:nvSpPr>
          <p:cNvPr id="38" name="Google Shape;38;p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9" name="Google Shape;39;p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0" name="Google Shape;40;p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393" name="Shape 393"/>
        <p:cNvGrpSpPr/>
        <p:nvPr/>
      </p:nvGrpSpPr>
      <p:grpSpPr>
        <a:xfrm>
          <a:off x="0" y="0"/>
          <a:ext cx="0" cy="0"/>
          <a:chOff x="0" y="0"/>
          <a:chExt cx="0" cy="0"/>
        </a:xfrm>
      </p:grpSpPr>
      <p:sp>
        <p:nvSpPr>
          <p:cNvPr id="394" name="Google Shape;394;p4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395" name="Google Shape;395;p4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396" name="Google Shape;396;p4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397" name="Google Shape;397;p42"/>
          <p:cNvSpPr/>
          <p:nvPr>
            <p:ph idx="2" type="pic"/>
          </p:nvPr>
        </p:nvSpPr>
        <p:spPr>
          <a:xfrm>
            <a:off x="5984925" y="-5178126"/>
            <a:ext cx="11392800" cy="11439600"/>
          </a:xfrm>
          <a:prstGeom prst="pie">
            <a:avLst>
              <a:gd fmla="val 5392891" name="adj1"/>
              <a:gd fmla="val 10798470" name="adj2"/>
            </a:avLst>
          </a:prstGeom>
          <a:noFill/>
          <a:ln>
            <a:noFill/>
          </a:ln>
        </p:spPr>
      </p:sp>
      <p:sp>
        <p:nvSpPr>
          <p:cNvPr id="398" name="Google Shape;398;p4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399" name="Google Shape;399;p4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400" name="Shape 400"/>
        <p:cNvGrpSpPr/>
        <p:nvPr/>
      </p:nvGrpSpPr>
      <p:grpSpPr>
        <a:xfrm>
          <a:off x="0" y="0"/>
          <a:ext cx="0" cy="0"/>
          <a:chOff x="0" y="0"/>
          <a:chExt cx="0" cy="0"/>
        </a:xfrm>
      </p:grpSpPr>
      <p:sp>
        <p:nvSpPr>
          <p:cNvPr id="401" name="Google Shape;401;p4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02" name="Google Shape;402;p4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403" name="Google Shape;403;p4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404" name="Google Shape;404;p4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405" name="Google Shape;405;p4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406" name="Google Shape;406;p43"/>
          <p:cNvSpPr/>
          <p:nvPr>
            <p:ph idx="2" type="pic"/>
          </p:nvPr>
        </p:nvSpPr>
        <p:spPr>
          <a:xfrm>
            <a:off x="5984925" y="-5178126"/>
            <a:ext cx="11392800" cy="11439600"/>
          </a:xfrm>
          <a:prstGeom prst="pie">
            <a:avLst>
              <a:gd fmla="val 5392891" name="adj1"/>
              <a:gd fmla="val 10798470" name="adj2"/>
            </a:avLst>
          </a:prstGeom>
          <a:noFill/>
          <a:ln>
            <a:noFill/>
          </a:ln>
        </p:spPr>
      </p:sp>
      <p:sp>
        <p:nvSpPr>
          <p:cNvPr id="407" name="Google Shape;407;p4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408" name="Google Shape;408;p4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409" name="Google Shape;409;p4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410" name="Shape 410"/>
        <p:cNvGrpSpPr/>
        <p:nvPr/>
      </p:nvGrpSpPr>
      <p:grpSpPr>
        <a:xfrm>
          <a:off x="0" y="0"/>
          <a:ext cx="0" cy="0"/>
          <a:chOff x="0" y="0"/>
          <a:chExt cx="0" cy="0"/>
        </a:xfrm>
      </p:grpSpPr>
      <p:sp>
        <p:nvSpPr>
          <p:cNvPr id="411" name="Google Shape;411;p4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2" name="Google Shape;412;p4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3" name="Google Shape;413;p4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4" name="Google Shape;414;p4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5" name="Google Shape;415;p4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416" name="Shape 416"/>
        <p:cNvGrpSpPr/>
        <p:nvPr/>
      </p:nvGrpSpPr>
      <p:grpSpPr>
        <a:xfrm>
          <a:off x="0" y="0"/>
          <a:ext cx="0" cy="0"/>
          <a:chOff x="0" y="0"/>
          <a:chExt cx="0" cy="0"/>
        </a:xfrm>
      </p:grpSpPr>
      <p:sp>
        <p:nvSpPr>
          <p:cNvPr id="417" name="Google Shape;417;p4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8" name="Google Shape;418;p4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9" name="Google Shape;419;p4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20" name="Shape 420"/>
        <p:cNvGrpSpPr/>
        <p:nvPr/>
      </p:nvGrpSpPr>
      <p:grpSpPr>
        <a:xfrm>
          <a:off x="0" y="0"/>
          <a:ext cx="0" cy="0"/>
          <a:chOff x="0" y="0"/>
          <a:chExt cx="0" cy="0"/>
        </a:xfrm>
      </p:grpSpPr>
      <p:sp>
        <p:nvSpPr>
          <p:cNvPr id="421" name="Google Shape;421;p4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2" name="Google Shape;422;p4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23" name="Google Shape;423;p4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24" name="Google Shape;424;p4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25" name="Google Shape;425;p4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6" name="Google Shape;426;p4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27" name="Google Shape;427;p4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8" name="Google Shape;428;p4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9" name="Google Shape;429;p4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30" name="Google Shape;430;p4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1" name="Google Shape;431;p4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432" name="Google Shape;432;p4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33" name="Google Shape;433;p4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434" name="Google Shape;434;p46"/>
          <p:cNvSpPr/>
          <p:nvPr>
            <p:ph idx="14" type="pic"/>
          </p:nvPr>
        </p:nvSpPr>
        <p:spPr>
          <a:xfrm>
            <a:off x="10686767" y="2650009"/>
            <a:ext cx="365700" cy="365700"/>
          </a:xfrm>
          <a:prstGeom prst="rect">
            <a:avLst/>
          </a:prstGeom>
          <a:noFill/>
          <a:ln>
            <a:noFill/>
          </a:ln>
        </p:spPr>
      </p:sp>
      <p:sp>
        <p:nvSpPr>
          <p:cNvPr id="435" name="Google Shape;435;p46"/>
          <p:cNvSpPr/>
          <p:nvPr>
            <p:ph idx="15" type="pic"/>
          </p:nvPr>
        </p:nvSpPr>
        <p:spPr>
          <a:xfrm>
            <a:off x="1726129" y="2650009"/>
            <a:ext cx="365700" cy="365700"/>
          </a:xfrm>
          <a:prstGeom prst="rect">
            <a:avLst/>
          </a:prstGeom>
          <a:noFill/>
          <a:ln>
            <a:noFill/>
          </a:ln>
        </p:spPr>
      </p:sp>
      <p:sp>
        <p:nvSpPr>
          <p:cNvPr id="436" name="Google Shape;436;p4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37" name="Google Shape;437;p4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438" name="Shape 438"/>
        <p:cNvGrpSpPr/>
        <p:nvPr/>
      </p:nvGrpSpPr>
      <p:grpSpPr>
        <a:xfrm>
          <a:off x="0" y="0"/>
          <a:ext cx="0" cy="0"/>
          <a:chOff x="0" y="0"/>
          <a:chExt cx="0" cy="0"/>
        </a:xfrm>
      </p:grpSpPr>
      <p:sp>
        <p:nvSpPr>
          <p:cNvPr id="439" name="Google Shape;439;p4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0" name="Google Shape;440;p4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1" name="Google Shape;441;p4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42" name="Google Shape;442;p47"/>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43" name="Google Shape;443;p47"/>
          <p:cNvSpPr txBox="1"/>
          <p:nvPr>
            <p:ph idx="2" type="body"/>
          </p:nvPr>
        </p:nvSpPr>
        <p:spPr>
          <a:xfrm>
            <a:off x="609750" y="2385825"/>
            <a:ext cx="5640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44" name="Google Shape;444;p47"/>
          <p:cNvSpPr/>
          <p:nvPr>
            <p:ph idx="3" type="pic"/>
          </p:nvPr>
        </p:nvSpPr>
        <p:spPr>
          <a:xfrm>
            <a:off x="6458875" y="416100"/>
            <a:ext cx="8692500" cy="6025800"/>
          </a:xfrm>
          <a:prstGeom prst="roundRect">
            <a:avLst>
              <a:gd fmla="val 50000" name="adj"/>
            </a:avLst>
          </a:prstGeom>
          <a:noFill/>
          <a:ln>
            <a:noFill/>
          </a:ln>
        </p:spPr>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445" name="Shape 445"/>
        <p:cNvGrpSpPr/>
        <p:nvPr/>
      </p:nvGrpSpPr>
      <p:grpSpPr>
        <a:xfrm>
          <a:off x="0" y="0"/>
          <a:ext cx="0" cy="0"/>
          <a:chOff x="0" y="0"/>
          <a:chExt cx="0" cy="0"/>
        </a:xfrm>
      </p:grpSpPr>
      <p:sp>
        <p:nvSpPr>
          <p:cNvPr id="446" name="Google Shape;446;p4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47" name="Google Shape;447;p4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448" name="Google Shape;448;p4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449" name="Google Shape;449;p4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450" name="Google Shape;450;p4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451" name="Google Shape;451;p48"/>
          <p:cNvSpPr/>
          <p:nvPr>
            <p:ph idx="2" type="pic"/>
          </p:nvPr>
        </p:nvSpPr>
        <p:spPr>
          <a:xfrm>
            <a:off x="5976150" y="1872375"/>
            <a:ext cx="5027700" cy="3261900"/>
          </a:xfrm>
          <a:prstGeom prst="rect">
            <a:avLst/>
          </a:prstGeom>
          <a:solidFill>
            <a:srgbClr val="F2F2F2"/>
          </a:solidFill>
          <a:ln>
            <a:noFill/>
          </a:ln>
        </p:spPr>
      </p:sp>
      <p:sp>
        <p:nvSpPr>
          <p:cNvPr id="452" name="Google Shape;452;p4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3" name="Google Shape;453;p48"/>
          <p:cNvSpPr txBox="1"/>
          <p:nvPr>
            <p:ph idx="3" type="body"/>
          </p:nvPr>
        </p:nvSpPr>
        <p:spPr>
          <a:xfrm>
            <a:off x="609750" y="2385825"/>
            <a:ext cx="4893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454" name="Shape 454"/>
        <p:cNvGrpSpPr/>
        <p:nvPr/>
      </p:nvGrpSpPr>
      <p:grpSpPr>
        <a:xfrm>
          <a:off x="0" y="0"/>
          <a:ext cx="0" cy="0"/>
          <a:chOff x="0" y="0"/>
          <a:chExt cx="0" cy="0"/>
        </a:xfrm>
      </p:grpSpPr>
      <p:sp>
        <p:nvSpPr>
          <p:cNvPr id="455" name="Google Shape;455;p4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6" name="Google Shape;456;p4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7" name="Google Shape;457;p49"/>
          <p:cNvSpPr txBox="1"/>
          <p:nvPr>
            <p:ph idx="1" type="body"/>
          </p:nvPr>
        </p:nvSpPr>
        <p:spPr>
          <a:xfrm>
            <a:off x="1516514" y="2452118"/>
            <a:ext cx="2886300" cy="18234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8" name="Google Shape;458;p49"/>
          <p:cNvSpPr txBox="1"/>
          <p:nvPr>
            <p:ph idx="2" type="body"/>
          </p:nvPr>
        </p:nvSpPr>
        <p:spPr>
          <a:xfrm>
            <a:off x="1519939" y="4059002"/>
            <a:ext cx="2882700" cy="17652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9" name="Google Shape;459;p4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0" name="Google Shape;460;p4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1" name="Google Shape;461;p4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2" name="Google Shape;462;p4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3" name="Google Shape;463;p4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4" name="Google Shape;464;p4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5" name="Google Shape;465;p49"/>
          <p:cNvSpPr/>
          <p:nvPr>
            <p:ph idx="9" type="pic"/>
          </p:nvPr>
        </p:nvSpPr>
        <p:spPr>
          <a:xfrm>
            <a:off x="5723645" y="2364629"/>
            <a:ext cx="1005900" cy="1005900"/>
          </a:xfrm>
          <a:prstGeom prst="rect">
            <a:avLst/>
          </a:prstGeom>
          <a:noFill/>
          <a:ln>
            <a:noFill/>
          </a:ln>
        </p:spPr>
      </p:sp>
      <p:sp>
        <p:nvSpPr>
          <p:cNvPr id="466" name="Google Shape;466;p49"/>
          <p:cNvSpPr/>
          <p:nvPr>
            <p:ph idx="13" type="pic"/>
          </p:nvPr>
        </p:nvSpPr>
        <p:spPr>
          <a:xfrm>
            <a:off x="5723645" y="3731213"/>
            <a:ext cx="1005900" cy="1005900"/>
          </a:xfrm>
          <a:prstGeom prst="rect">
            <a:avLst/>
          </a:prstGeom>
          <a:noFill/>
          <a:ln>
            <a:noFill/>
          </a:ln>
        </p:spPr>
      </p:sp>
      <p:sp>
        <p:nvSpPr>
          <p:cNvPr id="467" name="Google Shape;467;p49"/>
          <p:cNvSpPr/>
          <p:nvPr>
            <p:ph idx="14" type="pic"/>
          </p:nvPr>
        </p:nvSpPr>
        <p:spPr>
          <a:xfrm>
            <a:off x="5726372" y="5097797"/>
            <a:ext cx="1005900" cy="1005900"/>
          </a:xfrm>
          <a:prstGeom prst="rect">
            <a:avLst/>
          </a:prstGeom>
          <a:noFill/>
          <a:ln>
            <a:noFill/>
          </a:ln>
        </p:spPr>
      </p:sp>
      <p:sp>
        <p:nvSpPr>
          <p:cNvPr id="468" name="Google Shape;468;p4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69" name="Google Shape;469;p49"/>
          <p:cNvSpPr txBox="1"/>
          <p:nvPr>
            <p:ph idx="15"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470" name="Shape 470"/>
        <p:cNvGrpSpPr/>
        <p:nvPr/>
      </p:nvGrpSpPr>
      <p:grpSpPr>
        <a:xfrm>
          <a:off x="0" y="0"/>
          <a:ext cx="0" cy="0"/>
          <a:chOff x="0" y="0"/>
          <a:chExt cx="0" cy="0"/>
        </a:xfrm>
      </p:grpSpPr>
      <p:sp>
        <p:nvSpPr>
          <p:cNvPr id="471" name="Google Shape;471;p5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72" name="Google Shape;472;p5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473" name="Shape 473"/>
        <p:cNvGrpSpPr/>
        <p:nvPr/>
      </p:nvGrpSpPr>
      <p:grpSpPr>
        <a:xfrm>
          <a:off x="0" y="0"/>
          <a:ext cx="0" cy="0"/>
          <a:chOff x="0" y="0"/>
          <a:chExt cx="0" cy="0"/>
        </a:xfrm>
      </p:grpSpPr>
      <p:sp>
        <p:nvSpPr>
          <p:cNvPr id="474" name="Google Shape;474;p51"/>
          <p:cNvSpPr/>
          <p:nvPr/>
        </p:nvSpPr>
        <p:spPr>
          <a:xfrm flipH="1" rot="10800000">
            <a:off x="559066" y="2440497"/>
            <a:ext cx="3596100" cy="35961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75" name="Google Shape;475;p5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476" name="Google Shape;476;p51"/>
          <p:cNvSpPr/>
          <p:nvPr>
            <p:ph idx="2" type="pic"/>
          </p:nvPr>
        </p:nvSpPr>
        <p:spPr>
          <a:xfrm>
            <a:off x="1520815" y="2822850"/>
            <a:ext cx="2831400" cy="2831100"/>
          </a:xfrm>
          <a:prstGeom prst="rect">
            <a:avLst/>
          </a:prstGeom>
          <a:solidFill>
            <a:srgbClr val="F2F2F2"/>
          </a:solidFill>
          <a:ln>
            <a:noFill/>
          </a:ln>
        </p:spPr>
      </p:sp>
      <p:sp>
        <p:nvSpPr>
          <p:cNvPr id="477" name="Google Shape;477;p5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78" name="Google Shape;478;p51"/>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1" name="Shape 41"/>
        <p:cNvGrpSpPr/>
        <p:nvPr/>
      </p:nvGrpSpPr>
      <p:grpSpPr>
        <a:xfrm>
          <a:off x="0" y="0"/>
          <a:ext cx="0" cy="0"/>
          <a:chOff x="0" y="0"/>
          <a:chExt cx="0" cy="0"/>
        </a:xfrm>
      </p:grpSpPr>
      <p:sp>
        <p:nvSpPr>
          <p:cNvPr id="42" name="Google Shape;42;p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 name="Google Shape;43;p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4" name="Google Shape;44;p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5" name="Google Shape;45;p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6" name="Google Shape;46;p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7" name="Google Shape;47;p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8" name="Google Shape;48;p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9" name="Google Shape;49;p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 name="Google Shape;50;p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1" name="Google Shape;51;p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52" name="Google Shape;52;p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53" name="Google Shape;53;p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54" name="Google Shape;54;p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55" name="Google Shape;55;p6"/>
          <p:cNvSpPr/>
          <p:nvPr>
            <p:ph idx="14" type="pic"/>
          </p:nvPr>
        </p:nvSpPr>
        <p:spPr>
          <a:xfrm>
            <a:off x="10686767" y="2650009"/>
            <a:ext cx="365700" cy="365700"/>
          </a:xfrm>
          <a:prstGeom prst="rect">
            <a:avLst/>
          </a:prstGeom>
          <a:noFill/>
          <a:ln>
            <a:noFill/>
          </a:ln>
        </p:spPr>
      </p:sp>
      <p:sp>
        <p:nvSpPr>
          <p:cNvPr id="56" name="Google Shape;56;p6"/>
          <p:cNvSpPr/>
          <p:nvPr>
            <p:ph idx="15" type="pic"/>
          </p:nvPr>
        </p:nvSpPr>
        <p:spPr>
          <a:xfrm>
            <a:off x="1726129" y="2650009"/>
            <a:ext cx="365700" cy="365700"/>
          </a:xfrm>
          <a:prstGeom prst="rect">
            <a:avLst/>
          </a:prstGeom>
          <a:noFill/>
          <a:ln>
            <a:noFill/>
          </a:ln>
        </p:spPr>
      </p:sp>
      <p:sp>
        <p:nvSpPr>
          <p:cNvPr id="57" name="Google Shape;57;p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8" name="Google Shape;58;p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479" name="Shape 479"/>
        <p:cNvGrpSpPr/>
        <p:nvPr/>
      </p:nvGrpSpPr>
      <p:grpSpPr>
        <a:xfrm>
          <a:off x="0" y="0"/>
          <a:ext cx="0" cy="0"/>
          <a:chOff x="0" y="0"/>
          <a:chExt cx="0" cy="0"/>
        </a:xfrm>
      </p:grpSpPr>
      <p:sp>
        <p:nvSpPr>
          <p:cNvPr id="480" name="Google Shape;480;p52"/>
          <p:cNvSpPr/>
          <p:nvPr>
            <p:ph idx="2" type="pic"/>
          </p:nvPr>
        </p:nvSpPr>
        <p:spPr>
          <a:xfrm>
            <a:off x="0" y="0"/>
            <a:ext cx="12192000" cy="6146700"/>
          </a:xfrm>
          <a:prstGeom prst="rect">
            <a:avLst/>
          </a:prstGeom>
          <a:noFill/>
          <a:ln>
            <a:noFill/>
          </a:ln>
        </p:spPr>
      </p:sp>
      <p:sp>
        <p:nvSpPr>
          <p:cNvPr id="481" name="Google Shape;481;p52"/>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2" name="Google Shape;482;p52"/>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3" name="Google Shape;483;p52"/>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484" name="Shape 484"/>
        <p:cNvGrpSpPr/>
        <p:nvPr/>
      </p:nvGrpSpPr>
      <p:grpSpPr>
        <a:xfrm>
          <a:off x="0" y="0"/>
          <a:ext cx="0" cy="0"/>
          <a:chOff x="0" y="0"/>
          <a:chExt cx="0" cy="0"/>
        </a:xfrm>
      </p:grpSpPr>
      <p:sp>
        <p:nvSpPr>
          <p:cNvPr id="485" name="Google Shape;485;p53"/>
          <p:cNvSpPr/>
          <p:nvPr>
            <p:ph idx="2" type="pic"/>
          </p:nvPr>
        </p:nvSpPr>
        <p:spPr>
          <a:xfrm>
            <a:off x="0" y="0"/>
            <a:ext cx="12192000" cy="6146700"/>
          </a:xfrm>
          <a:prstGeom prst="rect">
            <a:avLst/>
          </a:prstGeom>
          <a:noFill/>
          <a:ln>
            <a:noFill/>
          </a:ln>
        </p:spPr>
      </p:sp>
      <p:sp>
        <p:nvSpPr>
          <p:cNvPr id="486" name="Google Shape;486;p53"/>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7" name="Google Shape;487;p53"/>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8" name="Google Shape;488;p53"/>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489" name="Shape 489"/>
        <p:cNvGrpSpPr/>
        <p:nvPr/>
      </p:nvGrpSpPr>
      <p:grpSpPr>
        <a:xfrm>
          <a:off x="0" y="0"/>
          <a:ext cx="0" cy="0"/>
          <a:chOff x="0" y="0"/>
          <a:chExt cx="0" cy="0"/>
        </a:xfrm>
      </p:grpSpPr>
      <p:sp>
        <p:nvSpPr>
          <p:cNvPr id="490" name="Google Shape;490;p54"/>
          <p:cNvSpPr/>
          <p:nvPr>
            <p:ph idx="2" type="pic"/>
          </p:nvPr>
        </p:nvSpPr>
        <p:spPr>
          <a:xfrm>
            <a:off x="0" y="0"/>
            <a:ext cx="12192000" cy="6146700"/>
          </a:xfrm>
          <a:prstGeom prst="rect">
            <a:avLst/>
          </a:prstGeom>
          <a:noFill/>
          <a:ln>
            <a:noFill/>
          </a:ln>
        </p:spPr>
      </p:sp>
      <p:sp>
        <p:nvSpPr>
          <p:cNvPr id="491" name="Google Shape;491;p54"/>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92" name="Google Shape;492;p54"/>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93" name="Google Shape;493;p54"/>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494" name="Shape 494"/>
        <p:cNvGrpSpPr/>
        <p:nvPr/>
      </p:nvGrpSpPr>
      <p:grpSpPr>
        <a:xfrm>
          <a:off x="0" y="0"/>
          <a:ext cx="0" cy="0"/>
          <a:chOff x="0" y="0"/>
          <a:chExt cx="0" cy="0"/>
        </a:xfrm>
      </p:grpSpPr>
      <p:sp>
        <p:nvSpPr>
          <p:cNvPr id="495" name="Google Shape;495;p5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6" name="Google Shape;496;p5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7" name="Google Shape;497;p5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98" name="Google Shape;498;p55"/>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499" name="Shape 499"/>
        <p:cNvGrpSpPr/>
        <p:nvPr/>
      </p:nvGrpSpPr>
      <p:grpSpPr>
        <a:xfrm>
          <a:off x="0" y="0"/>
          <a:ext cx="0" cy="0"/>
          <a:chOff x="0" y="0"/>
          <a:chExt cx="0" cy="0"/>
        </a:xfrm>
      </p:grpSpPr>
      <p:sp>
        <p:nvSpPr>
          <p:cNvPr id="500" name="Google Shape;500;p5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01" name="Google Shape;501;p56"/>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502" name="Shape 502"/>
        <p:cNvGrpSpPr/>
        <p:nvPr/>
      </p:nvGrpSpPr>
      <p:grpSpPr>
        <a:xfrm>
          <a:off x="0" y="0"/>
          <a:ext cx="0" cy="0"/>
          <a:chOff x="0" y="0"/>
          <a:chExt cx="0" cy="0"/>
        </a:xfrm>
      </p:grpSpPr>
      <p:sp>
        <p:nvSpPr>
          <p:cNvPr id="503" name="Google Shape;503;p57"/>
          <p:cNvSpPr/>
          <p:nvPr>
            <p:ph idx="2" type="pic"/>
          </p:nvPr>
        </p:nvSpPr>
        <p:spPr>
          <a:xfrm>
            <a:off x="1676255" y="1665017"/>
            <a:ext cx="1463100" cy="1463100"/>
          </a:xfrm>
          <a:prstGeom prst="ellipse">
            <a:avLst/>
          </a:prstGeom>
          <a:noFill/>
          <a:ln>
            <a:noFill/>
          </a:ln>
        </p:spPr>
      </p:sp>
      <p:sp>
        <p:nvSpPr>
          <p:cNvPr id="504" name="Google Shape;504;p57"/>
          <p:cNvSpPr txBox="1"/>
          <p:nvPr>
            <p:ph idx="1" type="body"/>
          </p:nvPr>
        </p:nvSpPr>
        <p:spPr>
          <a:xfrm>
            <a:off x="1247018"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505" name="Google Shape;505;p57"/>
          <p:cNvSpPr txBox="1"/>
          <p:nvPr>
            <p:ph idx="3" type="body"/>
          </p:nvPr>
        </p:nvSpPr>
        <p:spPr>
          <a:xfrm>
            <a:off x="1247018"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6" name="Google Shape;506;p57"/>
          <p:cNvSpPr/>
          <p:nvPr>
            <p:ph idx="4" type="pic"/>
          </p:nvPr>
        </p:nvSpPr>
        <p:spPr>
          <a:xfrm>
            <a:off x="5056062" y="1665017"/>
            <a:ext cx="1463100" cy="1463100"/>
          </a:xfrm>
          <a:prstGeom prst="ellipse">
            <a:avLst/>
          </a:prstGeom>
          <a:noFill/>
          <a:ln>
            <a:noFill/>
          </a:ln>
        </p:spPr>
      </p:sp>
      <p:sp>
        <p:nvSpPr>
          <p:cNvPr id="507" name="Google Shape;507;p57"/>
          <p:cNvSpPr txBox="1"/>
          <p:nvPr>
            <p:ph idx="5" type="body"/>
          </p:nvPr>
        </p:nvSpPr>
        <p:spPr>
          <a:xfrm>
            <a:off x="4626825"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508" name="Google Shape;508;p57"/>
          <p:cNvSpPr txBox="1"/>
          <p:nvPr>
            <p:ph idx="6" type="body"/>
          </p:nvPr>
        </p:nvSpPr>
        <p:spPr>
          <a:xfrm>
            <a:off x="4626825"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9" name="Google Shape;509;p57"/>
          <p:cNvSpPr/>
          <p:nvPr>
            <p:ph idx="7" type="pic"/>
          </p:nvPr>
        </p:nvSpPr>
        <p:spPr>
          <a:xfrm>
            <a:off x="8435870" y="1665017"/>
            <a:ext cx="1463100" cy="1463100"/>
          </a:xfrm>
          <a:prstGeom prst="ellipse">
            <a:avLst/>
          </a:prstGeom>
          <a:noFill/>
          <a:ln>
            <a:noFill/>
          </a:ln>
        </p:spPr>
      </p:sp>
      <p:sp>
        <p:nvSpPr>
          <p:cNvPr id="510" name="Google Shape;510;p57"/>
          <p:cNvSpPr txBox="1"/>
          <p:nvPr>
            <p:ph idx="8" type="body"/>
          </p:nvPr>
        </p:nvSpPr>
        <p:spPr>
          <a:xfrm>
            <a:off x="8006633"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511" name="Google Shape;511;p57"/>
          <p:cNvSpPr txBox="1"/>
          <p:nvPr>
            <p:ph idx="9" type="body"/>
          </p:nvPr>
        </p:nvSpPr>
        <p:spPr>
          <a:xfrm>
            <a:off x="8006633"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2" name="Google Shape;512;p57"/>
          <p:cNvSpPr/>
          <p:nvPr>
            <p:ph idx="13" type="pic"/>
          </p:nvPr>
        </p:nvSpPr>
        <p:spPr>
          <a:xfrm>
            <a:off x="1676255" y="4072552"/>
            <a:ext cx="1463100" cy="1463100"/>
          </a:xfrm>
          <a:prstGeom prst="ellipse">
            <a:avLst/>
          </a:prstGeom>
          <a:noFill/>
          <a:ln>
            <a:noFill/>
          </a:ln>
        </p:spPr>
      </p:sp>
      <p:sp>
        <p:nvSpPr>
          <p:cNvPr id="513" name="Google Shape;513;p57"/>
          <p:cNvSpPr txBox="1"/>
          <p:nvPr>
            <p:ph idx="14" type="body"/>
          </p:nvPr>
        </p:nvSpPr>
        <p:spPr>
          <a:xfrm>
            <a:off x="1247018"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514" name="Google Shape;514;p57"/>
          <p:cNvSpPr txBox="1"/>
          <p:nvPr>
            <p:ph idx="15" type="body"/>
          </p:nvPr>
        </p:nvSpPr>
        <p:spPr>
          <a:xfrm>
            <a:off x="1247018"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5" name="Google Shape;515;p57"/>
          <p:cNvSpPr/>
          <p:nvPr>
            <p:ph idx="16" type="pic"/>
          </p:nvPr>
        </p:nvSpPr>
        <p:spPr>
          <a:xfrm>
            <a:off x="5056062" y="4072552"/>
            <a:ext cx="1463100" cy="1463100"/>
          </a:xfrm>
          <a:prstGeom prst="ellipse">
            <a:avLst/>
          </a:prstGeom>
          <a:noFill/>
          <a:ln>
            <a:noFill/>
          </a:ln>
        </p:spPr>
      </p:sp>
      <p:sp>
        <p:nvSpPr>
          <p:cNvPr id="516" name="Google Shape;516;p57"/>
          <p:cNvSpPr txBox="1"/>
          <p:nvPr>
            <p:ph idx="17" type="body"/>
          </p:nvPr>
        </p:nvSpPr>
        <p:spPr>
          <a:xfrm>
            <a:off x="4626825"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517" name="Google Shape;517;p57"/>
          <p:cNvSpPr txBox="1"/>
          <p:nvPr>
            <p:ph idx="18" type="body"/>
          </p:nvPr>
        </p:nvSpPr>
        <p:spPr>
          <a:xfrm>
            <a:off x="4626825"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8" name="Google Shape;518;p57"/>
          <p:cNvSpPr/>
          <p:nvPr>
            <p:ph idx="19" type="pic"/>
          </p:nvPr>
        </p:nvSpPr>
        <p:spPr>
          <a:xfrm>
            <a:off x="8435870" y="4072552"/>
            <a:ext cx="1463100" cy="1463100"/>
          </a:xfrm>
          <a:prstGeom prst="ellipse">
            <a:avLst/>
          </a:prstGeom>
          <a:noFill/>
          <a:ln>
            <a:noFill/>
          </a:ln>
        </p:spPr>
      </p:sp>
      <p:sp>
        <p:nvSpPr>
          <p:cNvPr id="519" name="Google Shape;519;p57"/>
          <p:cNvSpPr txBox="1"/>
          <p:nvPr>
            <p:ph idx="20" type="body"/>
          </p:nvPr>
        </p:nvSpPr>
        <p:spPr>
          <a:xfrm>
            <a:off x="8006633"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520" name="Google Shape;520;p57"/>
          <p:cNvSpPr txBox="1"/>
          <p:nvPr>
            <p:ph idx="21" type="body"/>
          </p:nvPr>
        </p:nvSpPr>
        <p:spPr>
          <a:xfrm>
            <a:off x="8006633"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21" name="Google Shape;521;p5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2">
  <p:cSld name="Speaker bios_1">
    <p:bg>
      <p:bgPr>
        <a:solidFill>
          <a:schemeClr val="lt2"/>
        </a:solidFill>
      </p:bgPr>
    </p:bg>
    <p:spTree>
      <p:nvGrpSpPr>
        <p:cNvPr id="522" name="Shape 522"/>
        <p:cNvGrpSpPr/>
        <p:nvPr/>
      </p:nvGrpSpPr>
      <p:grpSpPr>
        <a:xfrm>
          <a:off x="0" y="0"/>
          <a:ext cx="0" cy="0"/>
          <a:chOff x="0" y="0"/>
          <a:chExt cx="0" cy="0"/>
        </a:xfrm>
      </p:grpSpPr>
      <p:sp>
        <p:nvSpPr>
          <p:cNvPr id="523" name="Google Shape;523;p58"/>
          <p:cNvSpPr/>
          <p:nvPr>
            <p:ph idx="2" type="pic"/>
          </p:nvPr>
        </p:nvSpPr>
        <p:spPr>
          <a:xfrm>
            <a:off x="1676248" y="1893628"/>
            <a:ext cx="2055900" cy="2055900"/>
          </a:xfrm>
          <a:prstGeom prst="ellipse">
            <a:avLst/>
          </a:prstGeom>
          <a:noFill/>
          <a:ln>
            <a:noFill/>
          </a:ln>
        </p:spPr>
      </p:sp>
      <p:sp>
        <p:nvSpPr>
          <p:cNvPr id="524" name="Google Shape;524;p58"/>
          <p:cNvSpPr txBox="1"/>
          <p:nvPr>
            <p:ph idx="1" type="body"/>
          </p:nvPr>
        </p:nvSpPr>
        <p:spPr>
          <a:xfrm>
            <a:off x="15434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525" name="Google Shape;525;p58"/>
          <p:cNvSpPr txBox="1"/>
          <p:nvPr>
            <p:ph idx="3" type="body"/>
          </p:nvPr>
        </p:nvSpPr>
        <p:spPr>
          <a:xfrm>
            <a:off x="15434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26" name="Google Shape;526;p5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27" name="Google Shape;527;p58"/>
          <p:cNvSpPr/>
          <p:nvPr>
            <p:ph idx="4" type="pic"/>
          </p:nvPr>
        </p:nvSpPr>
        <p:spPr>
          <a:xfrm>
            <a:off x="5068048" y="1893628"/>
            <a:ext cx="2055900" cy="2055900"/>
          </a:xfrm>
          <a:prstGeom prst="ellipse">
            <a:avLst/>
          </a:prstGeom>
          <a:noFill/>
          <a:ln>
            <a:noFill/>
          </a:ln>
        </p:spPr>
      </p:sp>
      <p:sp>
        <p:nvSpPr>
          <p:cNvPr id="528" name="Google Shape;528;p58"/>
          <p:cNvSpPr txBox="1"/>
          <p:nvPr>
            <p:ph idx="5" type="body"/>
          </p:nvPr>
        </p:nvSpPr>
        <p:spPr>
          <a:xfrm>
            <a:off x="49352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529" name="Google Shape;529;p58"/>
          <p:cNvSpPr txBox="1"/>
          <p:nvPr>
            <p:ph idx="6" type="body"/>
          </p:nvPr>
        </p:nvSpPr>
        <p:spPr>
          <a:xfrm>
            <a:off x="49352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30" name="Google Shape;530;p58"/>
          <p:cNvSpPr/>
          <p:nvPr>
            <p:ph idx="7" type="pic"/>
          </p:nvPr>
        </p:nvSpPr>
        <p:spPr>
          <a:xfrm>
            <a:off x="8459848" y="1893628"/>
            <a:ext cx="2055900" cy="2055900"/>
          </a:xfrm>
          <a:prstGeom prst="ellipse">
            <a:avLst/>
          </a:prstGeom>
          <a:noFill/>
          <a:ln>
            <a:noFill/>
          </a:ln>
        </p:spPr>
      </p:sp>
      <p:sp>
        <p:nvSpPr>
          <p:cNvPr id="531" name="Google Shape;531;p58"/>
          <p:cNvSpPr txBox="1"/>
          <p:nvPr>
            <p:ph idx="8" type="body"/>
          </p:nvPr>
        </p:nvSpPr>
        <p:spPr>
          <a:xfrm>
            <a:off x="83270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532" name="Google Shape;532;p58"/>
          <p:cNvSpPr txBox="1"/>
          <p:nvPr>
            <p:ph idx="9" type="body"/>
          </p:nvPr>
        </p:nvSpPr>
        <p:spPr>
          <a:xfrm>
            <a:off x="83270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3" name="Shape 533"/>
        <p:cNvGrpSpPr/>
        <p:nvPr/>
      </p:nvGrpSpPr>
      <p:grpSpPr>
        <a:xfrm>
          <a:off x="0" y="0"/>
          <a:ext cx="0" cy="0"/>
          <a:chOff x="0" y="0"/>
          <a:chExt cx="0" cy="0"/>
        </a:xfrm>
      </p:grpSpPr>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534" name="Shape 534"/>
        <p:cNvGrpSpPr/>
        <p:nvPr/>
      </p:nvGrpSpPr>
      <p:grpSpPr>
        <a:xfrm>
          <a:off x="0" y="0"/>
          <a:ext cx="0" cy="0"/>
          <a:chOff x="0" y="0"/>
          <a:chExt cx="0" cy="0"/>
        </a:xfrm>
      </p:grpSpPr>
      <p:sp>
        <p:nvSpPr>
          <p:cNvPr id="535" name="Google Shape;535;p6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36" name="Google Shape;536;p6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37" name="Google Shape;537;p6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38" name="Google Shape;538;p6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9" name="Google Shape;539;p60"/>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40" name="Google Shape;540;p60"/>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541" name="Shape 541"/>
        <p:cNvGrpSpPr/>
        <p:nvPr/>
      </p:nvGrpSpPr>
      <p:grpSpPr>
        <a:xfrm>
          <a:off x="0" y="0"/>
          <a:ext cx="0" cy="0"/>
          <a:chOff x="0" y="0"/>
          <a:chExt cx="0" cy="0"/>
        </a:xfrm>
      </p:grpSpPr>
      <p:cxnSp>
        <p:nvCxnSpPr>
          <p:cNvPr id="542" name="Google Shape;542;p61"/>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543" name="Google Shape;543;p6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44" name="Google Shape;544;p6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45" name="Google Shape;545;p61"/>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46" name="Google Shape;546;p61"/>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59" name="Shape 59"/>
        <p:cNvGrpSpPr/>
        <p:nvPr/>
      </p:nvGrpSpPr>
      <p:grpSpPr>
        <a:xfrm>
          <a:off x="0" y="0"/>
          <a:ext cx="0" cy="0"/>
          <a:chOff x="0" y="0"/>
          <a:chExt cx="0" cy="0"/>
        </a:xfrm>
      </p:grpSpPr>
      <p:sp>
        <p:nvSpPr>
          <p:cNvPr id="60" name="Google Shape;60;p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1" name="Google Shape;61;p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2" name="Google Shape;62;p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63" name="Google Shape;63;p7"/>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 name="Google Shape;64;p7"/>
          <p:cNvSpPr txBox="1"/>
          <p:nvPr>
            <p:ph idx="2" type="body"/>
          </p:nvPr>
        </p:nvSpPr>
        <p:spPr>
          <a:xfrm>
            <a:off x="609750" y="2385825"/>
            <a:ext cx="5640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5" name="Google Shape;65;p7"/>
          <p:cNvSpPr/>
          <p:nvPr>
            <p:ph idx="3" type="pic"/>
          </p:nvPr>
        </p:nvSpPr>
        <p:spPr>
          <a:xfrm>
            <a:off x="6458875" y="416100"/>
            <a:ext cx="8692500" cy="6025800"/>
          </a:xfrm>
          <a:prstGeom prst="roundRect">
            <a:avLst>
              <a:gd fmla="val 50000" name="adj"/>
            </a:avLst>
          </a:prstGeom>
          <a:noFill/>
          <a:ln>
            <a:noFill/>
          </a:ln>
        </p:spPr>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547" name="Shape 547"/>
        <p:cNvGrpSpPr/>
        <p:nvPr/>
      </p:nvGrpSpPr>
      <p:grpSpPr>
        <a:xfrm>
          <a:off x="0" y="0"/>
          <a:ext cx="0" cy="0"/>
          <a:chOff x="0" y="0"/>
          <a:chExt cx="0" cy="0"/>
        </a:xfrm>
      </p:grpSpPr>
      <p:cxnSp>
        <p:nvCxnSpPr>
          <p:cNvPr id="548" name="Google Shape;548;p62"/>
          <p:cNvCxnSpPr/>
          <p:nvPr/>
        </p:nvCxnSpPr>
        <p:spPr>
          <a:xfrm>
            <a:off x="4114802" y="24481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49" name="Google Shape;549;p62"/>
          <p:cNvCxnSpPr/>
          <p:nvPr/>
        </p:nvCxnSpPr>
        <p:spPr>
          <a:xfrm>
            <a:off x="7955974" y="2448902"/>
            <a:ext cx="0" cy="3201000"/>
          </a:xfrm>
          <a:prstGeom prst="straightConnector1">
            <a:avLst/>
          </a:prstGeom>
          <a:noFill/>
          <a:ln cap="flat" cmpd="sng" w="12700">
            <a:solidFill>
              <a:schemeClr val="accent6"/>
            </a:solidFill>
            <a:prstDash val="solid"/>
            <a:round/>
            <a:headEnd len="sm" w="sm" type="none"/>
            <a:tailEnd len="sm" w="sm" type="none"/>
          </a:ln>
        </p:spPr>
      </p:cxnSp>
      <p:sp>
        <p:nvSpPr>
          <p:cNvPr id="550" name="Google Shape;550;p62"/>
          <p:cNvSpPr txBox="1"/>
          <p:nvPr>
            <p:ph idx="1" type="body"/>
          </p:nvPr>
        </p:nvSpPr>
        <p:spPr>
          <a:xfrm>
            <a:off x="10204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51" name="Google Shape;551;p62"/>
          <p:cNvSpPr txBox="1"/>
          <p:nvPr>
            <p:ph idx="2" type="body"/>
          </p:nvPr>
        </p:nvSpPr>
        <p:spPr>
          <a:xfrm>
            <a:off x="4887081"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52" name="Google Shape;552;p62"/>
          <p:cNvSpPr txBox="1"/>
          <p:nvPr>
            <p:ph idx="3" type="body"/>
          </p:nvPr>
        </p:nvSpPr>
        <p:spPr>
          <a:xfrm>
            <a:off x="872837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53" name="Google Shape;553;p6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54" name="Google Shape;554;p62"/>
          <p:cNvSpPr txBox="1"/>
          <p:nvPr>
            <p:ph idx="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55" name="Google Shape;555;p62"/>
          <p:cNvSpPr txBox="1"/>
          <p:nvPr>
            <p:ph idx="5" type="body"/>
          </p:nvPr>
        </p:nvSpPr>
        <p:spPr>
          <a:xfrm>
            <a:off x="609750"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56" name="Google Shape;556;p62"/>
          <p:cNvSpPr txBox="1"/>
          <p:nvPr>
            <p:ph idx="6" type="body"/>
          </p:nvPr>
        </p:nvSpPr>
        <p:spPr>
          <a:xfrm>
            <a:off x="443758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57" name="Google Shape;557;p62"/>
          <p:cNvSpPr txBox="1"/>
          <p:nvPr>
            <p:ph idx="7" type="body"/>
          </p:nvPr>
        </p:nvSpPr>
        <p:spPr>
          <a:xfrm>
            <a:off x="827873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558" name="Shape 558"/>
        <p:cNvGrpSpPr/>
        <p:nvPr/>
      </p:nvGrpSpPr>
      <p:grpSpPr>
        <a:xfrm>
          <a:off x="0" y="0"/>
          <a:ext cx="0" cy="0"/>
          <a:chOff x="0" y="0"/>
          <a:chExt cx="0" cy="0"/>
        </a:xfrm>
      </p:grpSpPr>
      <p:sp>
        <p:nvSpPr>
          <p:cNvPr id="559" name="Google Shape;559;p63"/>
          <p:cNvSpPr/>
          <p:nvPr>
            <p:ph idx="2" type="pic"/>
          </p:nvPr>
        </p:nvSpPr>
        <p:spPr>
          <a:xfrm>
            <a:off x="1823096" y="2574245"/>
            <a:ext cx="1005900" cy="1005900"/>
          </a:xfrm>
          <a:prstGeom prst="rect">
            <a:avLst/>
          </a:prstGeom>
          <a:noFill/>
          <a:ln>
            <a:noFill/>
          </a:ln>
        </p:spPr>
      </p:sp>
      <p:sp>
        <p:nvSpPr>
          <p:cNvPr id="560" name="Google Shape;560;p63"/>
          <p:cNvSpPr/>
          <p:nvPr>
            <p:ph idx="3" type="pic"/>
          </p:nvPr>
        </p:nvSpPr>
        <p:spPr>
          <a:xfrm>
            <a:off x="5593080" y="2574245"/>
            <a:ext cx="1005900" cy="1005900"/>
          </a:xfrm>
          <a:prstGeom prst="rect">
            <a:avLst/>
          </a:prstGeom>
          <a:noFill/>
          <a:ln>
            <a:noFill/>
          </a:ln>
        </p:spPr>
      </p:sp>
      <p:sp>
        <p:nvSpPr>
          <p:cNvPr id="561" name="Google Shape;561;p63"/>
          <p:cNvSpPr/>
          <p:nvPr>
            <p:ph idx="4" type="pic"/>
          </p:nvPr>
        </p:nvSpPr>
        <p:spPr>
          <a:xfrm>
            <a:off x="9222271" y="2574245"/>
            <a:ext cx="1005900" cy="1005900"/>
          </a:xfrm>
          <a:prstGeom prst="rect">
            <a:avLst/>
          </a:prstGeom>
          <a:noFill/>
          <a:ln>
            <a:noFill/>
          </a:ln>
        </p:spPr>
      </p:sp>
      <p:cxnSp>
        <p:nvCxnSpPr>
          <p:cNvPr id="562" name="Google Shape;562;p63"/>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63" name="Google Shape;563;p63"/>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564" name="Google Shape;564;p63"/>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65" name="Google Shape;565;p63"/>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6" name="Google Shape;566;p63"/>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67" name="Google Shape;567;p63"/>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8" name="Google Shape;568;p63"/>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69" name="Google Shape;569;p63"/>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0" name="Google Shape;570;p6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71" name="Google Shape;571;p63"/>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572" name="Shape 572"/>
        <p:cNvGrpSpPr/>
        <p:nvPr/>
      </p:nvGrpSpPr>
      <p:grpSpPr>
        <a:xfrm>
          <a:off x="0" y="0"/>
          <a:ext cx="0" cy="0"/>
          <a:chOff x="0" y="0"/>
          <a:chExt cx="0" cy="0"/>
        </a:xfrm>
      </p:grpSpPr>
      <p:sp>
        <p:nvSpPr>
          <p:cNvPr id="573" name="Google Shape;573;p64"/>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74" name="Google Shape;574;p64"/>
          <p:cNvSpPr/>
          <p:nvPr>
            <p:ph idx="2" type="pic"/>
          </p:nvPr>
        </p:nvSpPr>
        <p:spPr>
          <a:xfrm>
            <a:off x="729761" y="1921550"/>
            <a:ext cx="822900" cy="822900"/>
          </a:xfrm>
          <a:prstGeom prst="rect">
            <a:avLst/>
          </a:prstGeom>
          <a:noFill/>
          <a:ln>
            <a:noFill/>
          </a:ln>
        </p:spPr>
      </p:sp>
      <p:sp>
        <p:nvSpPr>
          <p:cNvPr id="575" name="Google Shape;575;p64"/>
          <p:cNvSpPr/>
          <p:nvPr>
            <p:ph idx="3" type="pic"/>
          </p:nvPr>
        </p:nvSpPr>
        <p:spPr>
          <a:xfrm>
            <a:off x="729761" y="3037769"/>
            <a:ext cx="822900" cy="822900"/>
          </a:xfrm>
          <a:prstGeom prst="rect">
            <a:avLst/>
          </a:prstGeom>
          <a:noFill/>
          <a:ln>
            <a:noFill/>
          </a:ln>
        </p:spPr>
      </p:sp>
      <p:sp>
        <p:nvSpPr>
          <p:cNvPr id="576" name="Google Shape;576;p64"/>
          <p:cNvSpPr/>
          <p:nvPr>
            <p:ph idx="4" type="pic"/>
          </p:nvPr>
        </p:nvSpPr>
        <p:spPr>
          <a:xfrm>
            <a:off x="729761" y="4151979"/>
            <a:ext cx="822900" cy="822900"/>
          </a:xfrm>
          <a:prstGeom prst="rect">
            <a:avLst/>
          </a:prstGeom>
          <a:noFill/>
          <a:ln>
            <a:noFill/>
          </a:ln>
        </p:spPr>
      </p:sp>
      <p:sp>
        <p:nvSpPr>
          <p:cNvPr id="577" name="Google Shape;577;p64"/>
          <p:cNvSpPr/>
          <p:nvPr>
            <p:ph idx="5" type="pic"/>
          </p:nvPr>
        </p:nvSpPr>
        <p:spPr>
          <a:xfrm>
            <a:off x="729761" y="5262171"/>
            <a:ext cx="822900" cy="822900"/>
          </a:xfrm>
          <a:prstGeom prst="rect">
            <a:avLst/>
          </a:prstGeom>
          <a:noFill/>
          <a:ln>
            <a:noFill/>
          </a:ln>
        </p:spPr>
      </p:sp>
      <p:sp>
        <p:nvSpPr>
          <p:cNvPr id="578" name="Google Shape;578;p64"/>
          <p:cNvSpPr txBox="1"/>
          <p:nvPr>
            <p:ph idx="1" type="body"/>
          </p:nvPr>
        </p:nvSpPr>
        <p:spPr>
          <a:xfrm>
            <a:off x="2019578" y="1921550"/>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9" name="Google Shape;579;p64"/>
          <p:cNvSpPr txBox="1"/>
          <p:nvPr>
            <p:ph idx="6" type="body"/>
          </p:nvPr>
        </p:nvSpPr>
        <p:spPr>
          <a:xfrm>
            <a:off x="2019578" y="303776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80" name="Google Shape;580;p64"/>
          <p:cNvSpPr txBox="1"/>
          <p:nvPr>
            <p:ph idx="7" type="body"/>
          </p:nvPr>
        </p:nvSpPr>
        <p:spPr>
          <a:xfrm>
            <a:off x="2019578" y="415197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81" name="Google Shape;581;p64"/>
          <p:cNvSpPr txBox="1"/>
          <p:nvPr>
            <p:ph idx="8" type="body"/>
          </p:nvPr>
        </p:nvSpPr>
        <p:spPr>
          <a:xfrm>
            <a:off x="2019578" y="5262171"/>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82" name="Google Shape;582;p64"/>
          <p:cNvSpPr/>
          <p:nvPr>
            <p:ph idx="9" type="pic"/>
          </p:nvPr>
        </p:nvSpPr>
        <p:spPr>
          <a:xfrm flipH="1">
            <a:off x="6458875" y="416100"/>
            <a:ext cx="5733300" cy="6025800"/>
          </a:xfrm>
          <a:prstGeom prst="flowChartDelay">
            <a:avLst/>
          </a:prstGeom>
          <a:noFill/>
          <a:ln>
            <a:noFill/>
          </a:ln>
        </p:spPr>
      </p:sp>
      <p:sp>
        <p:nvSpPr>
          <p:cNvPr id="583" name="Google Shape;583;p6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584" name="Shape 584"/>
        <p:cNvGrpSpPr/>
        <p:nvPr/>
      </p:nvGrpSpPr>
      <p:grpSpPr>
        <a:xfrm>
          <a:off x="0" y="0"/>
          <a:ext cx="0" cy="0"/>
          <a:chOff x="0" y="0"/>
          <a:chExt cx="0" cy="0"/>
        </a:xfrm>
      </p:grpSpPr>
      <p:sp>
        <p:nvSpPr>
          <p:cNvPr id="585" name="Google Shape;585;p65"/>
          <p:cNvSpPr/>
          <p:nvPr>
            <p:ph idx="2" type="pic"/>
          </p:nvPr>
        </p:nvSpPr>
        <p:spPr>
          <a:xfrm>
            <a:off x="0" y="416100"/>
            <a:ext cx="5733300" cy="6025800"/>
          </a:xfrm>
          <a:prstGeom prst="flowChartDelay">
            <a:avLst/>
          </a:prstGeom>
          <a:noFill/>
          <a:ln>
            <a:noFill/>
          </a:ln>
        </p:spPr>
      </p:sp>
      <p:sp>
        <p:nvSpPr>
          <p:cNvPr id="586" name="Google Shape;586;p65"/>
          <p:cNvSpPr txBox="1"/>
          <p:nvPr>
            <p:ph type="title"/>
          </p:nvPr>
        </p:nvSpPr>
        <p:spPr>
          <a:xfrm>
            <a:off x="6096000" y="65925"/>
            <a:ext cx="54672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87" name="Google Shape;587;p65"/>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8" name="Google Shape;588;p65"/>
          <p:cNvSpPr txBox="1"/>
          <p:nvPr>
            <p:ph idx="3" type="body"/>
          </p:nvPr>
        </p:nvSpPr>
        <p:spPr>
          <a:xfrm>
            <a:off x="6096000" y="2385825"/>
            <a:ext cx="5262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589" name="Shape 589"/>
        <p:cNvGrpSpPr/>
        <p:nvPr/>
      </p:nvGrpSpPr>
      <p:grpSpPr>
        <a:xfrm>
          <a:off x="0" y="0"/>
          <a:ext cx="0" cy="0"/>
          <a:chOff x="0" y="0"/>
          <a:chExt cx="0" cy="0"/>
        </a:xfrm>
      </p:grpSpPr>
      <p:sp>
        <p:nvSpPr>
          <p:cNvPr id="590" name="Google Shape;590;p66"/>
          <p:cNvSpPr/>
          <p:nvPr/>
        </p:nvSpPr>
        <p:spPr>
          <a:xfrm>
            <a:off x="4953964" y="1855357"/>
            <a:ext cx="6971700" cy="6971700"/>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91" name="Google Shape;591;p66"/>
          <p:cNvSpPr/>
          <p:nvPr/>
        </p:nvSpPr>
        <p:spPr>
          <a:xfrm rot="10800000">
            <a:off x="7287775" y="-641793"/>
            <a:ext cx="6971700" cy="6971700"/>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92" name="Google Shape;592;p66"/>
          <p:cNvSpPr txBox="1"/>
          <p:nvPr>
            <p:ph idx="1" type="body"/>
          </p:nvPr>
        </p:nvSpPr>
        <p:spPr>
          <a:xfrm>
            <a:off x="7974958" y="2963119"/>
            <a:ext cx="2743200" cy="2196300"/>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593" name="Google Shape;593;p6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94" name="Google Shape;594;p66"/>
          <p:cNvSpPr txBox="1"/>
          <p:nvPr>
            <p:ph idx="2"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5" name="Google Shape;595;p66"/>
          <p:cNvSpPr txBox="1"/>
          <p:nvPr>
            <p:ph idx="3" type="body"/>
          </p:nvPr>
        </p:nvSpPr>
        <p:spPr>
          <a:xfrm>
            <a:off x="609750" y="2385825"/>
            <a:ext cx="63132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596" name="Shape 596"/>
        <p:cNvGrpSpPr/>
        <p:nvPr/>
      </p:nvGrpSpPr>
      <p:grpSpPr>
        <a:xfrm>
          <a:off x="0" y="0"/>
          <a:ext cx="0" cy="0"/>
          <a:chOff x="0" y="0"/>
          <a:chExt cx="0" cy="0"/>
        </a:xfrm>
      </p:grpSpPr>
      <p:sp>
        <p:nvSpPr>
          <p:cNvPr id="597" name="Google Shape;597;p67"/>
          <p:cNvSpPr/>
          <p:nvPr/>
        </p:nvSpPr>
        <p:spPr>
          <a:xfrm>
            <a:off x="5109730"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0"/>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598" name="Google Shape;598;p67"/>
          <p:cNvSpPr/>
          <p:nvPr/>
        </p:nvSpPr>
        <p:spPr>
          <a:xfrm>
            <a:off x="2370667"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599" name="Google Shape;599;p67"/>
          <p:cNvSpPr txBox="1"/>
          <p:nvPr>
            <p:ph idx="1" type="body"/>
          </p:nvPr>
        </p:nvSpPr>
        <p:spPr>
          <a:xfrm>
            <a:off x="2539999"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00" name="Google Shape;600;p67"/>
          <p:cNvSpPr txBox="1"/>
          <p:nvPr>
            <p:ph idx="2" type="body"/>
          </p:nvPr>
        </p:nvSpPr>
        <p:spPr>
          <a:xfrm>
            <a:off x="6829776"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01" name="Google Shape;601;p6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602" name="Google Shape;602;p67"/>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603" name="Shape 603"/>
        <p:cNvGrpSpPr/>
        <p:nvPr/>
      </p:nvGrpSpPr>
      <p:grpSpPr>
        <a:xfrm>
          <a:off x="0" y="0"/>
          <a:ext cx="0" cy="0"/>
          <a:chOff x="0" y="0"/>
          <a:chExt cx="0" cy="0"/>
        </a:xfrm>
      </p:grpSpPr>
      <p:sp>
        <p:nvSpPr>
          <p:cNvPr id="604" name="Google Shape;604;p68"/>
          <p:cNvSpPr/>
          <p:nvPr>
            <p:ph idx="2" type="pic"/>
          </p:nvPr>
        </p:nvSpPr>
        <p:spPr>
          <a:xfrm>
            <a:off x="628891" y="1672660"/>
            <a:ext cx="2543700" cy="2297400"/>
          </a:xfrm>
          <a:prstGeom prst="rect">
            <a:avLst/>
          </a:prstGeom>
          <a:noFill/>
          <a:ln>
            <a:noFill/>
          </a:ln>
        </p:spPr>
      </p:sp>
      <p:sp>
        <p:nvSpPr>
          <p:cNvPr id="605" name="Google Shape;605;p68"/>
          <p:cNvSpPr/>
          <p:nvPr>
            <p:ph idx="3" type="pic"/>
          </p:nvPr>
        </p:nvSpPr>
        <p:spPr>
          <a:xfrm>
            <a:off x="3302977" y="1672660"/>
            <a:ext cx="2543700" cy="2297400"/>
          </a:xfrm>
          <a:prstGeom prst="rect">
            <a:avLst/>
          </a:prstGeom>
          <a:noFill/>
          <a:ln>
            <a:noFill/>
          </a:ln>
        </p:spPr>
      </p:sp>
      <p:sp>
        <p:nvSpPr>
          <p:cNvPr id="606" name="Google Shape;606;p68"/>
          <p:cNvSpPr/>
          <p:nvPr>
            <p:ph idx="4" type="pic"/>
          </p:nvPr>
        </p:nvSpPr>
        <p:spPr>
          <a:xfrm>
            <a:off x="628891" y="4080194"/>
            <a:ext cx="2543700" cy="2297400"/>
          </a:xfrm>
          <a:prstGeom prst="rect">
            <a:avLst/>
          </a:prstGeom>
          <a:noFill/>
          <a:ln>
            <a:noFill/>
          </a:ln>
        </p:spPr>
      </p:sp>
      <p:sp>
        <p:nvSpPr>
          <p:cNvPr id="607" name="Google Shape;607;p68"/>
          <p:cNvSpPr/>
          <p:nvPr>
            <p:ph idx="5" type="pic"/>
          </p:nvPr>
        </p:nvSpPr>
        <p:spPr>
          <a:xfrm>
            <a:off x="3302977" y="4080194"/>
            <a:ext cx="2543700" cy="2297400"/>
          </a:xfrm>
          <a:prstGeom prst="rect">
            <a:avLst/>
          </a:prstGeom>
          <a:noFill/>
          <a:ln>
            <a:noFill/>
          </a:ln>
        </p:spPr>
      </p:sp>
      <p:sp>
        <p:nvSpPr>
          <p:cNvPr id="608" name="Google Shape;608;p6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609" name="Google Shape;609;p68"/>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10" name="Google Shape;610;p68"/>
          <p:cNvSpPr txBox="1"/>
          <p:nvPr>
            <p:ph idx="6" type="body"/>
          </p:nvPr>
        </p:nvSpPr>
        <p:spPr>
          <a:xfrm>
            <a:off x="61087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611" name="Shape 611"/>
        <p:cNvGrpSpPr/>
        <p:nvPr/>
      </p:nvGrpSpPr>
      <p:grpSpPr>
        <a:xfrm>
          <a:off x="0" y="0"/>
          <a:ext cx="0" cy="0"/>
          <a:chOff x="0" y="0"/>
          <a:chExt cx="0" cy="0"/>
        </a:xfrm>
      </p:grpSpPr>
      <p:sp>
        <p:nvSpPr>
          <p:cNvPr id="612" name="Google Shape;612;p69"/>
          <p:cNvSpPr/>
          <p:nvPr>
            <p:ph idx="2" type="chart"/>
          </p:nvPr>
        </p:nvSpPr>
        <p:spPr>
          <a:xfrm>
            <a:off x="5920502" y="2353895"/>
            <a:ext cx="5683500" cy="37431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13" name="Google Shape;613;p69"/>
          <p:cNvSpPr txBox="1"/>
          <p:nvPr>
            <p:ph idx="1" type="body"/>
          </p:nvPr>
        </p:nvSpPr>
        <p:spPr>
          <a:xfrm>
            <a:off x="1233693" y="305794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14" name="Google Shape;614;p69"/>
          <p:cNvSpPr txBox="1"/>
          <p:nvPr>
            <p:ph idx="3" type="body"/>
          </p:nvPr>
        </p:nvSpPr>
        <p:spPr>
          <a:xfrm>
            <a:off x="1228229" y="264895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15" name="Google Shape;615;p69"/>
          <p:cNvSpPr txBox="1"/>
          <p:nvPr>
            <p:ph idx="4" type="body"/>
          </p:nvPr>
        </p:nvSpPr>
        <p:spPr>
          <a:xfrm>
            <a:off x="1228229" y="400359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16" name="Google Shape;616;p69"/>
          <p:cNvSpPr txBox="1"/>
          <p:nvPr>
            <p:ph idx="5" type="body"/>
          </p:nvPr>
        </p:nvSpPr>
        <p:spPr>
          <a:xfrm>
            <a:off x="1222765" y="359460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17" name="Google Shape;617;p69"/>
          <p:cNvSpPr txBox="1"/>
          <p:nvPr>
            <p:ph idx="6" type="body"/>
          </p:nvPr>
        </p:nvSpPr>
        <p:spPr>
          <a:xfrm>
            <a:off x="1244367" y="497673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18" name="Google Shape;618;p69"/>
          <p:cNvSpPr txBox="1"/>
          <p:nvPr>
            <p:ph idx="7" type="body"/>
          </p:nvPr>
        </p:nvSpPr>
        <p:spPr>
          <a:xfrm>
            <a:off x="1238903" y="456774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19" name="Google Shape;619;p69"/>
          <p:cNvSpPr/>
          <p:nvPr>
            <p:ph idx="8" type="pic"/>
          </p:nvPr>
        </p:nvSpPr>
        <p:spPr>
          <a:xfrm>
            <a:off x="616639" y="2669177"/>
            <a:ext cx="365700" cy="365700"/>
          </a:xfrm>
          <a:prstGeom prst="rect">
            <a:avLst/>
          </a:prstGeom>
          <a:noFill/>
          <a:ln>
            <a:noFill/>
          </a:ln>
        </p:spPr>
      </p:sp>
      <p:sp>
        <p:nvSpPr>
          <p:cNvPr id="620" name="Google Shape;620;p69"/>
          <p:cNvSpPr/>
          <p:nvPr>
            <p:ph idx="9" type="pic"/>
          </p:nvPr>
        </p:nvSpPr>
        <p:spPr>
          <a:xfrm>
            <a:off x="616639" y="3583577"/>
            <a:ext cx="365700" cy="365700"/>
          </a:xfrm>
          <a:prstGeom prst="rect">
            <a:avLst/>
          </a:prstGeom>
          <a:noFill/>
          <a:ln>
            <a:noFill/>
          </a:ln>
        </p:spPr>
      </p:sp>
      <p:sp>
        <p:nvSpPr>
          <p:cNvPr id="621" name="Google Shape;621;p69"/>
          <p:cNvSpPr/>
          <p:nvPr>
            <p:ph idx="13" type="pic"/>
          </p:nvPr>
        </p:nvSpPr>
        <p:spPr>
          <a:xfrm>
            <a:off x="616639" y="4565710"/>
            <a:ext cx="365700" cy="365700"/>
          </a:xfrm>
          <a:prstGeom prst="rect">
            <a:avLst/>
          </a:prstGeom>
          <a:noFill/>
          <a:ln>
            <a:noFill/>
          </a:ln>
        </p:spPr>
      </p:sp>
      <p:sp>
        <p:nvSpPr>
          <p:cNvPr id="622" name="Google Shape;622;p6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623" name="Google Shape;623;p69"/>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624" name="Shape 624"/>
        <p:cNvGrpSpPr/>
        <p:nvPr/>
      </p:nvGrpSpPr>
      <p:grpSpPr>
        <a:xfrm>
          <a:off x="0" y="0"/>
          <a:ext cx="0" cy="0"/>
          <a:chOff x="0" y="0"/>
          <a:chExt cx="0" cy="0"/>
        </a:xfrm>
      </p:grpSpPr>
      <p:sp>
        <p:nvSpPr>
          <p:cNvPr id="625" name="Google Shape;625;p70"/>
          <p:cNvSpPr/>
          <p:nvPr/>
        </p:nvSpPr>
        <p:spPr>
          <a:xfrm>
            <a:off x="6463894" y="3715473"/>
            <a:ext cx="2784300" cy="2477100"/>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26" name="Google Shape;626;p70"/>
          <p:cNvSpPr txBox="1"/>
          <p:nvPr/>
        </p:nvSpPr>
        <p:spPr>
          <a:xfrm>
            <a:off x="6736467" y="3945480"/>
            <a:ext cx="19932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7" name="Google Shape;627;p70"/>
          <p:cNvSpPr txBox="1"/>
          <p:nvPr/>
        </p:nvSpPr>
        <p:spPr>
          <a:xfrm>
            <a:off x="6736467" y="4785000"/>
            <a:ext cx="19932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628" name="Google Shape;628;p70"/>
          <p:cNvSpPr/>
          <p:nvPr/>
        </p:nvSpPr>
        <p:spPr>
          <a:xfrm>
            <a:off x="8729802" y="3930649"/>
            <a:ext cx="2458500" cy="2007300"/>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29" name="Google Shape;629;p70"/>
          <p:cNvSpPr txBox="1"/>
          <p:nvPr/>
        </p:nvSpPr>
        <p:spPr>
          <a:xfrm>
            <a:off x="9084512" y="3945480"/>
            <a:ext cx="21447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30" name="Google Shape;630;p70"/>
          <p:cNvSpPr txBox="1"/>
          <p:nvPr/>
        </p:nvSpPr>
        <p:spPr>
          <a:xfrm>
            <a:off x="9084512" y="4785000"/>
            <a:ext cx="21447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31" name="Google Shape;631;p70"/>
          <p:cNvSpPr/>
          <p:nvPr>
            <p:ph idx="2" type="chart"/>
          </p:nvPr>
        </p:nvSpPr>
        <p:spPr>
          <a:xfrm>
            <a:off x="616639" y="2353895"/>
            <a:ext cx="5536800" cy="36765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32" name="Google Shape;632;p7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633" name="Google Shape;633;p7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4" name="Google Shape;634;p70"/>
          <p:cNvSpPr txBox="1"/>
          <p:nvPr>
            <p:ph idx="3" type="body"/>
          </p:nvPr>
        </p:nvSpPr>
        <p:spPr>
          <a:xfrm>
            <a:off x="62353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635" name="Shape 635"/>
        <p:cNvGrpSpPr/>
        <p:nvPr/>
      </p:nvGrpSpPr>
      <p:grpSpPr>
        <a:xfrm>
          <a:off x="0" y="0"/>
          <a:ext cx="0" cy="0"/>
          <a:chOff x="0" y="0"/>
          <a:chExt cx="0" cy="0"/>
        </a:xfrm>
      </p:grpSpPr>
      <p:sp>
        <p:nvSpPr>
          <p:cNvPr id="636" name="Google Shape;636;p71"/>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37" name="Google Shape;637;p71"/>
          <p:cNvSpPr/>
          <p:nvPr/>
        </p:nvSpPr>
        <p:spPr>
          <a:xfrm flipH="1">
            <a:off x="5395187" y="129651"/>
            <a:ext cx="6240600" cy="6240600"/>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38" name="Google Shape;638;p71"/>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639" name="Google Shape;639;p71"/>
          <p:cNvSpPr/>
          <p:nvPr>
            <p:ph idx="2" type="pic"/>
          </p:nvPr>
        </p:nvSpPr>
        <p:spPr>
          <a:xfrm>
            <a:off x="8095047" y="1257696"/>
            <a:ext cx="2124300" cy="4571400"/>
          </a:xfrm>
          <a:prstGeom prst="roundRect">
            <a:avLst>
              <a:gd fmla="val 10302" name="adj"/>
            </a:avLst>
          </a:prstGeom>
          <a:solidFill>
            <a:schemeClr val="lt2"/>
          </a:solidFill>
          <a:ln>
            <a:noFill/>
          </a:ln>
        </p:spPr>
      </p:sp>
      <p:sp>
        <p:nvSpPr>
          <p:cNvPr id="640" name="Google Shape;640;p7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641" name="Google Shape;641;p7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2" name="Google Shape;642;p71"/>
          <p:cNvSpPr txBox="1"/>
          <p:nvPr>
            <p:ph idx="3" type="body"/>
          </p:nvPr>
        </p:nvSpPr>
        <p:spPr>
          <a:xfrm>
            <a:off x="609750" y="2385825"/>
            <a:ext cx="5757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66" name="Shape 66"/>
        <p:cNvGrpSpPr/>
        <p:nvPr/>
      </p:nvGrpSpPr>
      <p:grpSpPr>
        <a:xfrm>
          <a:off x="0" y="0"/>
          <a:ext cx="0" cy="0"/>
          <a:chOff x="0" y="0"/>
          <a:chExt cx="0" cy="0"/>
        </a:xfrm>
      </p:grpSpPr>
      <p:sp>
        <p:nvSpPr>
          <p:cNvPr id="67" name="Google Shape;67;p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 name="Google Shape;68;p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9" name="Google Shape;69;p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70" name="Google Shape;70;p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71" name="Google Shape;71;p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72" name="Google Shape;72;p8"/>
          <p:cNvSpPr/>
          <p:nvPr>
            <p:ph idx="2" type="pic"/>
          </p:nvPr>
        </p:nvSpPr>
        <p:spPr>
          <a:xfrm>
            <a:off x="5976150" y="1872375"/>
            <a:ext cx="5027700" cy="3261900"/>
          </a:xfrm>
          <a:prstGeom prst="rect">
            <a:avLst/>
          </a:prstGeom>
          <a:solidFill>
            <a:srgbClr val="F2F2F2"/>
          </a:solidFill>
          <a:ln>
            <a:noFill/>
          </a:ln>
        </p:spPr>
      </p:sp>
      <p:sp>
        <p:nvSpPr>
          <p:cNvPr id="73" name="Google Shape;73;p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4" name="Google Shape;74;p8"/>
          <p:cNvSpPr txBox="1"/>
          <p:nvPr>
            <p:ph idx="3" type="body"/>
          </p:nvPr>
        </p:nvSpPr>
        <p:spPr>
          <a:xfrm>
            <a:off x="609750" y="2385825"/>
            <a:ext cx="4893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643" name="Shape 643"/>
        <p:cNvGrpSpPr/>
        <p:nvPr/>
      </p:nvGrpSpPr>
      <p:grpSpPr>
        <a:xfrm>
          <a:off x="0" y="0"/>
          <a:ext cx="0" cy="0"/>
          <a:chOff x="0" y="0"/>
          <a:chExt cx="0" cy="0"/>
        </a:xfrm>
      </p:grpSpPr>
      <p:sp>
        <p:nvSpPr>
          <p:cNvPr id="644" name="Google Shape;644;p72"/>
          <p:cNvSpPr/>
          <p:nvPr/>
        </p:nvSpPr>
        <p:spPr>
          <a:xfrm>
            <a:off x="8833266" y="6569215"/>
            <a:ext cx="2602500" cy="159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645" name="Google Shape;645;p72"/>
          <p:cNvSpPr/>
          <p:nvPr/>
        </p:nvSpPr>
        <p:spPr>
          <a:xfrm>
            <a:off x="3505516" y="4154626"/>
            <a:ext cx="5406600" cy="5406600"/>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646" name="Google Shape;646;p72"/>
          <p:cNvSpPr/>
          <p:nvPr/>
        </p:nvSpPr>
        <p:spPr>
          <a:xfrm>
            <a:off x="3236290" y="3996266"/>
            <a:ext cx="5286600" cy="5286600"/>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647" name="Google Shape;647;p72"/>
          <p:cNvPicPr preferRelativeResize="0"/>
          <p:nvPr/>
        </p:nvPicPr>
        <p:blipFill rotWithShape="1">
          <a:blip r:embed="rId2">
            <a:alphaModFix/>
          </a:blip>
          <a:srcRect b="-250" l="0" r="0" t="0"/>
          <a:stretch/>
        </p:blipFill>
        <p:spPr>
          <a:xfrm>
            <a:off x="5021207" y="1876700"/>
            <a:ext cx="2321701" cy="4664524"/>
          </a:xfrm>
          <a:prstGeom prst="rect">
            <a:avLst/>
          </a:prstGeom>
          <a:noFill/>
          <a:ln>
            <a:noFill/>
          </a:ln>
        </p:spPr>
      </p:pic>
      <p:sp>
        <p:nvSpPr>
          <p:cNvPr id="648" name="Google Shape;648;p72"/>
          <p:cNvSpPr/>
          <p:nvPr>
            <p:ph idx="2" type="pic"/>
          </p:nvPr>
        </p:nvSpPr>
        <p:spPr>
          <a:xfrm>
            <a:off x="5146901" y="1993899"/>
            <a:ext cx="2048100" cy="4379100"/>
          </a:xfrm>
          <a:prstGeom prst="rect">
            <a:avLst/>
          </a:prstGeom>
          <a:noFill/>
          <a:ln>
            <a:noFill/>
          </a:ln>
        </p:spPr>
      </p:sp>
      <p:sp>
        <p:nvSpPr>
          <p:cNvPr id="649" name="Google Shape;649;p72"/>
          <p:cNvSpPr txBox="1"/>
          <p:nvPr>
            <p:ph idx="1" type="body"/>
          </p:nvPr>
        </p:nvSpPr>
        <p:spPr>
          <a:xfrm>
            <a:off x="8833267" y="2447367"/>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0" name="Google Shape;650;p72"/>
          <p:cNvSpPr txBox="1"/>
          <p:nvPr>
            <p:ph idx="3" type="body"/>
          </p:nvPr>
        </p:nvSpPr>
        <p:spPr>
          <a:xfrm>
            <a:off x="8833267" y="379848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1" name="Google Shape;651;p72"/>
          <p:cNvSpPr txBox="1"/>
          <p:nvPr>
            <p:ph idx="4" type="body"/>
          </p:nvPr>
        </p:nvSpPr>
        <p:spPr>
          <a:xfrm>
            <a:off x="8833266" y="511716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2" name="Google Shape;652;p72"/>
          <p:cNvSpPr/>
          <p:nvPr>
            <p:ph idx="5" type="pic"/>
          </p:nvPr>
        </p:nvSpPr>
        <p:spPr>
          <a:xfrm>
            <a:off x="8146954" y="2518389"/>
            <a:ext cx="365700" cy="365700"/>
          </a:xfrm>
          <a:prstGeom prst="rect">
            <a:avLst/>
          </a:prstGeom>
          <a:noFill/>
          <a:ln>
            <a:noFill/>
          </a:ln>
        </p:spPr>
      </p:sp>
      <p:sp>
        <p:nvSpPr>
          <p:cNvPr id="653" name="Google Shape;653;p72"/>
          <p:cNvSpPr/>
          <p:nvPr>
            <p:ph idx="6" type="pic"/>
          </p:nvPr>
        </p:nvSpPr>
        <p:spPr>
          <a:xfrm>
            <a:off x="8146954" y="3860390"/>
            <a:ext cx="365700" cy="365700"/>
          </a:xfrm>
          <a:prstGeom prst="rect">
            <a:avLst/>
          </a:prstGeom>
          <a:noFill/>
          <a:ln>
            <a:noFill/>
          </a:ln>
        </p:spPr>
      </p:sp>
      <p:sp>
        <p:nvSpPr>
          <p:cNvPr id="654" name="Google Shape;654;p72"/>
          <p:cNvSpPr/>
          <p:nvPr>
            <p:ph idx="7" type="pic"/>
          </p:nvPr>
        </p:nvSpPr>
        <p:spPr>
          <a:xfrm>
            <a:off x="8146954" y="5179070"/>
            <a:ext cx="365700" cy="365700"/>
          </a:xfrm>
          <a:prstGeom prst="rect">
            <a:avLst/>
          </a:prstGeom>
          <a:noFill/>
          <a:ln>
            <a:noFill/>
          </a:ln>
        </p:spPr>
      </p:sp>
      <p:sp>
        <p:nvSpPr>
          <p:cNvPr id="655" name="Google Shape;655;p7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656" name="Google Shape;656;p72"/>
          <p:cNvSpPr txBox="1"/>
          <p:nvPr>
            <p:ph idx="8"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57" name="Google Shape;657;p72"/>
          <p:cNvSpPr txBox="1"/>
          <p:nvPr>
            <p:ph idx="9"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658" name="Shape 658"/>
        <p:cNvGrpSpPr/>
        <p:nvPr/>
      </p:nvGrpSpPr>
      <p:grpSpPr>
        <a:xfrm>
          <a:off x="0" y="0"/>
          <a:ext cx="0" cy="0"/>
          <a:chOff x="0" y="0"/>
          <a:chExt cx="0" cy="0"/>
        </a:xfrm>
      </p:grpSpPr>
      <p:sp>
        <p:nvSpPr>
          <p:cNvPr id="659" name="Google Shape;659;p73"/>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0" name="Google Shape;660;p73"/>
          <p:cNvSpPr/>
          <p:nvPr/>
        </p:nvSpPr>
        <p:spPr>
          <a:xfrm>
            <a:off x="2236262" y="3835806"/>
            <a:ext cx="77757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1" name="Google Shape;661;p73"/>
          <p:cNvSpPr txBox="1"/>
          <p:nvPr>
            <p:ph idx="1"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2" name="Google Shape;662;p73"/>
          <p:cNvSpPr txBox="1"/>
          <p:nvPr>
            <p:ph idx="2" type="body"/>
          </p:nvPr>
        </p:nvSpPr>
        <p:spPr>
          <a:xfrm>
            <a:off x="5105106"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663" name="Google Shape;663;p73"/>
          <p:cNvSpPr txBox="1"/>
          <p:nvPr>
            <p:ph idx="3" type="body"/>
          </p:nvPr>
        </p:nvSpPr>
        <p:spPr>
          <a:xfrm>
            <a:off x="7879079"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4" name="Google Shape;664;p73"/>
          <p:cNvSpPr txBox="1"/>
          <p:nvPr>
            <p:ph idx="4" type="body"/>
          </p:nvPr>
        </p:nvSpPr>
        <p:spPr>
          <a:xfrm>
            <a:off x="2916218"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665" name="Google Shape;665;p73"/>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6" name="Google Shape;666;p73"/>
          <p:cNvSpPr txBox="1"/>
          <p:nvPr>
            <p:ph idx="5"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67" name="Google Shape;667;p73"/>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8" name="Google Shape;668;p73"/>
          <p:cNvSpPr txBox="1"/>
          <p:nvPr>
            <p:ph idx="6" type="body"/>
          </p:nvPr>
        </p:nvSpPr>
        <p:spPr>
          <a:xfrm>
            <a:off x="5763590"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69" name="Google Shape;669;p7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670" name="Google Shape;670;p73"/>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671" name="Shape 671"/>
        <p:cNvGrpSpPr/>
        <p:nvPr/>
      </p:nvGrpSpPr>
      <p:grpSpPr>
        <a:xfrm>
          <a:off x="0" y="0"/>
          <a:ext cx="0" cy="0"/>
          <a:chOff x="0" y="0"/>
          <a:chExt cx="0" cy="0"/>
        </a:xfrm>
      </p:grpSpPr>
      <p:sp>
        <p:nvSpPr>
          <p:cNvPr id="672" name="Google Shape;672;p74"/>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3" name="Google Shape;673;p74"/>
          <p:cNvSpPr/>
          <p:nvPr/>
        </p:nvSpPr>
        <p:spPr>
          <a:xfrm>
            <a:off x="1423686" y="3835806"/>
            <a:ext cx="93639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4" name="Google Shape;674;p74"/>
          <p:cNvSpPr txBox="1"/>
          <p:nvPr>
            <p:ph idx="1" type="body"/>
          </p:nvPr>
        </p:nvSpPr>
        <p:spPr>
          <a:xfrm>
            <a:off x="1529084"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75" name="Google Shape;675;p74"/>
          <p:cNvSpPr txBox="1"/>
          <p:nvPr>
            <p:ph idx="2" type="body"/>
          </p:nvPr>
        </p:nvSpPr>
        <p:spPr>
          <a:xfrm>
            <a:off x="4013309"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76" name="Google Shape;676;p74"/>
          <p:cNvSpPr txBox="1"/>
          <p:nvPr>
            <p:ph idx="3" type="body"/>
          </p:nvPr>
        </p:nvSpPr>
        <p:spPr>
          <a:xfrm>
            <a:off x="6383364"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77" name="Google Shape;677;p74"/>
          <p:cNvSpPr txBox="1"/>
          <p:nvPr>
            <p:ph idx="4" type="body"/>
          </p:nvPr>
        </p:nvSpPr>
        <p:spPr>
          <a:xfrm>
            <a:off x="1972945"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8" name="Google Shape;678;p74"/>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9" name="Google Shape;679;p74"/>
          <p:cNvSpPr txBox="1"/>
          <p:nvPr>
            <p:ph idx="5" type="body"/>
          </p:nvPr>
        </p:nvSpPr>
        <p:spPr>
          <a:xfrm>
            <a:off x="7126821"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0" name="Google Shape;680;p74"/>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1" name="Google Shape;681;p74"/>
          <p:cNvSpPr txBox="1"/>
          <p:nvPr>
            <p:ph idx="6" type="body"/>
          </p:nvPr>
        </p:nvSpPr>
        <p:spPr>
          <a:xfrm>
            <a:off x="4671793"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2" name="Google Shape;682;p74"/>
          <p:cNvSpPr txBox="1"/>
          <p:nvPr>
            <p:ph idx="7" type="body"/>
          </p:nvPr>
        </p:nvSpPr>
        <p:spPr>
          <a:xfrm>
            <a:off x="8730267"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3" name="Google Shape;683;p74"/>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4" name="Google Shape;684;p74"/>
          <p:cNvSpPr txBox="1"/>
          <p:nvPr>
            <p:ph idx="8" type="body"/>
          </p:nvPr>
        </p:nvSpPr>
        <p:spPr>
          <a:xfrm>
            <a:off x="9388751"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5" name="Google Shape;685;p7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686" name="Google Shape;686;p74"/>
          <p:cNvSpPr txBox="1"/>
          <p:nvPr>
            <p:ph idx="9"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687" name="Shape 687"/>
        <p:cNvGrpSpPr/>
        <p:nvPr/>
      </p:nvGrpSpPr>
      <p:grpSpPr>
        <a:xfrm>
          <a:off x="0" y="0"/>
          <a:ext cx="0" cy="0"/>
          <a:chOff x="0" y="0"/>
          <a:chExt cx="0" cy="0"/>
        </a:xfrm>
      </p:grpSpPr>
      <p:sp>
        <p:nvSpPr>
          <p:cNvPr id="688" name="Google Shape;688;p75"/>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9" name="Google Shape;689;p75"/>
          <p:cNvSpPr/>
          <p:nvPr/>
        </p:nvSpPr>
        <p:spPr>
          <a:xfrm>
            <a:off x="810228" y="3835806"/>
            <a:ext cx="106380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0" name="Google Shape;690;p75"/>
          <p:cNvSpPr txBox="1"/>
          <p:nvPr>
            <p:ph idx="1" type="body"/>
          </p:nvPr>
        </p:nvSpPr>
        <p:spPr>
          <a:xfrm>
            <a:off x="810228"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691" name="Google Shape;691;p75"/>
          <p:cNvSpPr txBox="1"/>
          <p:nvPr>
            <p:ph idx="2" type="body"/>
          </p:nvPr>
        </p:nvSpPr>
        <p:spPr>
          <a:xfrm>
            <a:off x="3000855"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92" name="Google Shape;692;p75"/>
          <p:cNvSpPr txBox="1"/>
          <p:nvPr>
            <p:ph idx="3" type="body"/>
          </p:nvPr>
        </p:nvSpPr>
        <p:spPr>
          <a:xfrm>
            <a:off x="512790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93" name="Google Shape;693;p75"/>
          <p:cNvSpPr txBox="1"/>
          <p:nvPr>
            <p:ph idx="4" type="body"/>
          </p:nvPr>
        </p:nvSpPr>
        <p:spPr>
          <a:xfrm>
            <a:off x="1254089"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4" name="Google Shape;694;p75"/>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5" name="Google Shape;695;p75"/>
          <p:cNvSpPr txBox="1"/>
          <p:nvPr>
            <p:ph idx="5" type="body"/>
          </p:nvPr>
        </p:nvSpPr>
        <p:spPr>
          <a:xfrm>
            <a:off x="587135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6" name="Google Shape;696;p75"/>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7" name="Google Shape;697;p75"/>
          <p:cNvSpPr txBox="1"/>
          <p:nvPr>
            <p:ph idx="6" type="body"/>
          </p:nvPr>
        </p:nvSpPr>
        <p:spPr>
          <a:xfrm>
            <a:off x="3659339"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8" name="Google Shape;698;p75"/>
          <p:cNvSpPr txBox="1"/>
          <p:nvPr>
            <p:ph idx="7" type="body"/>
          </p:nvPr>
        </p:nvSpPr>
        <p:spPr>
          <a:xfrm>
            <a:off x="7318900"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99" name="Google Shape;699;p75"/>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00" name="Google Shape;700;p75"/>
          <p:cNvSpPr txBox="1"/>
          <p:nvPr>
            <p:ph idx="8" type="body"/>
          </p:nvPr>
        </p:nvSpPr>
        <p:spPr>
          <a:xfrm>
            <a:off x="7977384"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701" name="Google Shape;701;p75"/>
          <p:cNvSpPr txBox="1"/>
          <p:nvPr>
            <p:ph idx="9" type="body"/>
          </p:nvPr>
        </p:nvSpPr>
        <p:spPr>
          <a:xfrm>
            <a:off x="942211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2" name="Google Shape;702;p75"/>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03" name="Google Shape;703;p75"/>
          <p:cNvSpPr txBox="1"/>
          <p:nvPr>
            <p:ph idx="13" type="body"/>
          </p:nvPr>
        </p:nvSpPr>
        <p:spPr>
          <a:xfrm>
            <a:off x="1016556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704" name="Google Shape;704;p7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705" name="Google Shape;705;p75"/>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706" name="Shape 706"/>
        <p:cNvGrpSpPr/>
        <p:nvPr/>
      </p:nvGrpSpPr>
      <p:grpSpPr>
        <a:xfrm>
          <a:off x="0" y="0"/>
          <a:ext cx="0" cy="0"/>
          <a:chOff x="0" y="0"/>
          <a:chExt cx="0" cy="0"/>
        </a:xfrm>
      </p:grpSpPr>
      <p:sp>
        <p:nvSpPr>
          <p:cNvPr id="707" name="Google Shape;707;p76"/>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708" name="Google Shape;708;p76"/>
          <p:cNvSpPr/>
          <p:nvPr/>
        </p:nvSpPr>
        <p:spPr>
          <a:xfrm>
            <a:off x="6176747" y="2859755"/>
            <a:ext cx="5111700" cy="286800"/>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709" name="Google Shape;709;p76"/>
          <p:cNvSpPr/>
          <p:nvPr/>
        </p:nvSpPr>
        <p:spPr>
          <a:xfrm>
            <a:off x="6176747" y="2859755"/>
            <a:ext cx="3854400" cy="2868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710" name="Google Shape;710;p76"/>
          <p:cNvSpPr/>
          <p:nvPr/>
        </p:nvSpPr>
        <p:spPr>
          <a:xfrm>
            <a:off x="6203950" y="3892133"/>
            <a:ext cx="5111700" cy="286800"/>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11" name="Google Shape;711;p76"/>
          <p:cNvSpPr/>
          <p:nvPr/>
        </p:nvSpPr>
        <p:spPr>
          <a:xfrm>
            <a:off x="6203950" y="3892133"/>
            <a:ext cx="2892300" cy="2868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12" name="Google Shape;712;p76"/>
          <p:cNvSpPr/>
          <p:nvPr/>
        </p:nvSpPr>
        <p:spPr>
          <a:xfrm>
            <a:off x="6203950" y="4844716"/>
            <a:ext cx="5111700" cy="286800"/>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13" name="Google Shape;713;p76"/>
          <p:cNvSpPr/>
          <p:nvPr/>
        </p:nvSpPr>
        <p:spPr>
          <a:xfrm>
            <a:off x="6203950" y="4844716"/>
            <a:ext cx="5111700" cy="2868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14" name="Google Shape;714;p76"/>
          <p:cNvSpPr txBox="1"/>
          <p:nvPr>
            <p:ph idx="1" type="body"/>
          </p:nvPr>
        </p:nvSpPr>
        <p:spPr>
          <a:xfrm>
            <a:off x="4697813" y="2552420"/>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15" name="Google Shape;715;p76"/>
          <p:cNvSpPr txBox="1"/>
          <p:nvPr>
            <p:ph idx="2" type="body"/>
          </p:nvPr>
        </p:nvSpPr>
        <p:spPr>
          <a:xfrm>
            <a:off x="6176747" y="243507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16" name="Google Shape;716;p76"/>
          <p:cNvSpPr txBox="1"/>
          <p:nvPr>
            <p:ph idx="3" type="body"/>
          </p:nvPr>
        </p:nvSpPr>
        <p:spPr>
          <a:xfrm>
            <a:off x="6203950" y="3430117"/>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17" name="Google Shape;717;p76"/>
          <p:cNvSpPr txBox="1"/>
          <p:nvPr>
            <p:ph idx="4" type="body"/>
          </p:nvPr>
        </p:nvSpPr>
        <p:spPr>
          <a:xfrm>
            <a:off x="6203950" y="438152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18" name="Google Shape;718;p76"/>
          <p:cNvSpPr txBox="1"/>
          <p:nvPr>
            <p:ph idx="5" type="body"/>
          </p:nvPr>
        </p:nvSpPr>
        <p:spPr>
          <a:xfrm>
            <a:off x="4697812" y="357660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19" name="Google Shape;719;p76"/>
          <p:cNvSpPr txBox="1"/>
          <p:nvPr>
            <p:ph idx="6" type="body"/>
          </p:nvPr>
        </p:nvSpPr>
        <p:spPr>
          <a:xfrm>
            <a:off x="4697811" y="452357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20" name="Google Shape;720;p7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721" name="Google Shape;721;p76"/>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22" name="Google Shape;722;p76"/>
          <p:cNvSpPr txBox="1"/>
          <p:nvPr>
            <p:ph idx="8" type="body"/>
          </p:nvPr>
        </p:nvSpPr>
        <p:spPr>
          <a:xfrm>
            <a:off x="609750" y="2385825"/>
            <a:ext cx="42348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723" name="Shape 723"/>
        <p:cNvGrpSpPr/>
        <p:nvPr/>
      </p:nvGrpSpPr>
      <p:grpSpPr>
        <a:xfrm>
          <a:off x="0" y="0"/>
          <a:ext cx="0" cy="0"/>
          <a:chOff x="0" y="0"/>
          <a:chExt cx="0" cy="0"/>
        </a:xfrm>
      </p:grpSpPr>
      <p:sp>
        <p:nvSpPr>
          <p:cNvPr id="724" name="Google Shape;724;p77"/>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725" name="Google Shape;725;p77"/>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726" name="Google Shape;726;p77"/>
          <p:cNvSpPr/>
          <p:nvPr>
            <p:ph idx="2" type="pic"/>
          </p:nvPr>
        </p:nvSpPr>
        <p:spPr>
          <a:xfrm>
            <a:off x="6093644" y="3431357"/>
            <a:ext cx="6096000" cy="3429000"/>
          </a:xfrm>
          <a:prstGeom prst="rect">
            <a:avLst/>
          </a:prstGeom>
          <a:noFill/>
          <a:ln>
            <a:noFill/>
          </a:ln>
        </p:spPr>
      </p:sp>
      <p:sp>
        <p:nvSpPr>
          <p:cNvPr id="727" name="Google Shape;727;p77"/>
          <p:cNvSpPr/>
          <p:nvPr>
            <p:ph idx="3" type="pic"/>
          </p:nvPr>
        </p:nvSpPr>
        <p:spPr>
          <a:xfrm>
            <a:off x="6096000" y="-4715"/>
            <a:ext cx="6096000" cy="3429000"/>
          </a:xfrm>
          <a:prstGeom prst="rect">
            <a:avLst/>
          </a:prstGeom>
          <a:noFill/>
          <a:ln>
            <a:noFill/>
          </a:ln>
        </p:spPr>
      </p:sp>
      <p:sp>
        <p:nvSpPr>
          <p:cNvPr id="728" name="Google Shape;728;p77"/>
          <p:cNvSpPr/>
          <p:nvPr>
            <p:ph idx="4" type="pic"/>
          </p:nvPr>
        </p:nvSpPr>
        <p:spPr>
          <a:xfrm>
            <a:off x="-1571" y="3431357"/>
            <a:ext cx="6096000" cy="3429000"/>
          </a:xfrm>
          <a:prstGeom prst="rect">
            <a:avLst/>
          </a:prstGeom>
          <a:noFill/>
          <a:ln>
            <a:noFill/>
          </a:ln>
        </p:spPr>
      </p:sp>
      <p:sp>
        <p:nvSpPr>
          <p:cNvPr id="729" name="Google Shape;729;p77"/>
          <p:cNvSpPr/>
          <p:nvPr>
            <p:ph idx="5" type="pic"/>
          </p:nvPr>
        </p:nvSpPr>
        <p:spPr>
          <a:xfrm>
            <a:off x="-9425" y="-4715"/>
            <a:ext cx="6096000" cy="3429000"/>
          </a:xfrm>
          <a:prstGeom prst="rect">
            <a:avLst/>
          </a:prstGeom>
          <a:noFill/>
          <a:ln>
            <a:noFill/>
          </a:ln>
        </p:spPr>
      </p:sp>
      <p:sp>
        <p:nvSpPr>
          <p:cNvPr id="730" name="Google Shape;730;p77"/>
          <p:cNvSpPr txBox="1"/>
          <p:nvPr>
            <p:ph idx="1" type="body"/>
          </p:nvPr>
        </p:nvSpPr>
        <p:spPr>
          <a:xfrm>
            <a:off x="839063" y="1303020"/>
            <a:ext cx="4414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31" name="Google Shape;731;p77"/>
          <p:cNvSpPr txBox="1"/>
          <p:nvPr>
            <p:ph idx="6" type="body"/>
          </p:nvPr>
        </p:nvSpPr>
        <p:spPr>
          <a:xfrm>
            <a:off x="6992804" y="1303020"/>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32" name="Google Shape;732;p77"/>
          <p:cNvSpPr txBox="1"/>
          <p:nvPr>
            <p:ph idx="7" type="body"/>
          </p:nvPr>
        </p:nvSpPr>
        <p:spPr>
          <a:xfrm>
            <a:off x="6992804"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33" name="Google Shape;733;p77"/>
          <p:cNvSpPr txBox="1"/>
          <p:nvPr>
            <p:ph idx="8" type="body"/>
          </p:nvPr>
        </p:nvSpPr>
        <p:spPr>
          <a:xfrm>
            <a:off x="897589"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734" name="Shape 734"/>
        <p:cNvGrpSpPr/>
        <p:nvPr/>
      </p:nvGrpSpPr>
      <p:grpSpPr>
        <a:xfrm>
          <a:off x="0" y="0"/>
          <a:ext cx="0" cy="0"/>
          <a:chOff x="0" y="0"/>
          <a:chExt cx="0" cy="0"/>
        </a:xfrm>
      </p:grpSpPr>
      <p:sp>
        <p:nvSpPr>
          <p:cNvPr id="735" name="Google Shape;735;p78"/>
          <p:cNvSpPr/>
          <p:nvPr/>
        </p:nvSpPr>
        <p:spPr>
          <a:xfrm>
            <a:off x="7243197" y="4554269"/>
            <a:ext cx="3974100" cy="538200"/>
          </a:xfrm>
          <a:prstGeom prst="roundRect">
            <a:avLst>
              <a:gd fmla="val 50000" name="adj"/>
            </a:avLst>
          </a:prstGeom>
          <a:solidFill>
            <a:schemeClr val="accent4">
              <a:alpha val="8353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36" name="Google Shape;736;p78"/>
          <p:cNvSpPr/>
          <p:nvPr/>
        </p:nvSpPr>
        <p:spPr>
          <a:xfrm>
            <a:off x="974582" y="4554269"/>
            <a:ext cx="2960100" cy="538200"/>
          </a:xfrm>
          <a:prstGeom prst="roundRect">
            <a:avLst>
              <a:gd fmla="val 50000" name="adj"/>
            </a:avLst>
          </a:prstGeom>
          <a:solidFill>
            <a:schemeClr val="accent3">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37" name="Google Shape;737;p78"/>
          <p:cNvSpPr/>
          <p:nvPr/>
        </p:nvSpPr>
        <p:spPr>
          <a:xfrm>
            <a:off x="3033393" y="4554269"/>
            <a:ext cx="5100900" cy="538200"/>
          </a:xfrm>
          <a:prstGeom prst="roundRect">
            <a:avLst>
              <a:gd fmla="val 50000" name="adj"/>
            </a:avLst>
          </a:prstGeom>
          <a:solidFill>
            <a:schemeClr val="accent2">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38" name="Google Shape;738;p7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739" name="Google Shape;739;p7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40" name="Google Shape;740;p78"/>
          <p:cNvSpPr txBox="1"/>
          <p:nvPr>
            <p:ph idx="2" type="body"/>
          </p:nvPr>
        </p:nvSpPr>
        <p:spPr>
          <a:xfrm>
            <a:off x="609750" y="2385825"/>
            <a:ext cx="10308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741" name="Shape 741"/>
        <p:cNvGrpSpPr/>
        <p:nvPr/>
      </p:nvGrpSpPr>
      <p:grpSpPr>
        <a:xfrm>
          <a:off x="0" y="0"/>
          <a:ext cx="0" cy="0"/>
          <a:chOff x="0" y="0"/>
          <a:chExt cx="0" cy="0"/>
        </a:xfrm>
      </p:grpSpPr>
      <p:sp>
        <p:nvSpPr>
          <p:cNvPr id="742" name="Google Shape;742;p79"/>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3" name="Google Shape;743;p79"/>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4" name="Google Shape;744;p79"/>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5" name="Google Shape;745;p79"/>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6" name="Google Shape;746;p79"/>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47" name="Google Shape;747;p79"/>
          <p:cNvSpPr/>
          <p:nvPr>
            <p:ph idx="5" type="pic"/>
          </p:nvPr>
        </p:nvSpPr>
        <p:spPr>
          <a:xfrm>
            <a:off x="2440875" y="2654049"/>
            <a:ext cx="2015400" cy="2015400"/>
          </a:xfrm>
          <a:prstGeom prst="rect">
            <a:avLst/>
          </a:prstGeom>
          <a:solidFill>
            <a:srgbClr val="F2F2F2"/>
          </a:solidFill>
          <a:ln>
            <a:noFill/>
          </a:ln>
        </p:spPr>
      </p:sp>
      <p:sp>
        <p:nvSpPr>
          <p:cNvPr id="748" name="Google Shape;748;p79"/>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49" name="Google Shape;749;p79"/>
          <p:cNvSpPr/>
          <p:nvPr>
            <p:ph idx="6" type="pic"/>
          </p:nvPr>
        </p:nvSpPr>
        <p:spPr>
          <a:xfrm>
            <a:off x="8367113" y="2654049"/>
            <a:ext cx="2015400" cy="2015400"/>
          </a:xfrm>
          <a:prstGeom prst="rect">
            <a:avLst/>
          </a:prstGeom>
          <a:solidFill>
            <a:srgbClr val="F2F2F2"/>
          </a:solidFill>
          <a:ln>
            <a:noFill/>
          </a:ln>
        </p:spPr>
      </p:sp>
      <p:sp>
        <p:nvSpPr>
          <p:cNvPr id="750" name="Google Shape;750;p7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751" name="Google Shape;751;p79"/>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752" name="Shape 752"/>
        <p:cNvGrpSpPr/>
        <p:nvPr/>
      </p:nvGrpSpPr>
      <p:grpSpPr>
        <a:xfrm>
          <a:off x="0" y="0"/>
          <a:ext cx="0" cy="0"/>
          <a:chOff x="0" y="0"/>
          <a:chExt cx="0" cy="0"/>
        </a:xfrm>
      </p:grpSpPr>
      <p:sp>
        <p:nvSpPr>
          <p:cNvPr id="753" name="Google Shape;753;p80"/>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54" name="Google Shape;754;p80"/>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55" name="Google Shape;755;p80"/>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56" name="Google Shape;756;p80"/>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57" name="Google Shape;757;p80"/>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58" name="Google Shape;758;p80"/>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59" name="Google Shape;759;p80"/>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60" name="Google Shape;760;p80"/>
          <p:cNvSpPr/>
          <p:nvPr>
            <p:ph idx="7" type="pic"/>
          </p:nvPr>
        </p:nvSpPr>
        <p:spPr>
          <a:xfrm>
            <a:off x="1711670" y="2790201"/>
            <a:ext cx="1833000" cy="1833000"/>
          </a:xfrm>
          <a:prstGeom prst="rect">
            <a:avLst/>
          </a:prstGeom>
          <a:solidFill>
            <a:srgbClr val="F2F2F2"/>
          </a:solidFill>
          <a:ln>
            <a:noFill/>
          </a:ln>
        </p:spPr>
      </p:sp>
      <p:sp>
        <p:nvSpPr>
          <p:cNvPr id="761" name="Google Shape;761;p80"/>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62" name="Google Shape;762;p80"/>
          <p:cNvSpPr/>
          <p:nvPr>
            <p:ph idx="8" type="pic"/>
          </p:nvPr>
        </p:nvSpPr>
        <p:spPr>
          <a:xfrm>
            <a:off x="5461867" y="2790201"/>
            <a:ext cx="1833000" cy="1833000"/>
          </a:xfrm>
          <a:prstGeom prst="rect">
            <a:avLst/>
          </a:prstGeom>
          <a:solidFill>
            <a:srgbClr val="F2F2F2"/>
          </a:solidFill>
          <a:ln>
            <a:noFill/>
          </a:ln>
        </p:spPr>
      </p:sp>
      <p:sp>
        <p:nvSpPr>
          <p:cNvPr id="763" name="Google Shape;763;p80"/>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64" name="Google Shape;764;p80"/>
          <p:cNvSpPr/>
          <p:nvPr>
            <p:ph idx="9" type="pic"/>
          </p:nvPr>
        </p:nvSpPr>
        <p:spPr>
          <a:xfrm>
            <a:off x="9258364" y="2790201"/>
            <a:ext cx="1833000" cy="1833000"/>
          </a:xfrm>
          <a:prstGeom prst="rect">
            <a:avLst/>
          </a:prstGeom>
          <a:solidFill>
            <a:srgbClr val="F2F2F2"/>
          </a:solidFill>
          <a:ln>
            <a:noFill/>
          </a:ln>
        </p:spPr>
      </p:sp>
      <p:sp>
        <p:nvSpPr>
          <p:cNvPr id="765" name="Google Shape;765;p8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766" name="Google Shape;766;p80"/>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772" name="Shape 772"/>
        <p:cNvGrpSpPr/>
        <p:nvPr/>
      </p:nvGrpSpPr>
      <p:grpSpPr>
        <a:xfrm>
          <a:off x="0" y="0"/>
          <a:ext cx="0" cy="0"/>
          <a:chOff x="0" y="0"/>
          <a:chExt cx="0" cy="0"/>
        </a:xfrm>
      </p:grpSpPr>
      <p:sp>
        <p:nvSpPr>
          <p:cNvPr id="773" name="Google Shape;773;p8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774" name="Google Shape;774;p8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775" name="Google Shape;775;p8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776" name="Google Shape;776;p82"/>
          <p:cNvSpPr/>
          <p:nvPr>
            <p:ph idx="2" type="pic"/>
          </p:nvPr>
        </p:nvSpPr>
        <p:spPr>
          <a:xfrm>
            <a:off x="5984925" y="-5178126"/>
            <a:ext cx="11392800" cy="11439600"/>
          </a:xfrm>
          <a:prstGeom prst="pie">
            <a:avLst>
              <a:gd fmla="val 5392891" name="adj1"/>
              <a:gd fmla="val 10798470" name="adj2"/>
            </a:avLst>
          </a:prstGeom>
          <a:noFill/>
          <a:ln>
            <a:noFill/>
          </a:ln>
        </p:spPr>
      </p:sp>
      <p:sp>
        <p:nvSpPr>
          <p:cNvPr id="777" name="Google Shape;777;p8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778" name="Google Shape;778;p8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75" name="Shape 75"/>
        <p:cNvGrpSpPr/>
        <p:nvPr/>
      </p:nvGrpSpPr>
      <p:grpSpPr>
        <a:xfrm>
          <a:off x="0" y="0"/>
          <a:ext cx="0" cy="0"/>
          <a:chOff x="0" y="0"/>
          <a:chExt cx="0" cy="0"/>
        </a:xfrm>
      </p:grpSpPr>
      <p:sp>
        <p:nvSpPr>
          <p:cNvPr id="76" name="Google Shape;76;p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7" name="Google Shape;77;p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8" name="Google Shape;78;p9"/>
          <p:cNvSpPr txBox="1"/>
          <p:nvPr>
            <p:ph idx="1" type="body"/>
          </p:nvPr>
        </p:nvSpPr>
        <p:spPr>
          <a:xfrm>
            <a:off x="1516514" y="2452118"/>
            <a:ext cx="2886184" cy="1823536"/>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79" name="Google Shape;79;p9"/>
          <p:cNvSpPr txBox="1"/>
          <p:nvPr>
            <p:ph idx="2" type="body"/>
          </p:nvPr>
        </p:nvSpPr>
        <p:spPr>
          <a:xfrm>
            <a:off x="1519939" y="4059002"/>
            <a:ext cx="2882759" cy="176507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80" name="Google Shape;80;p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1" name="Google Shape;81;p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2" name="Google Shape;82;p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3" name="Google Shape;83;p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4" name="Google Shape;84;p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5" name="Google Shape;85;p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6" name="Google Shape;86;p9"/>
          <p:cNvSpPr/>
          <p:nvPr>
            <p:ph idx="9" type="pic"/>
          </p:nvPr>
        </p:nvSpPr>
        <p:spPr>
          <a:xfrm>
            <a:off x="5723645" y="2364629"/>
            <a:ext cx="1005900" cy="1005900"/>
          </a:xfrm>
          <a:prstGeom prst="rect">
            <a:avLst/>
          </a:prstGeom>
          <a:noFill/>
          <a:ln>
            <a:noFill/>
          </a:ln>
        </p:spPr>
      </p:sp>
      <p:sp>
        <p:nvSpPr>
          <p:cNvPr id="87" name="Google Shape;87;p9"/>
          <p:cNvSpPr/>
          <p:nvPr>
            <p:ph idx="13" type="pic"/>
          </p:nvPr>
        </p:nvSpPr>
        <p:spPr>
          <a:xfrm>
            <a:off x="5723645" y="3731213"/>
            <a:ext cx="1005900" cy="1005900"/>
          </a:xfrm>
          <a:prstGeom prst="rect">
            <a:avLst/>
          </a:prstGeom>
          <a:noFill/>
          <a:ln>
            <a:noFill/>
          </a:ln>
        </p:spPr>
      </p:sp>
      <p:sp>
        <p:nvSpPr>
          <p:cNvPr id="88" name="Google Shape;88;p9"/>
          <p:cNvSpPr/>
          <p:nvPr>
            <p:ph idx="14" type="pic"/>
          </p:nvPr>
        </p:nvSpPr>
        <p:spPr>
          <a:xfrm>
            <a:off x="5726372" y="5097797"/>
            <a:ext cx="1005900" cy="1005900"/>
          </a:xfrm>
          <a:prstGeom prst="rect">
            <a:avLst/>
          </a:prstGeom>
          <a:noFill/>
          <a:ln>
            <a:noFill/>
          </a:ln>
        </p:spPr>
      </p:sp>
      <p:sp>
        <p:nvSpPr>
          <p:cNvPr id="89" name="Google Shape;89;p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0" name="Google Shape;90;p9"/>
          <p:cNvSpPr txBox="1"/>
          <p:nvPr>
            <p:ph idx="15"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779" name="Shape 779"/>
        <p:cNvGrpSpPr/>
        <p:nvPr/>
      </p:nvGrpSpPr>
      <p:grpSpPr>
        <a:xfrm>
          <a:off x="0" y="0"/>
          <a:ext cx="0" cy="0"/>
          <a:chOff x="0" y="0"/>
          <a:chExt cx="0" cy="0"/>
        </a:xfrm>
      </p:grpSpPr>
      <p:sp>
        <p:nvSpPr>
          <p:cNvPr id="780" name="Google Shape;780;p8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81" name="Google Shape;781;p8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782" name="Google Shape;782;p8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783" name="Google Shape;783;p8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784" name="Google Shape;784;p8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785" name="Google Shape;785;p83"/>
          <p:cNvSpPr/>
          <p:nvPr>
            <p:ph idx="2" type="pic"/>
          </p:nvPr>
        </p:nvSpPr>
        <p:spPr>
          <a:xfrm>
            <a:off x="5984925" y="-5178126"/>
            <a:ext cx="11392800" cy="11439600"/>
          </a:xfrm>
          <a:prstGeom prst="pie">
            <a:avLst>
              <a:gd fmla="val 5392891" name="adj1"/>
              <a:gd fmla="val 10798470" name="adj2"/>
            </a:avLst>
          </a:prstGeom>
          <a:noFill/>
          <a:ln>
            <a:noFill/>
          </a:ln>
        </p:spPr>
      </p:sp>
      <p:sp>
        <p:nvSpPr>
          <p:cNvPr id="786" name="Google Shape;786;p8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787" name="Google Shape;787;p8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788" name="Google Shape;788;p8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789" name="Shape 789"/>
        <p:cNvGrpSpPr/>
        <p:nvPr/>
      </p:nvGrpSpPr>
      <p:grpSpPr>
        <a:xfrm>
          <a:off x="0" y="0"/>
          <a:ext cx="0" cy="0"/>
          <a:chOff x="0" y="0"/>
          <a:chExt cx="0" cy="0"/>
        </a:xfrm>
      </p:grpSpPr>
      <p:sp>
        <p:nvSpPr>
          <p:cNvPr id="790" name="Google Shape;790;p8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791" name="Google Shape;791;p8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92" name="Google Shape;792;p8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93" name="Google Shape;793;p8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94" name="Google Shape;794;p8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795" name="Shape 795"/>
        <p:cNvGrpSpPr/>
        <p:nvPr/>
      </p:nvGrpSpPr>
      <p:grpSpPr>
        <a:xfrm>
          <a:off x="0" y="0"/>
          <a:ext cx="0" cy="0"/>
          <a:chOff x="0" y="0"/>
          <a:chExt cx="0" cy="0"/>
        </a:xfrm>
      </p:grpSpPr>
      <p:sp>
        <p:nvSpPr>
          <p:cNvPr id="796" name="Google Shape;796;p8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797" name="Google Shape;797;p8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98" name="Google Shape;798;p8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799" name="Shape 799"/>
        <p:cNvGrpSpPr/>
        <p:nvPr/>
      </p:nvGrpSpPr>
      <p:grpSpPr>
        <a:xfrm>
          <a:off x="0" y="0"/>
          <a:ext cx="0" cy="0"/>
          <a:chOff x="0" y="0"/>
          <a:chExt cx="0" cy="0"/>
        </a:xfrm>
      </p:grpSpPr>
      <p:sp>
        <p:nvSpPr>
          <p:cNvPr id="800" name="Google Shape;800;p8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801" name="Google Shape;801;p8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802" name="Google Shape;802;p8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803" name="Google Shape;803;p8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804" name="Google Shape;804;p8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805" name="Google Shape;805;p8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806" name="Google Shape;806;p8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807" name="Google Shape;807;p8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808" name="Google Shape;808;p8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809" name="Google Shape;809;p8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810" name="Google Shape;810;p8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811" name="Google Shape;811;p8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812" name="Google Shape;812;p8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813" name="Google Shape;813;p86"/>
          <p:cNvSpPr/>
          <p:nvPr>
            <p:ph idx="14" type="pic"/>
          </p:nvPr>
        </p:nvSpPr>
        <p:spPr>
          <a:xfrm>
            <a:off x="10686767" y="2650009"/>
            <a:ext cx="365700" cy="365700"/>
          </a:xfrm>
          <a:prstGeom prst="rect">
            <a:avLst/>
          </a:prstGeom>
          <a:noFill/>
          <a:ln>
            <a:noFill/>
          </a:ln>
        </p:spPr>
      </p:sp>
      <p:sp>
        <p:nvSpPr>
          <p:cNvPr id="814" name="Google Shape;814;p86"/>
          <p:cNvSpPr/>
          <p:nvPr>
            <p:ph idx="15" type="pic"/>
          </p:nvPr>
        </p:nvSpPr>
        <p:spPr>
          <a:xfrm>
            <a:off x="1726129" y="2650009"/>
            <a:ext cx="365700" cy="365700"/>
          </a:xfrm>
          <a:prstGeom prst="rect">
            <a:avLst/>
          </a:prstGeom>
          <a:noFill/>
          <a:ln>
            <a:noFill/>
          </a:ln>
        </p:spPr>
      </p:sp>
      <p:sp>
        <p:nvSpPr>
          <p:cNvPr id="815" name="Google Shape;815;p8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816" name="Google Shape;816;p8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817" name="Shape 817"/>
        <p:cNvGrpSpPr/>
        <p:nvPr/>
      </p:nvGrpSpPr>
      <p:grpSpPr>
        <a:xfrm>
          <a:off x="0" y="0"/>
          <a:ext cx="0" cy="0"/>
          <a:chOff x="0" y="0"/>
          <a:chExt cx="0" cy="0"/>
        </a:xfrm>
      </p:grpSpPr>
      <p:sp>
        <p:nvSpPr>
          <p:cNvPr id="818" name="Google Shape;818;p8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819" name="Google Shape;819;p8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820" name="Google Shape;820;p87"/>
          <p:cNvSpPr/>
          <p:nvPr>
            <p:ph idx="2" type="pic"/>
          </p:nvPr>
        </p:nvSpPr>
        <p:spPr>
          <a:xfrm flipH="1">
            <a:off x="6458875" y="416100"/>
            <a:ext cx="5733300" cy="6025800"/>
          </a:xfrm>
          <a:prstGeom prst="flowChartDelay">
            <a:avLst/>
          </a:prstGeom>
          <a:noFill/>
          <a:ln>
            <a:noFill/>
          </a:ln>
        </p:spPr>
      </p:sp>
      <p:sp>
        <p:nvSpPr>
          <p:cNvPr id="821" name="Google Shape;821;p87"/>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299085" lvl="1" marL="914400" marR="0" rtl="0" algn="l">
              <a:lnSpc>
                <a:spcPct val="125000"/>
              </a:lnSpc>
              <a:spcBef>
                <a:spcPts val="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822" name="Google Shape;822;p8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823" name="Google Shape;823;p87"/>
          <p:cNvSpPr txBox="1"/>
          <p:nvPr>
            <p:ph idx="3"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99085" lvl="1" marL="914400" marR="0" rtl="0" algn="l">
              <a:lnSpc>
                <a:spcPct val="125000"/>
              </a:lnSpc>
              <a:spcBef>
                <a:spcPts val="60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824" name="Shape 824"/>
        <p:cNvGrpSpPr/>
        <p:nvPr/>
      </p:nvGrpSpPr>
      <p:grpSpPr>
        <a:xfrm>
          <a:off x="0" y="0"/>
          <a:ext cx="0" cy="0"/>
          <a:chOff x="0" y="0"/>
          <a:chExt cx="0" cy="0"/>
        </a:xfrm>
      </p:grpSpPr>
      <p:sp>
        <p:nvSpPr>
          <p:cNvPr id="825" name="Google Shape;825;p8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6" name="Google Shape;826;p8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827" name="Google Shape;827;p8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828" name="Google Shape;828;p88"/>
          <p:cNvSpPr txBox="1"/>
          <p:nvPr>
            <p:ph idx="1"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829" name="Google Shape;829;p88"/>
          <p:cNvSpPr txBox="1"/>
          <p:nvPr>
            <p:ph idx="2" type="body"/>
          </p:nvPr>
        </p:nvSpPr>
        <p:spPr>
          <a:xfrm>
            <a:off x="616639" y="1472184"/>
            <a:ext cx="54795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830" name="Google Shape;830;p8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831" name="Google Shape;831;p8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832" name="Google Shape;832;p88"/>
          <p:cNvSpPr/>
          <p:nvPr>
            <p:ph idx="3" type="pic"/>
          </p:nvPr>
        </p:nvSpPr>
        <p:spPr>
          <a:xfrm>
            <a:off x="5976150" y="1872375"/>
            <a:ext cx="5027700" cy="3261900"/>
          </a:xfrm>
          <a:prstGeom prst="rect">
            <a:avLst/>
          </a:prstGeom>
          <a:solidFill>
            <a:srgbClr val="F2F2F2"/>
          </a:solidFill>
          <a:ln>
            <a:noFill/>
          </a:ln>
        </p:spPr>
      </p:sp>
    </p:spTree>
  </p:cSld>
  <p:clrMapOvr>
    <a:masterClrMapping/>
  </p:clrMapOvr>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833" name="Shape 833"/>
        <p:cNvGrpSpPr/>
        <p:nvPr/>
      </p:nvGrpSpPr>
      <p:grpSpPr>
        <a:xfrm>
          <a:off x="0" y="0"/>
          <a:ext cx="0" cy="0"/>
          <a:chOff x="0" y="0"/>
          <a:chExt cx="0" cy="0"/>
        </a:xfrm>
      </p:grpSpPr>
      <p:sp>
        <p:nvSpPr>
          <p:cNvPr id="834" name="Google Shape;834;p8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35" name="Google Shape;835;p8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36" name="Google Shape;836;p89"/>
          <p:cNvSpPr txBox="1"/>
          <p:nvPr>
            <p:ph idx="1" type="body"/>
          </p:nvPr>
        </p:nvSpPr>
        <p:spPr>
          <a:xfrm>
            <a:off x="1516514" y="2452118"/>
            <a:ext cx="2886300" cy="18234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837" name="Google Shape;837;p89"/>
          <p:cNvSpPr txBox="1"/>
          <p:nvPr>
            <p:ph idx="2" type="body"/>
          </p:nvPr>
        </p:nvSpPr>
        <p:spPr>
          <a:xfrm>
            <a:off x="1519939" y="4059002"/>
            <a:ext cx="2882700" cy="17652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838" name="Google Shape;838;p8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39" name="Google Shape;839;p8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40" name="Google Shape;840;p8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41" name="Google Shape;841;p8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42" name="Google Shape;842;p8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43" name="Google Shape;843;p8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44" name="Google Shape;844;p89"/>
          <p:cNvSpPr/>
          <p:nvPr>
            <p:ph idx="9" type="pic"/>
          </p:nvPr>
        </p:nvSpPr>
        <p:spPr>
          <a:xfrm>
            <a:off x="5723645" y="2364629"/>
            <a:ext cx="1005900" cy="1005900"/>
          </a:xfrm>
          <a:prstGeom prst="rect">
            <a:avLst/>
          </a:prstGeom>
          <a:noFill/>
          <a:ln>
            <a:noFill/>
          </a:ln>
        </p:spPr>
      </p:sp>
      <p:sp>
        <p:nvSpPr>
          <p:cNvPr id="845" name="Google Shape;845;p89"/>
          <p:cNvSpPr/>
          <p:nvPr>
            <p:ph idx="13" type="pic"/>
          </p:nvPr>
        </p:nvSpPr>
        <p:spPr>
          <a:xfrm>
            <a:off x="5723645" y="3731213"/>
            <a:ext cx="1005900" cy="1005900"/>
          </a:xfrm>
          <a:prstGeom prst="rect">
            <a:avLst/>
          </a:prstGeom>
          <a:noFill/>
          <a:ln>
            <a:noFill/>
          </a:ln>
        </p:spPr>
      </p:sp>
      <p:sp>
        <p:nvSpPr>
          <p:cNvPr id="846" name="Google Shape;846;p89"/>
          <p:cNvSpPr/>
          <p:nvPr>
            <p:ph idx="14" type="pic"/>
          </p:nvPr>
        </p:nvSpPr>
        <p:spPr>
          <a:xfrm>
            <a:off x="5726372" y="5097797"/>
            <a:ext cx="1005900" cy="1005900"/>
          </a:xfrm>
          <a:prstGeom prst="rect">
            <a:avLst/>
          </a:prstGeom>
          <a:noFill/>
          <a:ln>
            <a:noFill/>
          </a:ln>
        </p:spPr>
      </p:sp>
      <p:sp>
        <p:nvSpPr>
          <p:cNvPr id="847" name="Google Shape;847;p89"/>
          <p:cNvSpPr txBox="1"/>
          <p:nvPr>
            <p:ph idx="15"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848" name="Google Shape;848;p8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849" name="Shape 849"/>
        <p:cNvGrpSpPr/>
        <p:nvPr/>
      </p:nvGrpSpPr>
      <p:grpSpPr>
        <a:xfrm>
          <a:off x="0" y="0"/>
          <a:ext cx="0" cy="0"/>
          <a:chOff x="0" y="0"/>
          <a:chExt cx="0" cy="0"/>
        </a:xfrm>
      </p:grpSpPr>
      <p:sp>
        <p:nvSpPr>
          <p:cNvPr id="850" name="Google Shape;850;p90"/>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851" name="Google Shape;851;p9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852" name="Shape 852"/>
        <p:cNvGrpSpPr/>
        <p:nvPr/>
      </p:nvGrpSpPr>
      <p:grpSpPr>
        <a:xfrm>
          <a:off x="0" y="0"/>
          <a:ext cx="0" cy="0"/>
          <a:chOff x="0" y="0"/>
          <a:chExt cx="0" cy="0"/>
        </a:xfrm>
      </p:grpSpPr>
      <p:sp>
        <p:nvSpPr>
          <p:cNvPr id="853" name="Google Shape;853;p91"/>
          <p:cNvSpPr/>
          <p:nvPr/>
        </p:nvSpPr>
        <p:spPr>
          <a:xfrm flipH="1" rot="10800000">
            <a:off x="559066" y="2440497"/>
            <a:ext cx="3596100" cy="35961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854" name="Google Shape;854;p9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855" name="Google Shape;855;p91"/>
          <p:cNvSpPr/>
          <p:nvPr>
            <p:ph idx="2" type="pic"/>
          </p:nvPr>
        </p:nvSpPr>
        <p:spPr>
          <a:xfrm>
            <a:off x="1520815" y="2822850"/>
            <a:ext cx="2831400" cy="2831100"/>
          </a:xfrm>
          <a:prstGeom prst="rect">
            <a:avLst/>
          </a:prstGeom>
          <a:solidFill>
            <a:srgbClr val="F2F2F2"/>
          </a:solidFill>
          <a:ln>
            <a:noFill/>
          </a:ln>
        </p:spPr>
      </p:sp>
      <p:sp>
        <p:nvSpPr>
          <p:cNvPr id="856" name="Google Shape;856;p91"/>
          <p:cNvSpPr txBox="1"/>
          <p:nvPr>
            <p:ph idx="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857" name="Google Shape;857;p9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858" name="Shape 858"/>
        <p:cNvGrpSpPr/>
        <p:nvPr/>
      </p:nvGrpSpPr>
      <p:grpSpPr>
        <a:xfrm>
          <a:off x="0" y="0"/>
          <a:ext cx="0" cy="0"/>
          <a:chOff x="0" y="0"/>
          <a:chExt cx="0" cy="0"/>
        </a:xfrm>
      </p:grpSpPr>
      <p:sp>
        <p:nvSpPr>
          <p:cNvPr id="859" name="Google Shape;859;p92"/>
          <p:cNvSpPr/>
          <p:nvPr>
            <p:ph idx="2" type="pic"/>
          </p:nvPr>
        </p:nvSpPr>
        <p:spPr>
          <a:xfrm>
            <a:off x="0" y="0"/>
            <a:ext cx="12192000" cy="6146700"/>
          </a:xfrm>
          <a:prstGeom prst="rect">
            <a:avLst/>
          </a:prstGeom>
          <a:noFill/>
          <a:ln>
            <a:noFill/>
          </a:ln>
        </p:spPr>
      </p:sp>
      <p:sp>
        <p:nvSpPr>
          <p:cNvPr id="860" name="Google Shape;860;p92"/>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861" name="Google Shape;861;p92"/>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862" name="Google Shape;862;p92"/>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91" name="Shape 91"/>
        <p:cNvGrpSpPr/>
        <p:nvPr/>
      </p:nvGrpSpPr>
      <p:grpSpPr>
        <a:xfrm>
          <a:off x="0" y="0"/>
          <a:ext cx="0" cy="0"/>
          <a:chOff x="0" y="0"/>
          <a:chExt cx="0" cy="0"/>
        </a:xfrm>
      </p:grpSpPr>
      <p:sp>
        <p:nvSpPr>
          <p:cNvPr id="92" name="Google Shape;92;p1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3" name="Google Shape;93;p1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863" name="Shape 863"/>
        <p:cNvGrpSpPr/>
        <p:nvPr/>
      </p:nvGrpSpPr>
      <p:grpSpPr>
        <a:xfrm>
          <a:off x="0" y="0"/>
          <a:ext cx="0" cy="0"/>
          <a:chOff x="0" y="0"/>
          <a:chExt cx="0" cy="0"/>
        </a:xfrm>
      </p:grpSpPr>
      <p:sp>
        <p:nvSpPr>
          <p:cNvPr id="864" name="Google Shape;864;p93"/>
          <p:cNvSpPr/>
          <p:nvPr>
            <p:ph idx="2" type="pic"/>
          </p:nvPr>
        </p:nvSpPr>
        <p:spPr>
          <a:xfrm>
            <a:off x="0" y="0"/>
            <a:ext cx="12192000" cy="6146700"/>
          </a:xfrm>
          <a:prstGeom prst="rect">
            <a:avLst/>
          </a:prstGeom>
          <a:noFill/>
          <a:ln>
            <a:noFill/>
          </a:ln>
        </p:spPr>
      </p:sp>
      <p:sp>
        <p:nvSpPr>
          <p:cNvPr id="865" name="Google Shape;865;p93"/>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866" name="Google Shape;866;p93"/>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867" name="Google Shape;867;p93"/>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868" name="Shape 868"/>
        <p:cNvGrpSpPr/>
        <p:nvPr/>
      </p:nvGrpSpPr>
      <p:grpSpPr>
        <a:xfrm>
          <a:off x="0" y="0"/>
          <a:ext cx="0" cy="0"/>
          <a:chOff x="0" y="0"/>
          <a:chExt cx="0" cy="0"/>
        </a:xfrm>
      </p:grpSpPr>
      <p:sp>
        <p:nvSpPr>
          <p:cNvPr id="869" name="Google Shape;869;p94"/>
          <p:cNvSpPr/>
          <p:nvPr>
            <p:ph idx="2" type="pic"/>
          </p:nvPr>
        </p:nvSpPr>
        <p:spPr>
          <a:xfrm>
            <a:off x="0" y="0"/>
            <a:ext cx="12192000" cy="6146700"/>
          </a:xfrm>
          <a:prstGeom prst="rect">
            <a:avLst/>
          </a:prstGeom>
          <a:noFill/>
          <a:ln>
            <a:noFill/>
          </a:ln>
        </p:spPr>
      </p:sp>
      <p:sp>
        <p:nvSpPr>
          <p:cNvPr id="870" name="Google Shape;870;p94"/>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871" name="Google Shape;871;p94"/>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872" name="Google Shape;872;p94"/>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873" name="Shape 873"/>
        <p:cNvGrpSpPr/>
        <p:nvPr/>
      </p:nvGrpSpPr>
      <p:grpSpPr>
        <a:xfrm>
          <a:off x="0" y="0"/>
          <a:ext cx="0" cy="0"/>
          <a:chOff x="0" y="0"/>
          <a:chExt cx="0" cy="0"/>
        </a:xfrm>
      </p:grpSpPr>
      <p:sp>
        <p:nvSpPr>
          <p:cNvPr id="874" name="Google Shape;874;p9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75" name="Google Shape;875;p9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76" name="Google Shape;876;p95"/>
          <p:cNvSpPr txBox="1"/>
          <p:nvPr>
            <p:ph idx="1" type="body"/>
          </p:nvPr>
        </p:nvSpPr>
        <p:spPr>
          <a:xfrm>
            <a:off x="609600" y="1596460"/>
            <a:ext cx="106293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877" name="Google Shape;877;p9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878" name="Shape 878"/>
        <p:cNvGrpSpPr/>
        <p:nvPr/>
      </p:nvGrpSpPr>
      <p:grpSpPr>
        <a:xfrm>
          <a:off x="0" y="0"/>
          <a:ext cx="0" cy="0"/>
          <a:chOff x="0" y="0"/>
          <a:chExt cx="0" cy="0"/>
        </a:xfrm>
      </p:grpSpPr>
      <p:sp>
        <p:nvSpPr>
          <p:cNvPr id="879" name="Google Shape;879;p96"/>
          <p:cNvSpPr txBox="1"/>
          <p:nvPr>
            <p:ph idx="1" type="body"/>
          </p:nvPr>
        </p:nvSpPr>
        <p:spPr>
          <a:xfrm>
            <a:off x="620889" y="1596460"/>
            <a:ext cx="106179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880" name="Google Shape;880;p9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881" name="Shape 881"/>
        <p:cNvGrpSpPr/>
        <p:nvPr/>
      </p:nvGrpSpPr>
      <p:grpSpPr>
        <a:xfrm>
          <a:off x="0" y="0"/>
          <a:ext cx="0" cy="0"/>
          <a:chOff x="0" y="0"/>
          <a:chExt cx="0" cy="0"/>
        </a:xfrm>
      </p:grpSpPr>
      <p:sp>
        <p:nvSpPr>
          <p:cNvPr id="882" name="Google Shape;882;p97"/>
          <p:cNvSpPr/>
          <p:nvPr>
            <p:ph idx="2" type="pic"/>
          </p:nvPr>
        </p:nvSpPr>
        <p:spPr>
          <a:xfrm>
            <a:off x="1676255" y="1665017"/>
            <a:ext cx="1463100" cy="1463100"/>
          </a:xfrm>
          <a:prstGeom prst="rect">
            <a:avLst/>
          </a:prstGeom>
          <a:noFill/>
          <a:ln>
            <a:noFill/>
          </a:ln>
        </p:spPr>
      </p:sp>
      <p:sp>
        <p:nvSpPr>
          <p:cNvPr id="883" name="Google Shape;883;p97"/>
          <p:cNvSpPr txBox="1"/>
          <p:nvPr>
            <p:ph idx="1" type="body"/>
          </p:nvPr>
        </p:nvSpPr>
        <p:spPr>
          <a:xfrm>
            <a:off x="1247018"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884" name="Google Shape;884;p97"/>
          <p:cNvSpPr txBox="1"/>
          <p:nvPr>
            <p:ph idx="3" type="body"/>
          </p:nvPr>
        </p:nvSpPr>
        <p:spPr>
          <a:xfrm>
            <a:off x="1247018"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885" name="Google Shape;885;p97"/>
          <p:cNvSpPr/>
          <p:nvPr>
            <p:ph idx="4" type="pic"/>
          </p:nvPr>
        </p:nvSpPr>
        <p:spPr>
          <a:xfrm>
            <a:off x="5056062" y="1665017"/>
            <a:ext cx="1463100" cy="1463100"/>
          </a:xfrm>
          <a:prstGeom prst="rect">
            <a:avLst/>
          </a:prstGeom>
          <a:noFill/>
          <a:ln>
            <a:noFill/>
          </a:ln>
        </p:spPr>
      </p:sp>
      <p:sp>
        <p:nvSpPr>
          <p:cNvPr id="886" name="Google Shape;886;p97"/>
          <p:cNvSpPr txBox="1"/>
          <p:nvPr>
            <p:ph idx="5" type="body"/>
          </p:nvPr>
        </p:nvSpPr>
        <p:spPr>
          <a:xfrm>
            <a:off x="4626825"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887" name="Google Shape;887;p97"/>
          <p:cNvSpPr txBox="1"/>
          <p:nvPr>
            <p:ph idx="6" type="body"/>
          </p:nvPr>
        </p:nvSpPr>
        <p:spPr>
          <a:xfrm>
            <a:off x="4626825"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888" name="Google Shape;888;p97"/>
          <p:cNvSpPr/>
          <p:nvPr>
            <p:ph idx="7" type="pic"/>
          </p:nvPr>
        </p:nvSpPr>
        <p:spPr>
          <a:xfrm>
            <a:off x="8435870" y="1665017"/>
            <a:ext cx="1463100" cy="1463100"/>
          </a:xfrm>
          <a:prstGeom prst="rect">
            <a:avLst/>
          </a:prstGeom>
          <a:noFill/>
          <a:ln>
            <a:noFill/>
          </a:ln>
        </p:spPr>
      </p:sp>
      <p:sp>
        <p:nvSpPr>
          <p:cNvPr id="889" name="Google Shape;889;p97"/>
          <p:cNvSpPr txBox="1"/>
          <p:nvPr>
            <p:ph idx="8" type="body"/>
          </p:nvPr>
        </p:nvSpPr>
        <p:spPr>
          <a:xfrm>
            <a:off x="8006633"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890" name="Google Shape;890;p97"/>
          <p:cNvSpPr txBox="1"/>
          <p:nvPr>
            <p:ph idx="9" type="body"/>
          </p:nvPr>
        </p:nvSpPr>
        <p:spPr>
          <a:xfrm>
            <a:off x="8006633"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891" name="Google Shape;891;p97"/>
          <p:cNvSpPr/>
          <p:nvPr>
            <p:ph idx="13" type="pic"/>
          </p:nvPr>
        </p:nvSpPr>
        <p:spPr>
          <a:xfrm>
            <a:off x="1676255" y="4072552"/>
            <a:ext cx="1463100" cy="1463100"/>
          </a:xfrm>
          <a:prstGeom prst="rect">
            <a:avLst/>
          </a:prstGeom>
          <a:noFill/>
          <a:ln>
            <a:noFill/>
          </a:ln>
        </p:spPr>
      </p:sp>
      <p:sp>
        <p:nvSpPr>
          <p:cNvPr id="892" name="Google Shape;892;p97"/>
          <p:cNvSpPr txBox="1"/>
          <p:nvPr>
            <p:ph idx="14" type="body"/>
          </p:nvPr>
        </p:nvSpPr>
        <p:spPr>
          <a:xfrm>
            <a:off x="1247018"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893" name="Google Shape;893;p97"/>
          <p:cNvSpPr txBox="1"/>
          <p:nvPr>
            <p:ph idx="15" type="body"/>
          </p:nvPr>
        </p:nvSpPr>
        <p:spPr>
          <a:xfrm>
            <a:off x="1247018"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894" name="Google Shape;894;p97"/>
          <p:cNvSpPr/>
          <p:nvPr>
            <p:ph idx="16" type="pic"/>
          </p:nvPr>
        </p:nvSpPr>
        <p:spPr>
          <a:xfrm>
            <a:off x="5056062" y="4072552"/>
            <a:ext cx="1463100" cy="1463100"/>
          </a:xfrm>
          <a:prstGeom prst="rect">
            <a:avLst/>
          </a:prstGeom>
          <a:noFill/>
          <a:ln>
            <a:noFill/>
          </a:ln>
        </p:spPr>
      </p:sp>
      <p:sp>
        <p:nvSpPr>
          <p:cNvPr id="895" name="Google Shape;895;p97"/>
          <p:cNvSpPr txBox="1"/>
          <p:nvPr>
            <p:ph idx="17" type="body"/>
          </p:nvPr>
        </p:nvSpPr>
        <p:spPr>
          <a:xfrm>
            <a:off x="4626825"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896" name="Google Shape;896;p97"/>
          <p:cNvSpPr txBox="1"/>
          <p:nvPr>
            <p:ph idx="18" type="body"/>
          </p:nvPr>
        </p:nvSpPr>
        <p:spPr>
          <a:xfrm>
            <a:off x="4626825"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897" name="Google Shape;897;p97"/>
          <p:cNvSpPr/>
          <p:nvPr>
            <p:ph idx="19" type="pic"/>
          </p:nvPr>
        </p:nvSpPr>
        <p:spPr>
          <a:xfrm>
            <a:off x="8435870" y="4072552"/>
            <a:ext cx="1463100" cy="1463100"/>
          </a:xfrm>
          <a:prstGeom prst="rect">
            <a:avLst/>
          </a:prstGeom>
          <a:noFill/>
          <a:ln>
            <a:noFill/>
          </a:ln>
        </p:spPr>
      </p:sp>
      <p:sp>
        <p:nvSpPr>
          <p:cNvPr id="898" name="Google Shape;898;p97"/>
          <p:cNvSpPr txBox="1"/>
          <p:nvPr>
            <p:ph idx="20" type="body"/>
          </p:nvPr>
        </p:nvSpPr>
        <p:spPr>
          <a:xfrm>
            <a:off x="8006633"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899" name="Google Shape;899;p97"/>
          <p:cNvSpPr txBox="1"/>
          <p:nvPr>
            <p:ph idx="21" type="body"/>
          </p:nvPr>
        </p:nvSpPr>
        <p:spPr>
          <a:xfrm>
            <a:off x="8006633"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00" name="Google Shape;900;p9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01" name="Shape 901"/>
        <p:cNvGrpSpPr/>
        <p:nvPr/>
      </p:nvGrpSpPr>
      <p:grpSpPr>
        <a:xfrm>
          <a:off x="0" y="0"/>
          <a:ext cx="0" cy="0"/>
          <a:chOff x="0" y="0"/>
          <a:chExt cx="0" cy="0"/>
        </a:xfrm>
      </p:grpSpPr>
    </p:spTree>
  </p:cSld>
  <p:clrMapOvr>
    <a:masterClrMapping/>
  </p:clrMapOvr>
</p:sldLayout>
</file>

<file path=ppt/slideLayouts/slideLayout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902" name="Shape 902"/>
        <p:cNvGrpSpPr/>
        <p:nvPr/>
      </p:nvGrpSpPr>
      <p:grpSpPr>
        <a:xfrm>
          <a:off x="0" y="0"/>
          <a:ext cx="0" cy="0"/>
          <a:chOff x="0" y="0"/>
          <a:chExt cx="0" cy="0"/>
        </a:xfrm>
      </p:grpSpPr>
      <p:sp>
        <p:nvSpPr>
          <p:cNvPr id="903" name="Google Shape;903;p99"/>
          <p:cNvSpPr txBox="1"/>
          <p:nvPr>
            <p:ph idx="1" type="body"/>
          </p:nvPr>
        </p:nvSpPr>
        <p:spPr>
          <a:xfrm>
            <a:off x="616639" y="2385835"/>
            <a:ext cx="54795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04" name="Google Shape;904;p99"/>
          <p:cNvSpPr txBox="1"/>
          <p:nvPr>
            <p:ph idx="2" type="body"/>
          </p:nvPr>
        </p:nvSpPr>
        <p:spPr>
          <a:xfrm>
            <a:off x="6325085" y="23842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05" name="Google Shape;905;p9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06" name="Google Shape;906;p99"/>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07" name="Google Shape;907;p99"/>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08" name="Google Shape;908;p9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909" name="Shape 909"/>
        <p:cNvGrpSpPr/>
        <p:nvPr/>
      </p:nvGrpSpPr>
      <p:grpSpPr>
        <a:xfrm>
          <a:off x="0" y="0"/>
          <a:ext cx="0" cy="0"/>
          <a:chOff x="0" y="0"/>
          <a:chExt cx="0" cy="0"/>
        </a:xfrm>
      </p:grpSpPr>
      <p:cxnSp>
        <p:nvCxnSpPr>
          <p:cNvPr id="910" name="Google Shape;910;p100"/>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911" name="Google Shape;911;p100"/>
          <p:cNvSpPr txBox="1"/>
          <p:nvPr>
            <p:ph idx="1" type="body"/>
          </p:nvPr>
        </p:nvSpPr>
        <p:spPr>
          <a:xfrm>
            <a:off x="616639" y="2309635"/>
            <a:ext cx="5322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12" name="Google Shape;912;p100"/>
          <p:cNvSpPr txBox="1"/>
          <p:nvPr>
            <p:ph idx="2" type="body"/>
          </p:nvPr>
        </p:nvSpPr>
        <p:spPr>
          <a:xfrm>
            <a:off x="6325085" y="23080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13" name="Google Shape;913;p100"/>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14" name="Google Shape;914;p10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915" name="Shape 915"/>
        <p:cNvGrpSpPr/>
        <p:nvPr/>
      </p:nvGrpSpPr>
      <p:grpSpPr>
        <a:xfrm>
          <a:off x="0" y="0"/>
          <a:ext cx="0" cy="0"/>
          <a:chOff x="0" y="0"/>
          <a:chExt cx="0" cy="0"/>
        </a:xfrm>
      </p:grpSpPr>
      <p:cxnSp>
        <p:nvCxnSpPr>
          <p:cNvPr id="916" name="Google Shape;916;p101"/>
          <p:cNvCxnSpPr/>
          <p:nvPr/>
        </p:nvCxnSpPr>
        <p:spPr>
          <a:xfrm>
            <a:off x="4114802" y="24481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917" name="Google Shape;917;p101"/>
          <p:cNvCxnSpPr/>
          <p:nvPr/>
        </p:nvCxnSpPr>
        <p:spPr>
          <a:xfrm>
            <a:off x="7955974" y="2448902"/>
            <a:ext cx="0" cy="3201000"/>
          </a:xfrm>
          <a:prstGeom prst="straightConnector1">
            <a:avLst/>
          </a:prstGeom>
          <a:noFill/>
          <a:ln cap="flat" cmpd="sng" w="12700">
            <a:solidFill>
              <a:schemeClr val="accent6"/>
            </a:solidFill>
            <a:prstDash val="solid"/>
            <a:round/>
            <a:headEnd len="sm" w="sm" type="none"/>
            <a:tailEnd len="sm" w="sm" type="none"/>
          </a:ln>
        </p:spPr>
      </p:cxnSp>
      <p:sp>
        <p:nvSpPr>
          <p:cNvPr id="918" name="Google Shape;918;p101"/>
          <p:cNvSpPr txBox="1"/>
          <p:nvPr>
            <p:ph idx="1" type="body"/>
          </p:nvPr>
        </p:nvSpPr>
        <p:spPr>
          <a:xfrm>
            <a:off x="11728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919" name="Google Shape;919;p101"/>
          <p:cNvSpPr txBox="1"/>
          <p:nvPr>
            <p:ph idx="2" type="body"/>
          </p:nvPr>
        </p:nvSpPr>
        <p:spPr>
          <a:xfrm>
            <a:off x="1172897" y="2946512"/>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20" name="Google Shape;920;p101"/>
          <p:cNvSpPr txBox="1"/>
          <p:nvPr>
            <p:ph idx="3" type="body"/>
          </p:nvPr>
        </p:nvSpPr>
        <p:spPr>
          <a:xfrm>
            <a:off x="501406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921" name="Google Shape;921;p101"/>
          <p:cNvSpPr txBox="1"/>
          <p:nvPr>
            <p:ph idx="4" type="body"/>
          </p:nvPr>
        </p:nvSpPr>
        <p:spPr>
          <a:xfrm>
            <a:off x="5014068"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22" name="Google Shape;922;p101"/>
          <p:cNvSpPr txBox="1"/>
          <p:nvPr>
            <p:ph idx="5" type="body"/>
          </p:nvPr>
        </p:nvSpPr>
        <p:spPr>
          <a:xfrm>
            <a:off x="894212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923" name="Google Shape;923;p101"/>
          <p:cNvSpPr txBox="1"/>
          <p:nvPr>
            <p:ph idx="6" type="body"/>
          </p:nvPr>
        </p:nvSpPr>
        <p:spPr>
          <a:xfrm>
            <a:off x="8928524"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24" name="Google Shape;924;p101"/>
          <p:cNvSpPr txBox="1"/>
          <p:nvPr>
            <p:ph idx="7"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25" name="Google Shape;925;p10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926" name="Shape 926"/>
        <p:cNvGrpSpPr/>
        <p:nvPr/>
      </p:nvGrpSpPr>
      <p:grpSpPr>
        <a:xfrm>
          <a:off x="0" y="0"/>
          <a:ext cx="0" cy="0"/>
          <a:chOff x="0" y="0"/>
          <a:chExt cx="0" cy="0"/>
        </a:xfrm>
      </p:grpSpPr>
      <p:sp>
        <p:nvSpPr>
          <p:cNvPr id="927" name="Google Shape;927;p102"/>
          <p:cNvSpPr/>
          <p:nvPr>
            <p:ph idx="2" type="pic"/>
          </p:nvPr>
        </p:nvSpPr>
        <p:spPr>
          <a:xfrm>
            <a:off x="1823096" y="2574245"/>
            <a:ext cx="1005900" cy="1005900"/>
          </a:xfrm>
          <a:prstGeom prst="rect">
            <a:avLst/>
          </a:prstGeom>
          <a:noFill/>
          <a:ln>
            <a:noFill/>
          </a:ln>
        </p:spPr>
      </p:sp>
      <p:sp>
        <p:nvSpPr>
          <p:cNvPr id="928" name="Google Shape;928;p102"/>
          <p:cNvSpPr/>
          <p:nvPr>
            <p:ph idx="3" type="pic"/>
          </p:nvPr>
        </p:nvSpPr>
        <p:spPr>
          <a:xfrm>
            <a:off x="5593080" y="2574245"/>
            <a:ext cx="1005900" cy="1005900"/>
          </a:xfrm>
          <a:prstGeom prst="rect">
            <a:avLst/>
          </a:prstGeom>
          <a:noFill/>
          <a:ln>
            <a:noFill/>
          </a:ln>
        </p:spPr>
      </p:sp>
      <p:sp>
        <p:nvSpPr>
          <p:cNvPr id="929" name="Google Shape;929;p102"/>
          <p:cNvSpPr/>
          <p:nvPr>
            <p:ph idx="4" type="pic"/>
          </p:nvPr>
        </p:nvSpPr>
        <p:spPr>
          <a:xfrm>
            <a:off x="9222271" y="2574245"/>
            <a:ext cx="1005900" cy="1005900"/>
          </a:xfrm>
          <a:prstGeom prst="rect">
            <a:avLst/>
          </a:prstGeom>
          <a:noFill/>
          <a:ln>
            <a:noFill/>
          </a:ln>
        </p:spPr>
      </p:sp>
      <p:cxnSp>
        <p:nvCxnSpPr>
          <p:cNvPr id="930" name="Google Shape;930;p102"/>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931" name="Google Shape;931;p102"/>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932" name="Google Shape;932;p102"/>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933" name="Google Shape;933;p102"/>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34" name="Google Shape;934;p102"/>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935" name="Google Shape;935;p102"/>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36" name="Google Shape;936;p102"/>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937" name="Google Shape;937;p102"/>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938" name="Google Shape;938;p102"/>
          <p:cNvSpPr txBox="1"/>
          <p:nvPr>
            <p:ph idx="1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939" name="Google Shape;939;p10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38.xml"/><Relationship Id="rId20" Type="http://schemas.openxmlformats.org/officeDocument/2006/relationships/slideLayout" Target="../slideLayouts/slideLayout18.xml"/><Relationship Id="rId42" Type="http://schemas.openxmlformats.org/officeDocument/2006/relationships/theme" Target="../theme/theme3.xml"/><Relationship Id="rId41" Type="http://schemas.openxmlformats.org/officeDocument/2006/relationships/slideLayout" Target="../slideLayouts/slideLayout39.xml"/><Relationship Id="rId22" Type="http://schemas.openxmlformats.org/officeDocument/2006/relationships/slideLayout" Target="../slideLayouts/slideLayout20.xml"/><Relationship Id="rId21" Type="http://schemas.openxmlformats.org/officeDocument/2006/relationships/slideLayout" Target="../slideLayouts/slideLayout19.xml"/><Relationship Id="rId24" Type="http://schemas.openxmlformats.org/officeDocument/2006/relationships/slideLayout" Target="../slideLayouts/slideLayout22.xml"/><Relationship Id="rId23" Type="http://schemas.openxmlformats.org/officeDocument/2006/relationships/slideLayout" Target="../slideLayouts/slideLayout21.xml"/><Relationship Id="rId1" Type="http://schemas.openxmlformats.org/officeDocument/2006/relationships/image" Target="../media/image3.pn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26" Type="http://schemas.openxmlformats.org/officeDocument/2006/relationships/slideLayout" Target="../slideLayouts/slideLayout24.xml"/><Relationship Id="rId25" Type="http://schemas.openxmlformats.org/officeDocument/2006/relationships/slideLayout" Target="../slideLayouts/slideLayout23.xml"/><Relationship Id="rId28" Type="http://schemas.openxmlformats.org/officeDocument/2006/relationships/slideLayout" Target="../slideLayouts/slideLayout26.xml"/><Relationship Id="rId27" Type="http://schemas.openxmlformats.org/officeDocument/2006/relationships/slideLayout" Target="../slideLayouts/slideLayout25.xml"/><Relationship Id="rId5" Type="http://schemas.openxmlformats.org/officeDocument/2006/relationships/slideLayout" Target="../slideLayouts/slideLayout3.xml"/><Relationship Id="rId6" Type="http://schemas.openxmlformats.org/officeDocument/2006/relationships/slideLayout" Target="../slideLayouts/slideLayout4.xml"/><Relationship Id="rId29" Type="http://schemas.openxmlformats.org/officeDocument/2006/relationships/slideLayout" Target="../slideLayouts/slideLayout27.xml"/><Relationship Id="rId7" Type="http://schemas.openxmlformats.org/officeDocument/2006/relationships/slideLayout" Target="../slideLayouts/slideLayout5.xml"/><Relationship Id="rId8" Type="http://schemas.openxmlformats.org/officeDocument/2006/relationships/slideLayout" Target="../slideLayouts/slideLayout6.xml"/><Relationship Id="rId31" Type="http://schemas.openxmlformats.org/officeDocument/2006/relationships/slideLayout" Target="../slideLayouts/slideLayout29.xml"/><Relationship Id="rId30" Type="http://schemas.openxmlformats.org/officeDocument/2006/relationships/slideLayout" Target="../slideLayouts/slideLayout28.xml"/><Relationship Id="rId11" Type="http://schemas.openxmlformats.org/officeDocument/2006/relationships/slideLayout" Target="../slideLayouts/slideLayout9.xml"/><Relationship Id="rId33" Type="http://schemas.openxmlformats.org/officeDocument/2006/relationships/slideLayout" Target="../slideLayouts/slideLayout31.xml"/><Relationship Id="rId10" Type="http://schemas.openxmlformats.org/officeDocument/2006/relationships/slideLayout" Target="../slideLayouts/slideLayout8.xml"/><Relationship Id="rId32" Type="http://schemas.openxmlformats.org/officeDocument/2006/relationships/slideLayout" Target="../slideLayouts/slideLayout30.xml"/><Relationship Id="rId13" Type="http://schemas.openxmlformats.org/officeDocument/2006/relationships/slideLayout" Target="../slideLayouts/slideLayout11.xml"/><Relationship Id="rId35" Type="http://schemas.openxmlformats.org/officeDocument/2006/relationships/slideLayout" Target="../slideLayouts/slideLayout33.xml"/><Relationship Id="rId12" Type="http://schemas.openxmlformats.org/officeDocument/2006/relationships/slideLayout" Target="../slideLayouts/slideLayout10.xml"/><Relationship Id="rId34" Type="http://schemas.openxmlformats.org/officeDocument/2006/relationships/slideLayout" Target="../slideLayouts/slideLayout32.xml"/><Relationship Id="rId15" Type="http://schemas.openxmlformats.org/officeDocument/2006/relationships/slideLayout" Target="../slideLayouts/slideLayout13.xml"/><Relationship Id="rId37" Type="http://schemas.openxmlformats.org/officeDocument/2006/relationships/slideLayout" Target="../slideLayouts/slideLayout35.xml"/><Relationship Id="rId14" Type="http://schemas.openxmlformats.org/officeDocument/2006/relationships/slideLayout" Target="../slideLayouts/slideLayout12.xml"/><Relationship Id="rId36" Type="http://schemas.openxmlformats.org/officeDocument/2006/relationships/slideLayout" Target="../slideLayouts/slideLayout34.xml"/><Relationship Id="rId17" Type="http://schemas.openxmlformats.org/officeDocument/2006/relationships/slideLayout" Target="../slideLayouts/slideLayout15.xml"/><Relationship Id="rId39" Type="http://schemas.openxmlformats.org/officeDocument/2006/relationships/slideLayout" Target="../slideLayouts/slideLayout37.xml"/><Relationship Id="rId16" Type="http://schemas.openxmlformats.org/officeDocument/2006/relationships/slideLayout" Target="../slideLayouts/slideLayout14.xml"/><Relationship Id="rId38" Type="http://schemas.openxmlformats.org/officeDocument/2006/relationships/slideLayout" Target="../slideLayouts/slideLayout36.xml"/><Relationship Id="rId19" Type="http://schemas.openxmlformats.org/officeDocument/2006/relationships/slideLayout" Target="../slideLayouts/slideLayout17.xml"/><Relationship Id="rId18" Type="http://schemas.openxmlformats.org/officeDocument/2006/relationships/slideLayout" Target="../slideLayouts/slideLayout16.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77.xml"/><Relationship Id="rId20" Type="http://schemas.openxmlformats.org/officeDocument/2006/relationships/slideLayout" Target="../slideLayouts/slideLayout57.xml"/><Relationship Id="rId42" Type="http://schemas.openxmlformats.org/officeDocument/2006/relationships/theme" Target="../theme/theme2.xml"/><Relationship Id="rId41" Type="http://schemas.openxmlformats.org/officeDocument/2006/relationships/slideLayout" Target="../slideLayouts/slideLayout78.xml"/><Relationship Id="rId22" Type="http://schemas.openxmlformats.org/officeDocument/2006/relationships/slideLayout" Target="../slideLayouts/slideLayout59.xml"/><Relationship Id="rId21" Type="http://schemas.openxmlformats.org/officeDocument/2006/relationships/slideLayout" Target="../slideLayouts/slideLayout58.xml"/><Relationship Id="rId24" Type="http://schemas.openxmlformats.org/officeDocument/2006/relationships/slideLayout" Target="../slideLayouts/slideLayout61.xml"/><Relationship Id="rId23" Type="http://schemas.openxmlformats.org/officeDocument/2006/relationships/slideLayout" Target="../slideLayouts/slideLayout60.xml"/><Relationship Id="rId1" Type="http://schemas.openxmlformats.org/officeDocument/2006/relationships/image" Target="../media/image3.png"/><Relationship Id="rId2" Type="http://schemas.openxmlformats.org/officeDocument/2006/relationships/image" Target="../media/image1.png"/><Relationship Id="rId3" Type="http://schemas.openxmlformats.org/officeDocument/2006/relationships/slideLayout" Target="../slideLayouts/slideLayout40.xml"/><Relationship Id="rId4" Type="http://schemas.openxmlformats.org/officeDocument/2006/relationships/slideLayout" Target="../slideLayouts/slideLayout41.xml"/><Relationship Id="rId9" Type="http://schemas.openxmlformats.org/officeDocument/2006/relationships/slideLayout" Target="../slideLayouts/slideLayout46.xml"/><Relationship Id="rId26" Type="http://schemas.openxmlformats.org/officeDocument/2006/relationships/slideLayout" Target="../slideLayouts/slideLayout63.xml"/><Relationship Id="rId25" Type="http://schemas.openxmlformats.org/officeDocument/2006/relationships/slideLayout" Target="../slideLayouts/slideLayout62.xml"/><Relationship Id="rId28" Type="http://schemas.openxmlformats.org/officeDocument/2006/relationships/slideLayout" Target="../slideLayouts/slideLayout65.xml"/><Relationship Id="rId27" Type="http://schemas.openxmlformats.org/officeDocument/2006/relationships/slideLayout" Target="../slideLayouts/slideLayout64.xml"/><Relationship Id="rId5" Type="http://schemas.openxmlformats.org/officeDocument/2006/relationships/slideLayout" Target="../slideLayouts/slideLayout42.xml"/><Relationship Id="rId6" Type="http://schemas.openxmlformats.org/officeDocument/2006/relationships/slideLayout" Target="../slideLayouts/slideLayout43.xml"/><Relationship Id="rId29" Type="http://schemas.openxmlformats.org/officeDocument/2006/relationships/slideLayout" Target="../slideLayouts/slideLayout66.xml"/><Relationship Id="rId7" Type="http://schemas.openxmlformats.org/officeDocument/2006/relationships/slideLayout" Target="../slideLayouts/slideLayout44.xml"/><Relationship Id="rId8" Type="http://schemas.openxmlformats.org/officeDocument/2006/relationships/slideLayout" Target="../slideLayouts/slideLayout45.xml"/><Relationship Id="rId31" Type="http://schemas.openxmlformats.org/officeDocument/2006/relationships/slideLayout" Target="../slideLayouts/slideLayout68.xml"/><Relationship Id="rId30" Type="http://schemas.openxmlformats.org/officeDocument/2006/relationships/slideLayout" Target="../slideLayouts/slideLayout67.xml"/><Relationship Id="rId11" Type="http://schemas.openxmlformats.org/officeDocument/2006/relationships/slideLayout" Target="../slideLayouts/slideLayout48.xml"/><Relationship Id="rId33" Type="http://schemas.openxmlformats.org/officeDocument/2006/relationships/slideLayout" Target="../slideLayouts/slideLayout70.xml"/><Relationship Id="rId10" Type="http://schemas.openxmlformats.org/officeDocument/2006/relationships/slideLayout" Target="../slideLayouts/slideLayout47.xml"/><Relationship Id="rId32" Type="http://schemas.openxmlformats.org/officeDocument/2006/relationships/slideLayout" Target="../slideLayouts/slideLayout69.xml"/><Relationship Id="rId13" Type="http://schemas.openxmlformats.org/officeDocument/2006/relationships/slideLayout" Target="../slideLayouts/slideLayout50.xml"/><Relationship Id="rId35" Type="http://schemas.openxmlformats.org/officeDocument/2006/relationships/slideLayout" Target="../slideLayouts/slideLayout72.xml"/><Relationship Id="rId12" Type="http://schemas.openxmlformats.org/officeDocument/2006/relationships/slideLayout" Target="../slideLayouts/slideLayout49.xml"/><Relationship Id="rId34" Type="http://schemas.openxmlformats.org/officeDocument/2006/relationships/slideLayout" Target="../slideLayouts/slideLayout71.xml"/><Relationship Id="rId15" Type="http://schemas.openxmlformats.org/officeDocument/2006/relationships/slideLayout" Target="../slideLayouts/slideLayout52.xml"/><Relationship Id="rId37" Type="http://schemas.openxmlformats.org/officeDocument/2006/relationships/slideLayout" Target="../slideLayouts/slideLayout74.xml"/><Relationship Id="rId14" Type="http://schemas.openxmlformats.org/officeDocument/2006/relationships/slideLayout" Target="../slideLayouts/slideLayout51.xml"/><Relationship Id="rId36" Type="http://schemas.openxmlformats.org/officeDocument/2006/relationships/slideLayout" Target="../slideLayouts/slideLayout73.xml"/><Relationship Id="rId17" Type="http://schemas.openxmlformats.org/officeDocument/2006/relationships/slideLayout" Target="../slideLayouts/slideLayout54.xml"/><Relationship Id="rId39" Type="http://schemas.openxmlformats.org/officeDocument/2006/relationships/slideLayout" Target="../slideLayouts/slideLayout76.xml"/><Relationship Id="rId16" Type="http://schemas.openxmlformats.org/officeDocument/2006/relationships/slideLayout" Target="../slideLayouts/slideLayout53.xml"/><Relationship Id="rId38" Type="http://schemas.openxmlformats.org/officeDocument/2006/relationships/slideLayout" Target="../slideLayouts/slideLayout75.xml"/><Relationship Id="rId19" Type="http://schemas.openxmlformats.org/officeDocument/2006/relationships/slideLayout" Target="../slideLayouts/slideLayout56.xml"/><Relationship Id="rId18" Type="http://schemas.openxmlformats.org/officeDocument/2006/relationships/slideLayout" Target="../slideLayouts/slideLayout55.xml"/></Relationships>
</file>

<file path=ppt/slideMasters/_rels/slideMaster3.xml.rels><?xml version="1.0" encoding="UTF-8" standalone="yes"?><Relationships xmlns="http://schemas.openxmlformats.org/package/2006/relationships"><Relationship Id="rId40" Type="http://schemas.openxmlformats.org/officeDocument/2006/relationships/slideLayout" Target="../slideLayouts/slideLayout116.xml"/><Relationship Id="rId20" Type="http://schemas.openxmlformats.org/officeDocument/2006/relationships/slideLayout" Target="../slideLayouts/slideLayout96.xml"/><Relationship Id="rId42" Type="http://schemas.openxmlformats.org/officeDocument/2006/relationships/theme" Target="../theme/theme4.xml"/><Relationship Id="rId41" Type="http://schemas.openxmlformats.org/officeDocument/2006/relationships/slideLayout" Target="../slideLayouts/slideLayout117.xml"/><Relationship Id="rId22" Type="http://schemas.openxmlformats.org/officeDocument/2006/relationships/slideLayout" Target="../slideLayouts/slideLayout98.xml"/><Relationship Id="rId21" Type="http://schemas.openxmlformats.org/officeDocument/2006/relationships/slideLayout" Target="../slideLayouts/slideLayout97.xml"/><Relationship Id="rId24" Type="http://schemas.openxmlformats.org/officeDocument/2006/relationships/slideLayout" Target="../slideLayouts/slideLayout100.xml"/><Relationship Id="rId23" Type="http://schemas.openxmlformats.org/officeDocument/2006/relationships/slideLayout" Target="../slideLayouts/slideLayout99.xml"/><Relationship Id="rId1" Type="http://schemas.openxmlformats.org/officeDocument/2006/relationships/image" Target="../media/image3.png"/><Relationship Id="rId2" Type="http://schemas.openxmlformats.org/officeDocument/2006/relationships/image" Target="../media/image1.png"/><Relationship Id="rId3" Type="http://schemas.openxmlformats.org/officeDocument/2006/relationships/slideLayout" Target="../slideLayouts/slideLayout79.xml"/><Relationship Id="rId4" Type="http://schemas.openxmlformats.org/officeDocument/2006/relationships/slideLayout" Target="../slideLayouts/slideLayout80.xml"/><Relationship Id="rId9" Type="http://schemas.openxmlformats.org/officeDocument/2006/relationships/slideLayout" Target="../slideLayouts/slideLayout85.xml"/><Relationship Id="rId26" Type="http://schemas.openxmlformats.org/officeDocument/2006/relationships/slideLayout" Target="../slideLayouts/slideLayout102.xml"/><Relationship Id="rId25" Type="http://schemas.openxmlformats.org/officeDocument/2006/relationships/slideLayout" Target="../slideLayouts/slideLayout101.xml"/><Relationship Id="rId28" Type="http://schemas.openxmlformats.org/officeDocument/2006/relationships/slideLayout" Target="../slideLayouts/slideLayout104.xml"/><Relationship Id="rId27" Type="http://schemas.openxmlformats.org/officeDocument/2006/relationships/slideLayout" Target="../slideLayouts/slideLayout103.xml"/><Relationship Id="rId5" Type="http://schemas.openxmlformats.org/officeDocument/2006/relationships/slideLayout" Target="../slideLayouts/slideLayout81.xml"/><Relationship Id="rId6" Type="http://schemas.openxmlformats.org/officeDocument/2006/relationships/slideLayout" Target="../slideLayouts/slideLayout82.xml"/><Relationship Id="rId29" Type="http://schemas.openxmlformats.org/officeDocument/2006/relationships/slideLayout" Target="../slideLayouts/slideLayout105.xml"/><Relationship Id="rId7" Type="http://schemas.openxmlformats.org/officeDocument/2006/relationships/slideLayout" Target="../slideLayouts/slideLayout83.xml"/><Relationship Id="rId8" Type="http://schemas.openxmlformats.org/officeDocument/2006/relationships/slideLayout" Target="../slideLayouts/slideLayout84.xml"/><Relationship Id="rId31" Type="http://schemas.openxmlformats.org/officeDocument/2006/relationships/slideLayout" Target="../slideLayouts/slideLayout107.xml"/><Relationship Id="rId30" Type="http://schemas.openxmlformats.org/officeDocument/2006/relationships/slideLayout" Target="../slideLayouts/slideLayout106.xml"/><Relationship Id="rId11" Type="http://schemas.openxmlformats.org/officeDocument/2006/relationships/slideLayout" Target="../slideLayouts/slideLayout87.xml"/><Relationship Id="rId33" Type="http://schemas.openxmlformats.org/officeDocument/2006/relationships/slideLayout" Target="../slideLayouts/slideLayout109.xml"/><Relationship Id="rId10" Type="http://schemas.openxmlformats.org/officeDocument/2006/relationships/slideLayout" Target="../slideLayouts/slideLayout86.xml"/><Relationship Id="rId32" Type="http://schemas.openxmlformats.org/officeDocument/2006/relationships/slideLayout" Target="../slideLayouts/slideLayout108.xml"/><Relationship Id="rId13" Type="http://schemas.openxmlformats.org/officeDocument/2006/relationships/slideLayout" Target="../slideLayouts/slideLayout89.xml"/><Relationship Id="rId35" Type="http://schemas.openxmlformats.org/officeDocument/2006/relationships/slideLayout" Target="../slideLayouts/slideLayout111.xml"/><Relationship Id="rId12" Type="http://schemas.openxmlformats.org/officeDocument/2006/relationships/slideLayout" Target="../slideLayouts/slideLayout88.xml"/><Relationship Id="rId34" Type="http://schemas.openxmlformats.org/officeDocument/2006/relationships/slideLayout" Target="../slideLayouts/slideLayout110.xml"/><Relationship Id="rId15" Type="http://schemas.openxmlformats.org/officeDocument/2006/relationships/slideLayout" Target="../slideLayouts/slideLayout91.xml"/><Relationship Id="rId37" Type="http://schemas.openxmlformats.org/officeDocument/2006/relationships/slideLayout" Target="../slideLayouts/slideLayout113.xml"/><Relationship Id="rId14" Type="http://schemas.openxmlformats.org/officeDocument/2006/relationships/slideLayout" Target="../slideLayouts/slideLayout90.xml"/><Relationship Id="rId36" Type="http://schemas.openxmlformats.org/officeDocument/2006/relationships/slideLayout" Target="../slideLayouts/slideLayout112.xml"/><Relationship Id="rId17" Type="http://schemas.openxmlformats.org/officeDocument/2006/relationships/slideLayout" Target="../slideLayouts/slideLayout93.xml"/><Relationship Id="rId39" Type="http://schemas.openxmlformats.org/officeDocument/2006/relationships/slideLayout" Target="../slideLayouts/slideLayout115.xml"/><Relationship Id="rId16" Type="http://schemas.openxmlformats.org/officeDocument/2006/relationships/slideLayout" Target="../slideLayouts/slideLayout92.xml"/><Relationship Id="rId38" Type="http://schemas.openxmlformats.org/officeDocument/2006/relationships/slideLayout" Target="../slideLayouts/slideLayout114.xml"/><Relationship Id="rId19" Type="http://schemas.openxmlformats.org/officeDocument/2006/relationships/slideLayout" Target="../slideLayouts/slideLayout95.xml"/><Relationship Id="rId18" Type="http://schemas.openxmlformats.org/officeDocument/2006/relationships/slideLayout" Target="../slideLayouts/slideLayout9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9" name="Shape 9"/>
        <p:cNvGrpSpPr/>
        <p:nvPr/>
      </p:nvGrpSpPr>
      <p:grpSpPr>
        <a:xfrm>
          <a:off x="0" y="0"/>
          <a:ext cx="0" cy="0"/>
          <a:chOff x="0" y="0"/>
          <a:chExt cx="0" cy="0"/>
        </a:xfrm>
      </p:grpSpPr>
      <p:sp>
        <p:nvSpPr>
          <p:cNvPr id="10" name="Google Shape;10;p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11" name="Google Shape;11;p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12" name="Google Shape;12;p1"/>
          <p:cNvPicPr preferRelativeResize="0"/>
          <p:nvPr/>
        </p:nvPicPr>
        <p:blipFill rotWithShape="1">
          <a:blip r:embed="rId2">
            <a:alphaModFix amt="60000"/>
          </a:blip>
          <a:srcRect b="0" l="0" r="0" t="0"/>
          <a:stretch/>
        </p:blipFill>
        <p:spPr>
          <a:xfrm>
            <a:off x="8623469" y="152400"/>
            <a:ext cx="3469251" cy="6355351"/>
          </a:xfrm>
          <a:prstGeom prst="rect">
            <a:avLst/>
          </a:prstGeom>
          <a:noFill/>
          <a:ln>
            <a:noFill/>
          </a:ln>
        </p:spPr>
      </p:pic>
      <p:sp>
        <p:nvSpPr>
          <p:cNvPr id="13" name="Google Shape;13;p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 id="2147483667" r:id="rId22"/>
    <p:sldLayoutId id="2147483668" r:id="rId23"/>
    <p:sldLayoutId id="2147483669" r:id="rId24"/>
    <p:sldLayoutId id="2147483670" r:id="rId25"/>
    <p:sldLayoutId id="2147483671" r:id="rId26"/>
    <p:sldLayoutId id="2147483672" r:id="rId27"/>
    <p:sldLayoutId id="2147483673" r:id="rId28"/>
    <p:sldLayoutId id="2147483674" r:id="rId29"/>
    <p:sldLayoutId id="2147483675" r:id="rId30"/>
    <p:sldLayoutId id="2147483676" r:id="rId31"/>
    <p:sldLayoutId id="2147483677" r:id="rId32"/>
    <p:sldLayoutId id="2147483678" r:id="rId33"/>
    <p:sldLayoutId id="2147483679" r:id="rId34"/>
    <p:sldLayoutId id="2147483680" r:id="rId35"/>
    <p:sldLayoutId id="2147483681" r:id="rId36"/>
    <p:sldLayoutId id="2147483682" r:id="rId37"/>
    <p:sldLayoutId id="2147483683" r:id="rId38"/>
    <p:sldLayoutId id="2147483684" r:id="rId39"/>
    <p:sldLayoutId id="2147483685" r:id="rId40"/>
    <p:sldLayoutId id="2147483686"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388" name="Shape 388"/>
        <p:cNvGrpSpPr/>
        <p:nvPr/>
      </p:nvGrpSpPr>
      <p:grpSpPr>
        <a:xfrm>
          <a:off x="0" y="0"/>
          <a:ext cx="0" cy="0"/>
          <a:chOff x="0" y="0"/>
          <a:chExt cx="0" cy="0"/>
        </a:xfrm>
      </p:grpSpPr>
      <p:sp>
        <p:nvSpPr>
          <p:cNvPr id="389" name="Google Shape;389;p4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390" name="Google Shape;390;p4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391" name="Google Shape;391;p41"/>
          <p:cNvPicPr preferRelativeResize="0"/>
          <p:nvPr/>
        </p:nvPicPr>
        <p:blipFill rotWithShape="1">
          <a:blip r:embed="rId2">
            <a:alphaModFix amt="60000"/>
          </a:blip>
          <a:srcRect b="0" l="0" r="0" t="0"/>
          <a:stretch/>
        </p:blipFill>
        <p:spPr>
          <a:xfrm>
            <a:off x="8623469" y="152400"/>
            <a:ext cx="3469251" cy="6355350"/>
          </a:xfrm>
          <a:prstGeom prst="rect">
            <a:avLst/>
          </a:prstGeom>
          <a:noFill/>
          <a:ln>
            <a:noFill/>
          </a:ln>
        </p:spPr>
      </p:pic>
      <p:sp>
        <p:nvSpPr>
          <p:cNvPr id="392" name="Google Shape;392;p4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 id="2147483710" r:id="rId26"/>
    <p:sldLayoutId id="2147483711" r:id="rId27"/>
    <p:sldLayoutId id="2147483712" r:id="rId28"/>
    <p:sldLayoutId id="2147483713" r:id="rId29"/>
    <p:sldLayoutId id="2147483714" r:id="rId30"/>
    <p:sldLayoutId id="2147483715" r:id="rId31"/>
    <p:sldLayoutId id="2147483716" r:id="rId32"/>
    <p:sldLayoutId id="2147483717" r:id="rId33"/>
    <p:sldLayoutId id="2147483718" r:id="rId34"/>
    <p:sldLayoutId id="2147483719" r:id="rId35"/>
    <p:sldLayoutId id="2147483720" r:id="rId36"/>
    <p:sldLayoutId id="2147483721" r:id="rId37"/>
    <p:sldLayoutId id="2147483722" r:id="rId38"/>
    <p:sldLayoutId id="2147483723" r:id="rId39"/>
    <p:sldLayoutId id="2147483724" r:id="rId40"/>
    <p:sldLayoutId id="2147483725"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767" name="Shape 767"/>
        <p:cNvGrpSpPr/>
        <p:nvPr/>
      </p:nvGrpSpPr>
      <p:grpSpPr>
        <a:xfrm>
          <a:off x="0" y="0"/>
          <a:ext cx="0" cy="0"/>
          <a:chOff x="0" y="0"/>
          <a:chExt cx="0" cy="0"/>
        </a:xfrm>
      </p:grpSpPr>
      <p:sp>
        <p:nvSpPr>
          <p:cNvPr id="768" name="Google Shape;768;p8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769" name="Google Shape;769;p8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770" name="Google Shape;770;p81"/>
          <p:cNvPicPr preferRelativeResize="0"/>
          <p:nvPr/>
        </p:nvPicPr>
        <p:blipFill rotWithShape="1">
          <a:blip r:embed="rId2">
            <a:alphaModFix amt="60000"/>
          </a:blip>
          <a:srcRect b="0" l="0" r="0" t="0"/>
          <a:stretch/>
        </p:blipFill>
        <p:spPr>
          <a:xfrm>
            <a:off x="8623469" y="152400"/>
            <a:ext cx="3469251" cy="6355350"/>
          </a:xfrm>
          <a:prstGeom prst="rect">
            <a:avLst/>
          </a:prstGeom>
          <a:noFill/>
          <a:ln>
            <a:noFill/>
          </a:ln>
        </p:spPr>
      </p:pic>
      <p:sp>
        <p:nvSpPr>
          <p:cNvPr id="771" name="Google Shape;771;p8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 id="2147483741" r:id="rId18"/>
    <p:sldLayoutId id="2147483742" r:id="rId19"/>
    <p:sldLayoutId id="2147483743" r:id="rId20"/>
    <p:sldLayoutId id="2147483744" r:id="rId21"/>
    <p:sldLayoutId id="2147483745" r:id="rId22"/>
    <p:sldLayoutId id="2147483746" r:id="rId23"/>
    <p:sldLayoutId id="2147483747" r:id="rId24"/>
    <p:sldLayoutId id="2147483748" r:id="rId25"/>
    <p:sldLayoutId id="2147483749" r:id="rId26"/>
    <p:sldLayoutId id="2147483750" r:id="rId27"/>
    <p:sldLayoutId id="2147483751" r:id="rId28"/>
    <p:sldLayoutId id="2147483752" r:id="rId29"/>
    <p:sldLayoutId id="2147483753" r:id="rId30"/>
    <p:sldLayoutId id="2147483754" r:id="rId31"/>
    <p:sldLayoutId id="2147483755" r:id="rId32"/>
    <p:sldLayoutId id="2147483756" r:id="rId33"/>
    <p:sldLayoutId id="2147483757" r:id="rId34"/>
    <p:sldLayoutId id="2147483758" r:id="rId35"/>
    <p:sldLayoutId id="2147483759" r:id="rId36"/>
    <p:sldLayoutId id="2147483760" r:id="rId37"/>
    <p:sldLayoutId id="2147483761" r:id="rId38"/>
    <p:sldLayoutId id="2147483762" r:id="rId39"/>
    <p:sldLayoutId id="2147483763" r:id="rId40"/>
    <p:sldLayoutId id="2147483764"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8.png"/><Relationship Id="rId4" Type="http://schemas.openxmlformats.org/officeDocument/2006/relationships/image" Target="../media/image5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10.xml"/><Relationship Id="rId3" Type="http://schemas.openxmlformats.org/officeDocument/2006/relationships/image" Target="../media/image4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hyperlink" Target="https://healthhub.crestnerhealth.com/mental-health/definition/answers-questions-about-your-childs-mental-health" TargetMode="Externa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hyperlink" Target="https://healthhub.crestnerhealth.com/wellness/fitness/exercise-and-children" TargetMode="External"/><Relationship Id="rId4" Type="http://schemas.openxmlformats.org/officeDocument/2006/relationships/hyperlink" Target="https://healthhub.crestnerhealth.com/wellness/fitness/exercise-and-children?language_content_entity=es" TargetMode="External"/><Relationship Id="rId5" Type="http://schemas.openxmlformats.org/officeDocument/2006/relationships/hyperlink" Target="https://healthhub.crestnerhealth.com/wellness/understanding-healthcare/make-time-well-child-visits" TargetMode="External"/><Relationship Id="rId6" Type="http://schemas.openxmlformats.org/officeDocument/2006/relationships/image" Target="../media/image3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13.xml"/><Relationship Id="rId3" Type="http://schemas.openxmlformats.org/officeDocument/2006/relationships/image" Target="../media/image53.jpg"/><Relationship Id="rId4" Type="http://schemas.openxmlformats.org/officeDocument/2006/relationships/hyperlink" Target="https://clientsupport.staywell.com/index.php"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9.xml"/><Relationship Id="rId2" Type="http://schemas.openxmlformats.org/officeDocument/2006/relationships/notesSlide" Target="../notesSlides/notesSlide14.xml"/><Relationship Id="rId3" Type="http://schemas.openxmlformats.org/officeDocument/2006/relationships/image" Target="../media/image5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15.xml"/><Relationship Id="rId3" Type="http://schemas.openxmlformats.org/officeDocument/2006/relationships/image" Target="../media/image52.jpg"/><Relationship Id="rId4" Type="http://schemas.openxmlformats.org/officeDocument/2006/relationships/hyperlink" Target="https://healthhub.crestnerhealth.com/wellness/healthy-living/take-teen-vaccine-quiz" TargetMode="External"/><Relationship Id="rId5" Type="http://schemas.openxmlformats.org/officeDocument/2006/relationships/hyperlink" Target="https://healthhub.crestnerhealth.com/wellness/healthy-living/what-do-you-know-about-teen-health" TargetMode="External"/><Relationship Id="rId6" Type="http://schemas.openxmlformats.org/officeDocument/2006/relationships/hyperlink" Target="https://healthhub.crestnerhealth.com/wellness/healthy-living/bmi-calculator-children-and-teen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5.xml"/><Relationship Id="rId2" Type="http://schemas.openxmlformats.org/officeDocument/2006/relationships/notesSlide" Target="../notesSlides/notesSlide16.xml"/><Relationship Id="rId3" Type="http://schemas.openxmlformats.org/officeDocument/2006/relationships/image" Target="../media/image4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7.xml"/><Relationship Id="rId3" Type="http://schemas.openxmlformats.org/officeDocument/2006/relationships/image" Target="../media/image49.jp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hyperlink" Target="https://healthhub.crestnerhealth.com/infectious-diseases/prevention/health-screening-guidelines-children-birth-age-2" TargetMode="External"/><Relationship Id="rId4" Type="http://schemas.openxmlformats.org/officeDocument/2006/relationships/hyperlink" Target="https://healthhub.crestnerhealth.com/infectious-diseases/prevention/health-screening-guidelines-ages-2-18" TargetMode="External"/><Relationship Id="rId5" Type="http://schemas.openxmlformats.org/officeDocument/2006/relationships/hyperlink" Target="https://healthhub.crestnerhealth.com/wellness/understanding-healthcare/helping-your-child-prepare-doctors-visit" TargetMode="External"/><Relationship Id="rId6" Type="http://schemas.openxmlformats.org/officeDocument/2006/relationships/hyperlink" Target="https://healthhub.crestnerhealth.com/wellness/understanding-healthcare/make-time-well-child-visits" TargetMode="External"/><Relationship Id="rId7" Type="http://schemas.openxmlformats.org/officeDocument/2006/relationships/hyperlink" Target="https://healthhub.crestnerhealth.com/your-childs-growth-and-development"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hyperlink" Target="https://healthhub.crestnerhealth.com/infectious-diseases/prevention/what-every-parent-should-know-about-vaccines" TargetMode="External"/><Relationship Id="rId4" Type="http://schemas.openxmlformats.org/officeDocument/2006/relationships/hyperlink" Target="https://healthhub.crestnerhealth.com/infectious-diseases/prevention/childhood-immunizations" TargetMode="External"/><Relationship Id="rId5" Type="http://schemas.openxmlformats.org/officeDocument/2006/relationships/hyperlink" Target="https://healthhub.crestnerhealth.com/wellness/healthy-living/take-teen-vaccine-quiz" TargetMode="External"/><Relationship Id="rId6" Type="http://schemas.openxmlformats.org/officeDocument/2006/relationships/hyperlink" Target="https://healthhub.crestnerhealth.com/wellness/understanding-healthcare/when-and-where-get-care-your-child" TargetMode="External"/><Relationship Id="rId7" Type="http://schemas.openxmlformats.org/officeDocument/2006/relationships/hyperlink" Target="https://healthhub.crestnerhealth.com/surgery/management/preparing-your-child-surgery" TargetMode="External"/><Relationship Id="rId8" Type="http://schemas.openxmlformats.org/officeDocument/2006/relationships/hyperlink" Target="https://healthhub.crestnerhealth.com/wellness/healthy-living/treat-childrens-otc-medicines-car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xml"/><Relationship Id="rId3" Type="http://schemas.openxmlformats.org/officeDocument/2006/relationships/image" Target="../media/image4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 Id="rId3" Type="http://schemas.openxmlformats.org/officeDocument/2006/relationships/hyperlink" Target="https://healthhub.crestnerhealth.com/wellness/fitness/making-family-fitness-fun" TargetMode="External"/><Relationship Id="rId4" Type="http://schemas.openxmlformats.org/officeDocument/2006/relationships/hyperlink" Target="https://healthhub.crestnerhealth.com/wellness/fitness/exercise-and-children" TargetMode="External"/><Relationship Id="rId5" Type="http://schemas.openxmlformats.org/officeDocument/2006/relationships/hyperlink" Target="https://healthhub.crestnerhealth.com/wellness/fitness/exercise-and-children?language_content_entity=es" TargetMode="External"/><Relationship Id="rId6" Type="http://schemas.openxmlformats.org/officeDocument/2006/relationships/hyperlink" Target="https://healthhub.crestnerhealth.com/wellness/fitness/exercise-and-teenagers" TargetMode="External"/><Relationship Id="rId7" Type="http://schemas.openxmlformats.org/officeDocument/2006/relationships/hyperlink" Target="https://healthhub.crestnerhealth.com/wellness/fitness/exercise-and-teenagers?language_content_entity=es"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1.xml"/><Relationship Id="rId3" Type="http://schemas.openxmlformats.org/officeDocument/2006/relationships/hyperlink" Target="https://healthhub.crestnerhealth.com/healthy-diets-children-overview" TargetMode="External"/><Relationship Id="rId4" Type="http://schemas.openxmlformats.org/officeDocument/2006/relationships/hyperlink" Target="https://healthhub.crestnerhealth.com/healthy-diets-children-overview?language_content_entity=es" TargetMode="External"/><Relationship Id="rId9" Type="http://schemas.openxmlformats.org/officeDocument/2006/relationships/hyperlink" Target="https://healthhub.crestnerhealth.com/wellness/healthy-living/bmi-calculator-children-and-teens" TargetMode="External"/><Relationship Id="rId5" Type="http://schemas.openxmlformats.org/officeDocument/2006/relationships/hyperlink" Target="https://healthhub.crestnerhealth.com/wellness/nutrition/nutrition-school-age" TargetMode="External"/><Relationship Id="rId6" Type="http://schemas.openxmlformats.org/officeDocument/2006/relationships/hyperlink" Target="https://healthhub.crestnerhealth.com/wellness/nutrition/nutrition-school-age?language_content_entity=es" TargetMode="External"/><Relationship Id="rId7" Type="http://schemas.openxmlformats.org/officeDocument/2006/relationships/hyperlink" Target="https://healthhub.crestnerhealth.com/wellness/nutrition/healthy-eating-teens" TargetMode="External"/><Relationship Id="rId8" Type="http://schemas.openxmlformats.org/officeDocument/2006/relationships/hyperlink" Target="https://healthhub.crestnerhealth.com/wellness/nutrition/healthy-eating-teens?language_content_entity=es"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2.xml"/><Relationship Id="rId3" Type="http://schemas.openxmlformats.org/officeDocument/2006/relationships/hyperlink" Target="http://healthhub.crestnerhealth.com/wellness/healthy-living/step-step-washing-your-hands" TargetMode="External"/><Relationship Id="rId4" Type="http://schemas.openxmlformats.org/officeDocument/2006/relationships/hyperlink" Target="https://healthhub.crestnerhealth.com/wellness/healthy-living/step-step-washing-your-hands?language_content_entity=es" TargetMode="External"/><Relationship Id="rId9" Type="http://schemas.openxmlformats.org/officeDocument/2006/relationships/hyperlink" Target="https://healthhub.crestnerhealth.com/allergies/management/step-step-using-nasal-spray" TargetMode="External"/><Relationship Id="rId5" Type="http://schemas.openxmlformats.org/officeDocument/2006/relationships/hyperlink" Target="https://healthhub.crestnerhealth.com/surgery/management/preparing-your-child-surgery" TargetMode="External"/><Relationship Id="rId6" Type="http://schemas.openxmlformats.org/officeDocument/2006/relationships/hyperlink" Target="https://healthhub.crestnerhealth.com/surgery/management/preparing-your-child-surgery?language_content_entity=es" TargetMode="External"/><Relationship Id="rId7" Type="http://schemas.openxmlformats.org/officeDocument/2006/relationships/hyperlink" Target="https://healthhub.crestnerhealth.com/step-step-taking-childs-temperature-ear" TargetMode="External"/><Relationship Id="rId8" Type="http://schemas.openxmlformats.org/officeDocument/2006/relationships/hyperlink" Target="https://healthhub.crestnerhealth.com/wellness/healthy-living/step-step-taking-childs-temperature-mouth-over-4-years-age"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7.xml"/><Relationship Id="rId2" Type="http://schemas.openxmlformats.org/officeDocument/2006/relationships/notesSlide" Target="../notesSlides/notesSlide23.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image" Target="../media/image28.png"/><Relationship Id="rId8" Type="http://schemas.openxmlformats.org/officeDocument/2006/relationships/image" Target="../media/image4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xml"/><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2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7.xml"/><Relationship Id="rId2" Type="http://schemas.openxmlformats.org/officeDocument/2006/relationships/notesSlide" Target="../notesSlides/notesSlide4.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image" Target="../media/image28.png"/><Relationship Id="rId8" Type="http://schemas.openxmlformats.org/officeDocument/2006/relationships/image" Target="../media/image4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5.xml"/><Relationship Id="rId3" Type="http://schemas.openxmlformats.org/officeDocument/2006/relationships/image" Target="../media/image54.jpg"/><Relationship Id="rId4" Type="http://schemas.openxmlformats.org/officeDocument/2006/relationships/hyperlink" Target="https://clientsupport.staywell.com/index.php"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hyperlink" Target="https://healthhub.crestnerhealth.com/wellness/healthy-living/heart-disease-prevention-starts-childhood" TargetMode="External"/><Relationship Id="rId4" Type="http://schemas.openxmlformats.org/officeDocument/2006/relationships/hyperlink" Target="https://healthhub.crestnerhealth.com/wellness/nutrition/nutrition-school-age" TargetMode="External"/><Relationship Id="rId5" Type="http://schemas.openxmlformats.org/officeDocument/2006/relationships/image" Target="../media/image35.png"/><Relationship Id="rId6" Type="http://schemas.openxmlformats.org/officeDocument/2006/relationships/image" Target="../media/image30.jpg"/><Relationship Id="rId7" Type="http://schemas.openxmlformats.org/officeDocument/2006/relationships/image" Target="../media/image2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hyperlink" Target="https://healthhub.crestnerhealth.com/infectious-diseases/prevention/childhood-immunizations" TargetMode="External"/><Relationship Id="rId4" Type="http://schemas.openxmlformats.org/officeDocument/2006/relationships/hyperlink" Target="https://healthhub.crestnerhealth.com/wellness/healthy-living/take-teen-vaccine-quiz" TargetMode="External"/><Relationship Id="rId9" Type="http://schemas.openxmlformats.org/officeDocument/2006/relationships/image" Target="../media/image38.jpg"/><Relationship Id="rId5" Type="http://schemas.openxmlformats.org/officeDocument/2006/relationships/hyperlink" Target="https://healthhub.crestnerhealth.com/wellness/healthy-living/installing-and-using-child-safety-seats-and-booster-seats" TargetMode="External"/><Relationship Id="rId6" Type="http://schemas.openxmlformats.org/officeDocument/2006/relationships/hyperlink" Target="https://healthhub.crestnerhealth.com/wellness/healthy-living/installing-and-using-child-safety-seats-and-booster-seats?language_content_entity=es" TargetMode="External"/><Relationship Id="rId7" Type="http://schemas.openxmlformats.org/officeDocument/2006/relationships/image" Target="../media/image28.png"/><Relationship Id="rId8" Type="http://schemas.openxmlformats.org/officeDocument/2006/relationships/image" Target="../media/image34.jpg"/><Relationship Id="rId10" Type="http://schemas.openxmlformats.org/officeDocument/2006/relationships/image" Target="../media/image3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image" Target="../media/image28.png"/><Relationship Id="rId4" Type="http://schemas.openxmlformats.org/officeDocument/2006/relationships/hyperlink" Target="https://healthhub.crestnerhealth.com/mental-health/treatment/knowing-when-get-treatment-your-child" TargetMode="External"/><Relationship Id="rId5" Type="http://schemas.openxmlformats.org/officeDocument/2006/relationships/hyperlink" Target="https://healthhub.crestnerhealth.com/mental-health/treatment/knowing-when-get-treatment-your-child?language_content_entity=es" TargetMode="External"/><Relationship Id="rId6" Type="http://schemas.openxmlformats.org/officeDocument/2006/relationships/hyperlink" Target="https://healthhub.crestnerhealth.com/wellness/fitness/female-teen-athletes-risk-injury" TargetMode="External"/><Relationship Id="rId7" Type="http://schemas.openxmlformats.org/officeDocument/2006/relationships/image" Target="../media/image39.jpg"/><Relationship Id="rId8" Type="http://schemas.openxmlformats.org/officeDocument/2006/relationships/image" Target="../media/image4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hyperlink" Target="https://healthhub.crestnerhealth.com/allergies/treatment/treatment-childs-allergy-dust-or-pollen" TargetMode="External"/><Relationship Id="rId4" Type="http://schemas.openxmlformats.org/officeDocument/2006/relationships/hyperlink" Target="https://healthhub.crestnerhealth.com/allergies/treatment/treatment-childs-allergy-dust-or-pollen?language_content_entity=es" TargetMode="External"/><Relationship Id="rId9" Type="http://schemas.openxmlformats.org/officeDocument/2006/relationships/image" Target="../media/image41.jpg"/><Relationship Id="rId5" Type="http://schemas.openxmlformats.org/officeDocument/2006/relationships/hyperlink" Target="https://healthhub.crestnerhealth.com/allergies/diagnosis/cold-vs-allergy-children-how-tell-difference" TargetMode="External"/><Relationship Id="rId6" Type="http://schemas.openxmlformats.org/officeDocument/2006/relationships/hyperlink" Target="https://healthhub.crestnerhealth.com/allergies/diagnosis/cold-vs-allergy-children-how-tell-difference?language_content_entity=es" TargetMode="External"/><Relationship Id="rId7" Type="http://schemas.openxmlformats.org/officeDocument/2006/relationships/hyperlink" Target="https://healthhub.crestnerhealth.com/mental-health/definition/answers-questions-about-your-childs-mental-health" TargetMode="External"/><Relationship Id="rId8" Type="http://schemas.openxmlformats.org/officeDocument/2006/relationships/image" Target="../media/image28.png"/><Relationship Id="rId11" Type="http://schemas.openxmlformats.org/officeDocument/2006/relationships/image" Target="../media/image44.jpg"/><Relationship Id="rId10" Type="http://schemas.openxmlformats.org/officeDocument/2006/relationships/image" Target="../media/image4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1143" name="Shape 1143"/>
        <p:cNvGrpSpPr/>
        <p:nvPr/>
      </p:nvGrpSpPr>
      <p:grpSpPr>
        <a:xfrm>
          <a:off x="0" y="0"/>
          <a:ext cx="0" cy="0"/>
          <a:chOff x="0" y="0"/>
          <a:chExt cx="0" cy="0"/>
        </a:xfrm>
      </p:grpSpPr>
      <p:sp>
        <p:nvSpPr>
          <p:cNvPr id="1144" name="Google Shape;1144;p121"/>
          <p:cNvSpPr/>
          <p:nvPr/>
        </p:nvSpPr>
        <p:spPr>
          <a:xfrm rot="-1528540">
            <a:off x="11613335" y="6726799"/>
            <a:ext cx="550925" cy="261586"/>
          </a:xfrm>
          <a:custGeom>
            <a:rect b="b" l="l" r="r" t="t"/>
            <a:pathLst>
              <a:path extrusionOk="0" h="261664" w="551089">
                <a:moveTo>
                  <a:pt x="551089" y="257214"/>
                </a:moveTo>
                <a:lnTo>
                  <a:pt x="548968" y="261664"/>
                </a:lnTo>
                <a:lnTo>
                  <a:pt x="0" y="0"/>
                </a:lnTo>
                <a:lnTo>
                  <a:pt x="551089" y="257214"/>
                </a:lnTo>
                <a:close/>
              </a:path>
            </a:pathLst>
          </a:custGeom>
          <a:gradFill>
            <a:gsLst>
              <a:gs pos="0">
                <a:srgbClr val="C3D600">
                  <a:alpha val="64313"/>
                </a:srgbClr>
              </a:gs>
              <a:gs pos="96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id="1145" name="Google Shape;1145;p121"/>
          <p:cNvPicPr preferRelativeResize="0"/>
          <p:nvPr/>
        </p:nvPicPr>
        <p:blipFill rotWithShape="1">
          <a:blip r:embed="rId3">
            <a:alphaModFix amt="20000"/>
          </a:blip>
          <a:srcRect b="0" l="0" r="0" t="31520"/>
          <a:stretch/>
        </p:blipFill>
        <p:spPr>
          <a:xfrm>
            <a:off x="4527525" y="0"/>
            <a:ext cx="3750350" cy="4696125"/>
          </a:xfrm>
          <a:prstGeom prst="rect">
            <a:avLst/>
          </a:prstGeom>
          <a:noFill/>
          <a:ln>
            <a:noFill/>
          </a:ln>
        </p:spPr>
      </p:pic>
      <p:pic>
        <p:nvPicPr>
          <p:cNvPr id="1146" name="Google Shape;1146;p121"/>
          <p:cNvPicPr preferRelativeResize="0"/>
          <p:nvPr/>
        </p:nvPicPr>
        <p:blipFill rotWithShape="1">
          <a:blip r:embed="rId4">
            <a:alphaModFix/>
          </a:blip>
          <a:srcRect b="0" l="-1065" r="30489" t="0"/>
          <a:stretch/>
        </p:blipFill>
        <p:spPr>
          <a:xfrm>
            <a:off x="7025175" y="-4532225"/>
            <a:ext cx="10236300" cy="10241100"/>
          </a:xfrm>
          <a:prstGeom prst="pie">
            <a:avLst>
              <a:gd fmla="val 5392956" name="adj1"/>
              <a:gd fmla="val 10796016" name="adj2"/>
            </a:avLst>
          </a:prstGeom>
          <a:noFill/>
          <a:ln>
            <a:noFill/>
          </a:ln>
        </p:spPr>
      </p:pic>
      <p:grpSp>
        <p:nvGrpSpPr>
          <p:cNvPr id="1147" name="Google Shape;1147;p121"/>
          <p:cNvGrpSpPr/>
          <p:nvPr/>
        </p:nvGrpSpPr>
        <p:grpSpPr>
          <a:xfrm>
            <a:off x="7635575" y="3603525"/>
            <a:ext cx="3384375" cy="2815800"/>
            <a:chOff x="7635575" y="3603525"/>
            <a:chExt cx="3384375" cy="2815800"/>
          </a:xfrm>
        </p:grpSpPr>
        <p:sp>
          <p:nvSpPr>
            <p:cNvPr id="1148" name="Google Shape;1148;p121"/>
            <p:cNvSpPr/>
            <p:nvPr/>
          </p:nvSpPr>
          <p:spPr>
            <a:xfrm>
              <a:off x="9386450" y="4447400"/>
              <a:ext cx="1633500" cy="1633500"/>
            </a:xfrm>
            <a:prstGeom prst="teardrop">
              <a:avLst>
                <a:gd fmla="val 100000" name="adj"/>
              </a:avLst>
            </a:prstGeom>
            <a:solidFill>
              <a:srgbClr val="FF5236">
                <a:alpha val="8471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49" name="Google Shape;1149;p121"/>
            <p:cNvSpPr/>
            <p:nvPr/>
          </p:nvSpPr>
          <p:spPr>
            <a:xfrm>
              <a:off x="7635575" y="3603525"/>
              <a:ext cx="2815800" cy="2815800"/>
            </a:xfrm>
            <a:prstGeom prst="teardrop">
              <a:avLst>
                <a:gd fmla="val 100000" name="adj"/>
              </a:avLst>
            </a:prstGeom>
            <a:no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grpSp>
      <p:sp>
        <p:nvSpPr>
          <p:cNvPr id="1150" name="Google Shape;1150;p121"/>
          <p:cNvSpPr txBox="1"/>
          <p:nvPr>
            <p:ph idx="1" type="body"/>
          </p:nvPr>
        </p:nvSpPr>
        <p:spPr>
          <a:xfrm>
            <a:off x="542825" y="1546500"/>
            <a:ext cx="4482600" cy="3765000"/>
          </a:xfrm>
          <a:prstGeom prst="rect">
            <a:avLst/>
          </a:prstGeom>
          <a:noFill/>
          <a:ln>
            <a:noFill/>
          </a:ln>
        </p:spPr>
        <p:txBody>
          <a:bodyPr anchorCtr="0" anchor="ctr" bIns="45700" lIns="91425" spcFirstLastPara="1" rIns="0" wrap="square" tIns="45700">
            <a:noAutofit/>
          </a:bodyPr>
          <a:lstStyle/>
          <a:p>
            <a:pPr indent="0" lvl="0" marL="57150" rtl="0" algn="l">
              <a:lnSpc>
                <a:spcPct val="85000"/>
              </a:lnSpc>
              <a:spcBef>
                <a:spcPts val="0"/>
              </a:spcBef>
              <a:spcAft>
                <a:spcPts val="0"/>
              </a:spcAft>
              <a:buSzPts val="1656"/>
              <a:buNone/>
            </a:pPr>
            <a:r>
              <a:rPr lang="en-US"/>
              <a:t>Marketing Toolkit: Children’s</a:t>
            </a:r>
            <a:r>
              <a:rPr lang="en-US"/>
              <a:t> Health</a:t>
            </a:r>
            <a:endParaRPr sz="4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7" name="Shape 1267"/>
        <p:cNvGrpSpPr/>
        <p:nvPr/>
      </p:nvGrpSpPr>
      <p:grpSpPr>
        <a:xfrm>
          <a:off x="0" y="0"/>
          <a:ext cx="0" cy="0"/>
          <a:chOff x="0" y="0"/>
          <a:chExt cx="0" cy="0"/>
        </a:xfrm>
      </p:grpSpPr>
      <p:pic>
        <p:nvPicPr>
          <p:cNvPr id="1268" name="Google Shape;1268;p130"/>
          <p:cNvPicPr preferRelativeResize="0"/>
          <p:nvPr>
            <p:ph idx="2" type="pic"/>
          </p:nvPr>
        </p:nvPicPr>
        <p:blipFill rotWithShape="1">
          <a:blip r:embed="rId3">
            <a:alphaModFix/>
          </a:blip>
          <a:srcRect b="0" l="19959" r="16576" t="0"/>
          <a:stretch/>
        </p:blipFill>
        <p:spPr>
          <a:xfrm flipH="1">
            <a:off x="6458875" y="416100"/>
            <a:ext cx="5733300" cy="6025800"/>
          </a:xfrm>
          <a:prstGeom prst="flowChartDelay">
            <a:avLst/>
          </a:prstGeom>
        </p:spPr>
      </p:pic>
      <p:sp>
        <p:nvSpPr>
          <p:cNvPr id="1269" name="Google Shape;1269;p130"/>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270" name="Google Shape;1270;p130"/>
          <p:cNvSpPr txBox="1"/>
          <p:nvPr>
            <p:ph type="title"/>
          </p:nvPr>
        </p:nvSpPr>
        <p:spPr>
          <a:xfrm>
            <a:off x="740664" y="702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 ready-made blog post</a:t>
            </a:r>
            <a:endParaRPr/>
          </a:p>
        </p:txBody>
      </p:sp>
      <p:sp>
        <p:nvSpPr>
          <p:cNvPr id="1271" name="Google Shape;1271;p130"/>
          <p:cNvSpPr txBox="1"/>
          <p:nvPr>
            <p:ph idx="1" type="body"/>
          </p:nvPr>
        </p:nvSpPr>
        <p:spPr>
          <a:xfrm>
            <a:off x="740675" y="2704850"/>
            <a:ext cx="5463300" cy="36153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Make the most of the blog post</a:t>
            </a:r>
            <a:endParaRPr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Throughout the blog, we have highlighted key terms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that you can replace with links to your related services.</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Include a patient story or other compelling content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that engages and motivates people to get the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healthcare they need. </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Introduce your pediatric primary and specialty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care teams by highlighting a pediatrician or nurse with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a quote and photo.</a:t>
            </a:r>
            <a:endParaRPr b="0" sz="1500">
              <a:solidFill>
                <a:srgbClr val="4C4C4C"/>
              </a:solidFill>
              <a:latin typeface="Plus Jakarta Sans"/>
              <a:ea typeface="Plus Jakarta Sans"/>
              <a:cs typeface="Plus Jakarta Sans"/>
              <a:sym typeface="Plus Jakarta Sans"/>
            </a:endParaRPr>
          </a:p>
          <a:p>
            <a:pPr indent="-215900" lvl="0" marL="228600" rtl="0" algn="l">
              <a:lnSpc>
                <a:spcPct val="115000"/>
              </a:lnSpc>
              <a:spcBef>
                <a:spcPts val="1000"/>
              </a:spcBef>
              <a:spcAft>
                <a:spcPts val="0"/>
              </a:spcAft>
              <a:buClr>
                <a:schemeClr val="accent1"/>
              </a:buClr>
              <a:buSzPts val="1600"/>
              <a:buFont typeface="Plus Jakarta Sans"/>
              <a:buChar char="●"/>
            </a:pPr>
            <a:r>
              <a:rPr b="0" lang="en-US" sz="1500">
                <a:solidFill>
                  <a:srgbClr val="4C4C4C"/>
                </a:solidFill>
                <a:latin typeface="Plus Jakarta Sans"/>
                <a:ea typeface="Plus Jakarta Sans"/>
                <a:cs typeface="Plus Jakarta Sans"/>
                <a:sym typeface="Plus Jakarta Sans"/>
              </a:rPr>
              <a:t>Add these technical details: meta description, blog tags, and links to your blog from internal and external sites.</a:t>
            </a:r>
            <a:endParaRPr b="0" sz="1700">
              <a:latin typeface="Plus Jakarta Sans"/>
              <a:ea typeface="Plus Jakarta Sans"/>
              <a:cs typeface="Plus Jakarta Sans"/>
              <a:sym typeface="Plus Jakarta Sans"/>
            </a:endParaRPr>
          </a:p>
        </p:txBody>
      </p:sp>
      <p:sp>
        <p:nvSpPr>
          <p:cNvPr id="1272" name="Google Shape;1272;p130"/>
          <p:cNvSpPr txBox="1"/>
          <p:nvPr>
            <p:ph idx="1" type="body"/>
          </p:nvPr>
        </p:nvSpPr>
        <p:spPr>
          <a:xfrm>
            <a:off x="740664" y="1395975"/>
            <a:ext cx="5912700" cy="11199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The blog post on the next page is ready for you to use. It contains targeted pediatric  health-related keywords and is geared to the top-of-funnel audience — building awareness and driving visitors to your digital front door. </a:t>
            </a:r>
            <a:endParaRPr sz="1800">
              <a:latin typeface="Plus Jakarta Sans"/>
              <a:ea typeface="Plus Jakarta Sans"/>
              <a:cs typeface="Plus Jakarta Sans"/>
              <a:sym typeface="Plus Jakarta Sans"/>
            </a:endParaRPr>
          </a:p>
        </p:txBody>
      </p:sp>
      <p:sp>
        <p:nvSpPr>
          <p:cNvPr id="1273" name="Google Shape;1273;p130"/>
          <p:cNvSpPr/>
          <p:nvPr/>
        </p:nvSpPr>
        <p:spPr>
          <a:xfrm flipH="1">
            <a:off x="6134450" y="3443875"/>
            <a:ext cx="3027900" cy="2930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274" name="Google Shape;1274;p130"/>
          <p:cNvSpPr txBox="1"/>
          <p:nvPr/>
        </p:nvSpPr>
        <p:spPr>
          <a:xfrm>
            <a:off x="6378575" y="3735025"/>
            <a:ext cx="2684700" cy="204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300">
                <a:solidFill>
                  <a:schemeClr val="lt2"/>
                </a:solidFill>
                <a:latin typeface="Plus Jakarta Sans"/>
                <a:ea typeface="Plus Jakarta Sans"/>
                <a:cs typeface="Plus Jakarta Sans"/>
                <a:sym typeface="Plus Jakarta Sans"/>
              </a:rPr>
              <a:t>Top children’s health  keywords</a:t>
            </a:r>
            <a:endParaRPr b="1" sz="1300">
              <a:solidFill>
                <a:schemeClr val="lt2"/>
              </a:solidFill>
              <a:latin typeface="Plus Jakarta Sans"/>
              <a:ea typeface="Plus Jakarta Sans"/>
              <a:cs typeface="Plus Jakarta Sans"/>
              <a:sym typeface="Plus Jakarta Sans"/>
            </a:endParaRPr>
          </a:p>
          <a:p>
            <a:pPr indent="-285750" lvl="0" marL="457200" rtl="0" algn="l">
              <a:lnSpc>
                <a:spcPct val="115000"/>
              </a:lnSpc>
              <a:spcBef>
                <a:spcPts val="400"/>
              </a:spcBef>
              <a:spcAft>
                <a:spcPts val="0"/>
              </a:spcAft>
              <a:buClr>
                <a:schemeClr val="lt2"/>
              </a:buClr>
              <a:buSzPts val="900"/>
              <a:buFont typeface="Century Gothic"/>
              <a:buChar char="●"/>
            </a:pPr>
            <a:r>
              <a:rPr lang="en-US" sz="900">
                <a:solidFill>
                  <a:schemeClr val="lt2"/>
                </a:solidFill>
                <a:latin typeface="Century Gothic"/>
                <a:ea typeface="Century Gothic"/>
                <a:cs typeface="Century Gothic"/>
                <a:sym typeface="Century Gothic"/>
              </a:rPr>
              <a:t>children's health</a:t>
            </a:r>
            <a:endParaRPr sz="900">
              <a:solidFill>
                <a:schemeClr val="lt2"/>
              </a:solidFill>
              <a:latin typeface="Century Gothic"/>
              <a:ea typeface="Century Gothic"/>
              <a:cs typeface="Century Gothic"/>
              <a:sym typeface="Century Gothic"/>
            </a:endParaRPr>
          </a:p>
          <a:p>
            <a:pPr indent="-285750" lvl="0" marL="457200" rtl="0" algn="l">
              <a:lnSpc>
                <a:spcPct val="115000"/>
              </a:lnSpc>
              <a:spcBef>
                <a:spcPts val="0"/>
              </a:spcBef>
              <a:spcAft>
                <a:spcPts val="0"/>
              </a:spcAft>
              <a:buClr>
                <a:schemeClr val="lt2"/>
              </a:buClr>
              <a:buSzPts val="900"/>
              <a:buFont typeface="Century Gothic"/>
              <a:buChar char="●"/>
            </a:pPr>
            <a:r>
              <a:rPr lang="en-US" sz="900">
                <a:solidFill>
                  <a:schemeClr val="lt2"/>
                </a:solidFill>
                <a:latin typeface="Century Gothic"/>
                <a:ea typeface="Century Gothic"/>
                <a:cs typeface="Century Gothic"/>
                <a:sym typeface="Century Gothic"/>
              </a:rPr>
              <a:t>pediatrics</a:t>
            </a:r>
            <a:endParaRPr sz="900">
              <a:solidFill>
                <a:schemeClr val="lt2"/>
              </a:solidFill>
              <a:latin typeface="Century Gothic"/>
              <a:ea typeface="Century Gothic"/>
              <a:cs typeface="Century Gothic"/>
              <a:sym typeface="Century Gothic"/>
            </a:endParaRPr>
          </a:p>
          <a:p>
            <a:pPr indent="-285750" lvl="0" marL="457200" rtl="0" algn="l">
              <a:lnSpc>
                <a:spcPct val="115000"/>
              </a:lnSpc>
              <a:spcBef>
                <a:spcPts val="0"/>
              </a:spcBef>
              <a:spcAft>
                <a:spcPts val="0"/>
              </a:spcAft>
              <a:buClr>
                <a:schemeClr val="lt2"/>
              </a:buClr>
              <a:buSzPts val="900"/>
              <a:buFont typeface="Century Gothic"/>
              <a:buChar char="●"/>
            </a:pPr>
            <a:r>
              <a:rPr lang="en-US" sz="900">
                <a:solidFill>
                  <a:schemeClr val="lt2"/>
                </a:solidFill>
                <a:latin typeface="Century Gothic"/>
                <a:ea typeface="Century Gothic"/>
                <a:cs typeface="Century Gothic"/>
                <a:sym typeface="Century Gothic"/>
              </a:rPr>
              <a:t>kids doctor</a:t>
            </a:r>
            <a:endParaRPr sz="900">
              <a:solidFill>
                <a:schemeClr val="lt2"/>
              </a:solidFill>
              <a:latin typeface="Century Gothic"/>
              <a:ea typeface="Century Gothic"/>
              <a:cs typeface="Century Gothic"/>
              <a:sym typeface="Century Gothic"/>
            </a:endParaRPr>
          </a:p>
          <a:p>
            <a:pPr indent="-285750" lvl="0" marL="457200" rtl="0" algn="l">
              <a:lnSpc>
                <a:spcPct val="115000"/>
              </a:lnSpc>
              <a:spcBef>
                <a:spcPts val="0"/>
              </a:spcBef>
              <a:spcAft>
                <a:spcPts val="0"/>
              </a:spcAft>
              <a:buClr>
                <a:schemeClr val="lt2"/>
              </a:buClr>
              <a:buSzPts val="900"/>
              <a:buFont typeface="Century Gothic"/>
              <a:buChar char="●"/>
            </a:pPr>
            <a:r>
              <a:rPr lang="en-US" sz="900">
                <a:solidFill>
                  <a:schemeClr val="lt2"/>
                </a:solidFill>
                <a:latin typeface="Century Gothic"/>
                <a:ea typeface="Century Gothic"/>
                <a:cs typeface="Century Gothic"/>
                <a:sym typeface="Century Gothic"/>
              </a:rPr>
              <a:t>children's doctor</a:t>
            </a:r>
            <a:endParaRPr sz="900">
              <a:solidFill>
                <a:schemeClr val="lt2"/>
              </a:solidFill>
              <a:latin typeface="Century Gothic"/>
              <a:ea typeface="Century Gothic"/>
              <a:cs typeface="Century Gothic"/>
              <a:sym typeface="Century Gothic"/>
            </a:endParaRPr>
          </a:p>
          <a:p>
            <a:pPr indent="-285750" lvl="0" marL="457200" rtl="0" algn="l">
              <a:lnSpc>
                <a:spcPct val="115000"/>
              </a:lnSpc>
              <a:spcBef>
                <a:spcPts val="0"/>
              </a:spcBef>
              <a:spcAft>
                <a:spcPts val="0"/>
              </a:spcAft>
              <a:buClr>
                <a:schemeClr val="lt2"/>
              </a:buClr>
              <a:buSzPts val="900"/>
              <a:buFont typeface="Century Gothic"/>
              <a:buChar char="●"/>
            </a:pPr>
            <a:r>
              <a:rPr lang="en-US" sz="900">
                <a:solidFill>
                  <a:schemeClr val="lt2"/>
                </a:solidFill>
                <a:latin typeface="Century Gothic"/>
                <a:ea typeface="Century Gothic"/>
                <a:cs typeface="Century Gothic"/>
                <a:sym typeface="Century Gothic"/>
              </a:rPr>
              <a:t>children's hospital</a:t>
            </a:r>
            <a:endParaRPr sz="900">
              <a:solidFill>
                <a:schemeClr val="lt2"/>
              </a:solidFill>
              <a:latin typeface="Century Gothic"/>
              <a:ea typeface="Century Gothic"/>
              <a:cs typeface="Century Gothic"/>
              <a:sym typeface="Century Gothic"/>
            </a:endParaRPr>
          </a:p>
          <a:p>
            <a:pPr indent="-285750" lvl="0" marL="457200" rtl="0" algn="l">
              <a:lnSpc>
                <a:spcPct val="115000"/>
              </a:lnSpc>
              <a:spcBef>
                <a:spcPts val="0"/>
              </a:spcBef>
              <a:spcAft>
                <a:spcPts val="0"/>
              </a:spcAft>
              <a:buClr>
                <a:schemeClr val="lt2"/>
              </a:buClr>
              <a:buSzPts val="900"/>
              <a:buFont typeface="Century Gothic"/>
              <a:buChar char="●"/>
            </a:pPr>
            <a:r>
              <a:rPr lang="en-US" sz="900">
                <a:solidFill>
                  <a:schemeClr val="lt2"/>
                </a:solidFill>
                <a:latin typeface="Century Gothic"/>
                <a:ea typeface="Century Gothic"/>
                <a:cs typeface="Century Gothic"/>
                <a:sym typeface="Century Gothic"/>
              </a:rPr>
              <a:t>pediatric hospital</a:t>
            </a:r>
            <a:endParaRPr sz="900">
              <a:solidFill>
                <a:schemeClr val="lt2"/>
              </a:solidFill>
              <a:latin typeface="Century Gothic"/>
              <a:ea typeface="Century Gothic"/>
              <a:cs typeface="Century Gothic"/>
              <a:sym typeface="Century Gothic"/>
            </a:endParaRPr>
          </a:p>
          <a:p>
            <a:pPr indent="-285750" lvl="0" marL="457200" rtl="0" algn="l">
              <a:lnSpc>
                <a:spcPct val="115000"/>
              </a:lnSpc>
              <a:spcBef>
                <a:spcPts val="0"/>
              </a:spcBef>
              <a:spcAft>
                <a:spcPts val="0"/>
              </a:spcAft>
              <a:buClr>
                <a:schemeClr val="lt2"/>
              </a:buClr>
              <a:buSzPts val="900"/>
              <a:buFont typeface="Century Gothic"/>
              <a:buChar char="●"/>
            </a:pPr>
            <a:r>
              <a:rPr lang="en-US" sz="900">
                <a:solidFill>
                  <a:schemeClr val="lt2"/>
                </a:solidFill>
                <a:latin typeface="Century Gothic"/>
                <a:ea typeface="Century Gothic"/>
                <a:cs typeface="Century Gothic"/>
                <a:sym typeface="Century Gothic"/>
              </a:rPr>
              <a:t>pediatric specialist</a:t>
            </a:r>
            <a:endParaRPr sz="900">
              <a:solidFill>
                <a:schemeClr val="lt2"/>
              </a:solidFill>
              <a:latin typeface="Century Gothic"/>
              <a:ea typeface="Century Gothic"/>
              <a:cs typeface="Century Gothic"/>
              <a:sym typeface="Century Gothic"/>
            </a:endParaRPr>
          </a:p>
          <a:p>
            <a:pPr indent="-285750" lvl="0" marL="457200" rtl="0" algn="l">
              <a:lnSpc>
                <a:spcPct val="115000"/>
              </a:lnSpc>
              <a:spcBef>
                <a:spcPts val="0"/>
              </a:spcBef>
              <a:spcAft>
                <a:spcPts val="0"/>
              </a:spcAft>
              <a:buClr>
                <a:schemeClr val="lt2"/>
              </a:buClr>
              <a:buSzPts val="900"/>
              <a:buFont typeface="Century Gothic"/>
              <a:buChar char="●"/>
            </a:pPr>
            <a:r>
              <a:rPr lang="en-US" sz="900">
                <a:solidFill>
                  <a:schemeClr val="lt2"/>
                </a:solidFill>
                <a:latin typeface="Century Gothic"/>
                <a:ea typeface="Century Gothic"/>
                <a:cs typeface="Century Gothic"/>
                <a:sym typeface="Century Gothic"/>
              </a:rPr>
              <a:t>pediatric primary care</a:t>
            </a:r>
            <a:endParaRPr sz="900">
              <a:solidFill>
                <a:schemeClr val="lt2"/>
              </a:solidFill>
              <a:latin typeface="Century Gothic"/>
              <a:ea typeface="Century Gothic"/>
              <a:cs typeface="Century Gothic"/>
              <a:sym typeface="Century Gothic"/>
            </a:endParaRPr>
          </a:p>
          <a:p>
            <a:pPr indent="-285750" lvl="0" marL="457200" rtl="0" algn="l">
              <a:lnSpc>
                <a:spcPct val="115000"/>
              </a:lnSpc>
              <a:spcBef>
                <a:spcPts val="0"/>
              </a:spcBef>
              <a:spcAft>
                <a:spcPts val="0"/>
              </a:spcAft>
              <a:buClr>
                <a:schemeClr val="lt2"/>
              </a:buClr>
              <a:buSzPts val="900"/>
              <a:buFont typeface="Century Gothic"/>
              <a:buChar char="●"/>
            </a:pPr>
            <a:r>
              <a:rPr lang="en-US" sz="900">
                <a:solidFill>
                  <a:schemeClr val="lt2"/>
                </a:solidFill>
                <a:latin typeface="Century Gothic"/>
                <a:ea typeface="Century Gothic"/>
                <a:cs typeface="Century Gothic"/>
                <a:sym typeface="Century Gothic"/>
              </a:rPr>
              <a:t>children's primary care</a:t>
            </a:r>
            <a:endParaRPr sz="900">
              <a:solidFill>
                <a:schemeClr val="lt2"/>
              </a:solidFill>
              <a:latin typeface="Century Gothic"/>
              <a:ea typeface="Century Gothic"/>
              <a:cs typeface="Century Gothic"/>
              <a:sym typeface="Century Gothic"/>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9" name="Shape 1279"/>
        <p:cNvGrpSpPr/>
        <p:nvPr/>
      </p:nvGrpSpPr>
      <p:grpSpPr>
        <a:xfrm>
          <a:off x="0" y="0"/>
          <a:ext cx="0" cy="0"/>
          <a:chOff x="0" y="0"/>
          <a:chExt cx="0" cy="0"/>
        </a:xfrm>
      </p:grpSpPr>
      <p:sp>
        <p:nvSpPr>
          <p:cNvPr id="1280" name="Google Shape;1280;p131"/>
          <p:cNvSpPr txBox="1"/>
          <p:nvPr>
            <p:ph type="title"/>
          </p:nvPr>
        </p:nvSpPr>
        <p:spPr>
          <a:xfrm>
            <a:off x="740664" y="659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Blog post</a:t>
            </a:r>
            <a:endParaRPr/>
          </a:p>
        </p:txBody>
      </p:sp>
      <p:sp>
        <p:nvSpPr>
          <p:cNvPr id="1281" name="Google Shape;1281;p131"/>
          <p:cNvSpPr txBox="1"/>
          <p:nvPr>
            <p:ph idx="1" type="body"/>
          </p:nvPr>
        </p:nvSpPr>
        <p:spPr>
          <a:xfrm>
            <a:off x="740675" y="1472184"/>
            <a:ext cx="10629000" cy="338700"/>
          </a:xfrm>
          <a:prstGeom prst="rect">
            <a:avLst/>
          </a:prstGeom>
        </p:spPr>
        <p:txBody>
          <a:bodyPr anchorCtr="0" anchor="t" bIns="45700" lIns="0" spcFirstLastPara="1" rIns="91425" wrap="square" tIns="45700">
            <a:spAutoFit/>
          </a:bodyPr>
          <a:lstStyle/>
          <a:p>
            <a:pPr indent="0" lvl="0" marL="0" rtl="0" algn="l">
              <a:lnSpc>
                <a:spcPct val="100000"/>
              </a:lnSpc>
              <a:spcBef>
                <a:spcPts val="0"/>
              </a:spcBef>
              <a:spcAft>
                <a:spcPts val="0"/>
              </a:spcAft>
              <a:buNone/>
            </a:pPr>
            <a:r>
              <a:rPr lang="en-US">
                <a:solidFill>
                  <a:srgbClr val="000000"/>
                </a:solidFill>
                <a:latin typeface="Plus Jakarta Sans"/>
                <a:ea typeface="Plus Jakarta Sans"/>
                <a:cs typeface="Plus Jakarta Sans"/>
                <a:sym typeface="Plus Jakarta Sans"/>
              </a:rPr>
              <a:t>How to Protect Your Child’s Emotional Well-Being</a:t>
            </a:r>
            <a:endParaRPr>
              <a:solidFill>
                <a:srgbClr val="000000"/>
              </a:solidFill>
              <a:latin typeface="Plus Jakarta Sans"/>
              <a:ea typeface="Plus Jakarta Sans"/>
              <a:cs typeface="Plus Jakarta Sans"/>
              <a:sym typeface="Plus Jakarta Sans"/>
            </a:endParaRPr>
          </a:p>
        </p:txBody>
      </p:sp>
      <p:sp>
        <p:nvSpPr>
          <p:cNvPr id="1282" name="Google Shape;1282;p131"/>
          <p:cNvSpPr txBox="1"/>
          <p:nvPr>
            <p:ph idx="2" type="body"/>
          </p:nvPr>
        </p:nvSpPr>
        <p:spPr>
          <a:xfrm>
            <a:off x="740675" y="1891425"/>
            <a:ext cx="8562900" cy="4451400"/>
          </a:xfrm>
          <a:prstGeom prst="rect">
            <a:avLst/>
          </a:prstGeom>
        </p:spPr>
        <p:txBody>
          <a:bodyPr anchorCtr="0" anchor="t" bIns="45700" lIns="0" spcFirstLastPara="1" rIns="91425" wrap="square" tIns="45700">
            <a:noAutofit/>
          </a:bodyPr>
          <a:lstStyle/>
          <a:p>
            <a:pPr indent="0" lvl="0" marL="0" rtl="0" algn="l">
              <a:lnSpc>
                <a:spcPct val="100000"/>
              </a:lnSpc>
              <a:spcBef>
                <a:spcPts val="0"/>
              </a:spcBef>
              <a:spcAft>
                <a:spcPts val="0"/>
              </a:spcAft>
              <a:buNone/>
            </a:pPr>
            <a:r>
              <a:rPr lang="en-US" sz="1200">
                <a:solidFill>
                  <a:srgbClr val="4C4C4C"/>
                </a:solidFill>
                <a:latin typeface="Plus Jakarta Sans"/>
                <a:ea typeface="Plus Jakarta Sans"/>
                <a:cs typeface="Plus Jakarta Sans"/>
                <a:sym typeface="Plus Jakarta Sans"/>
              </a:rPr>
              <a:t>A growing number of children and teens are struggling with their mental health. Many have experienced depression, anxiety, and loneliness—leading to an increased risk for suicide in some. </a:t>
            </a:r>
            <a:endParaRPr sz="1200">
              <a:solidFill>
                <a:srgbClr val="4C4C4C"/>
              </a:solidFill>
              <a:latin typeface="Plus Jakarta Sans"/>
              <a:ea typeface="Plus Jakarta Sans"/>
              <a:cs typeface="Plus Jakarta Sans"/>
              <a:sym typeface="Plus Jakarta Sans"/>
            </a:endParaRPr>
          </a:p>
          <a:p>
            <a:pPr indent="0" lvl="0" marL="0" rtl="0" algn="l">
              <a:lnSpc>
                <a:spcPct val="100000"/>
              </a:lnSpc>
              <a:spcBef>
                <a:spcPts val="1000"/>
              </a:spcBef>
              <a:spcAft>
                <a:spcPts val="0"/>
              </a:spcAft>
              <a:buNone/>
            </a:pPr>
            <a:r>
              <a:rPr lang="en-US" sz="1200">
                <a:solidFill>
                  <a:srgbClr val="4C4C4C"/>
                </a:solidFill>
                <a:latin typeface="Plus Jakarta Sans"/>
                <a:ea typeface="Plus Jakarta Sans"/>
                <a:cs typeface="Plus Jakarta Sans"/>
                <a:sym typeface="Plus Jakarta Sans"/>
              </a:rPr>
              <a:t>These feelings don’t always manifest in ways you expect: Young children may show their distress with behavioral problems such as hitting or biting. Older kids and teenagers may show signs such as no longer wanting to do the things they once enjoyed. Others may argue more with family and friends.</a:t>
            </a:r>
            <a:endParaRPr sz="1200">
              <a:solidFill>
                <a:srgbClr val="4C4C4C"/>
              </a:solidFill>
              <a:latin typeface="Plus Jakarta Sans"/>
              <a:ea typeface="Plus Jakarta Sans"/>
              <a:cs typeface="Plus Jakarta Sans"/>
              <a:sym typeface="Plus Jakarta Sans"/>
            </a:endParaRPr>
          </a:p>
          <a:p>
            <a:pPr indent="0" lvl="0" marL="0" rtl="0" algn="l">
              <a:lnSpc>
                <a:spcPct val="100000"/>
              </a:lnSpc>
              <a:spcBef>
                <a:spcPts val="1000"/>
              </a:spcBef>
              <a:spcAft>
                <a:spcPts val="0"/>
              </a:spcAft>
              <a:buNone/>
            </a:pPr>
            <a:r>
              <a:rPr lang="en-US" sz="1200">
                <a:solidFill>
                  <a:srgbClr val="4C4C4C"/>
                </a:solidFill>
                <a:latin typeface="Plus Jakarta Sans"/>
                <a:ea typeface="Plus Jakarta Sans"/>
                <a:cs typeface="Plus Jakarta Sans"/>
                <a:sym typeface="Plus Jakarta Sans"/>
              </a:rPr>
              <a:t>Fortunately, you can help guide your child toward better mental health. Use these four strategies to give them the support they need.</a:t>
            </a:r>
            <a:endParaRPr sz="1200">
              <a:solidFill>
                <a:srgbClr val="4C4C4C"/>
              </a:solidFill>
              <a:latin typeface="Plus Jakarta Sans"/>
              <a:ea typeface="Plus Jakarta Sans"/>
              <a:cs typeface="Plus Jakarta Sans"/>
              <a:sym typeface="Plus Jakarta Sans"/>
            </a:endParaRPr>
          </a:p>
          <a:p>
            <a:pPr indent="0" lvl="0" marL="0" rtl="0" algn="l">
              <a:lnSpc>
                <a:spcPct val="100000"/>
              </a:lnSpc>
              <a:spcBef>
                <a:spcPts val="1000"/>
              </a:spcBef>
              <a:spcAft>
                <a:spcPts val="0"/>
              </a:spcAft>
              <a:buNone/>
            </a:pPr>
            <a:r>
              <a:rPr b="1" lang="en-US" sz="1200">
                <a:solidFill>
                  <a:srgbClr val="4C4C4C"/>
                </a:solidFill>
                <a:latin typeface="Plus Jakarta Sans"/>
                <a:ea typeface="Plus Jakarta Sans"/>
                <a:cs typeface="Plus Jakarta Sans"/>
                <a:sym typeface="Plus Jakarta Sans"/>
              </a:rPr>
              <a:t>#1: Understand the depth of the problem.</a:t>
            </a:r>
            <a:endParaRPr b="1" sz="1200">
              <a:solidFill>
                <a:srgbClr val="4C4C4C"/>
              </a:solidFill>
              <a:latin typeface="Plus Jakarta Sans"/>
              <a:ea typeface="Plus Jakarta Sans"/>
              <a:cs typeface="Plus Jakarta Sans"/>
              <a:sym typeface="Plus Jakarta Sans"/>
            </a:endParaRPr>
          </a:p>
          <a:p>
            <a:pPr indent="0" lvl="0" marL="0" rtl="0" algn="l">
              <a:lnSpc>
                <a:spcPct val="100000"/>
              </a:lnSpc>
              <a:spcBef>
                <a:spcPts val="1000"/>
              </a:spcBef>
              <a:spcAft>
                <a:spcPts val="0"/>
              </a:spcAft>
              <a:buNone/>
            </a:pPr>
            <a:r>
              <a:rPr lang="en-US" sz="1200">
                <a:solidFill>
                  <a:srgbClr val="4C4C4C"/>
                </a:solidFill>
                <a:latin typeface="Plus Jakarta Sans"/>
                <a:ea typeface="Plus Jakarta Sans"/>
                <a:cs typeface="Plus Jakarta Sans"/>
                <a:sym typeface="Plus Jakarta Sans"/>
              </a:rPr>
              <a:t>In recent years, the rate of children diagnosed with depression or anxiety has grown significantly. And since the pandemic began, more than 140,000 children—65% of whom are children of ethnic and racial minorities—have lost a parent or grandparent who used to provide daily care and stability. All of this adds up to children and teens being in a very real mental health crisis.</a:t>
            </a:r>
            <a:endParaRPr sz="1200">
              <a:solidFill>
                <a:srgbClr val="4C4C4C"/>
              </a:solidFill>
              <a:latin typeface="Plus Jakarta Sans"/>
              <a:ea typeface="Plus Jakarta Sans"/>
              <a:cs typeface="Plus Jakarta Sans"/>
              <a:sym typeface="Plus Jakarta Sans"/>
            </a:endParaRPr>
          </a:p>
          <a:p>
            <a:pPr indent="0" lvl="0" marL="0" rtl="0" algn="l">
              <a:lnSpc>
                <a:spcPct val="100000"/>
              </a:lnSpc>
              <a:spcBef>
                <a:spcPts val="1000"/>
              </a:spcBef>
              <a:spcAft>
                <a:spcPts val="0"/>
              </a:spcAft>
              <a:buNone/>
            </a:pPr>
            <a:r>
              <a:rPr lang="en-US" sz="1200">
                <a:solidFill>
                  <a:schemeClr val="accent1"/>
                </a:solidFill>
                <a:latin typeface="Plus Jakarta Sans"/>
                <a:ea typeface="Plus Jakarta Sans"/>
                <a:cs typeface="Plus Jakarta Sans"/>
                <a:sym typeface="Plus Jakarta Sans"/>
              </a:rPr>
              <a:t>[Callout/CTA]</a:t>
            </a:r>
            <a:endParaRPr sz="1200">
              <a:solidFill>
                <a:schemeClr val="accent1"/>
              </a:solidFill>
              <a:latin typeface="Plus Jakarta Sans"/>
              <a:ea typeface="Plus Jakarta Sans"/>
              <a:cs typeface="Plus Jakarta Sans"/>
              <a:sym typeface="Plus Jakarta Sans"/>
            </a:endParaRPr>
          </a:p>
          <a:p>
            <a:pPr indent="0" lvl="0" marL="0" rtl="0" algn="l">
              <a:lnSpc>
                <a:spcPct val="100000"/>
              </a:lnSpc>
              <a:spcBef>
                <a:spcPts val="1000"/>
              </a:spcBef>
              <a:spcAft>
                <a:spcPts val="1000"/>
              </a:spcAft>
              <a:buNone/>
            </a:pPr>
            <a:r>
              <a:rPr lang="en-US" sz="1200">
                <a:solidFill>
                  <a:srgbClr val="4C4C4C"/>
                </a:solidFill>
                <a:latin typeface="Plus Jakarta Sans"/>
                <a:ea typeface="Plus Jakarta Sans"/>
                <a:cs typeface="Plus Jakarta Sans"/>
                <a:sym typeface="Plus Jakarta Sans"/>
              </a:rPr>
              <a:t>It’s normal to have questions surrounding children’s mental health. After all, it’s a difficult subject even for adults. </a:t>
            </a:r>
            <a:r>
              <a:rPr lang="en-US" sz="1200" u="sng">
                <a:solidFill>
                  <a:schemeClr val="hlink"/>
                </a:solidFill>
                <a:latin typeface="Plus Jakarta Sans"/>
                <a:ea typeface="Plus Jakarta Sans"/>
                <a:cs typeface="Plus Jakarta Sans"/>
                <a:sym typeface="Plus Jakarta Sans"/>
                <a:hlinkClick r:id="rId3"/>
              </a:rPr>
              <a:t>Read our answers</a:t>
            </a:r>
            <a:r>
              <a:rPr lang="en-US" sz="1200">
                <a:solidFill>
                  <a:srgbClr val="4C4C4C"/>
                </a:solidFill>
                <a:latin typeface="Plus Jakarta Sans"/>
                <a:ea typeface="Plus Jakarta Sans"/>
                <a:cs typeface="Plus Jakarta Sans"/>
                <a:sym typeface="Plus Jakarta Sans"/>
              </a:rPr>
              <a:t> to common questions about mental health disorders in kids.</a:t>
            </a:r>
            <a:endParaRPr sz="1200"/>
          </a:p>
        </p:txBody>
      </p:sp>
      <p:sp>
        <p:nvSpPr>
          <p:cNvPr id="1283" name="Google Shape;1283;p131"/>
          <p:cNvSpPr txBox="1"/>
          <p:nvPr/>
        </p:nvSpPr>
        <p:spPr>
          <a:xfrm>
            <a:off x="9472500" y="3378725"/>
            <a:ext cx="2175000" cy="1280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Customize the blog</a:t>
            </a:r>
            <a:endParaRPr b="1">
              <a:solidFill>
                <a:schemeClr val="accent1"/>
              </a:solidFill>
              <a:latin typeface="Plus Jakarta Sans"/>
              <a:ea typeface="Plus Jakarta Sans"/>
              <a:cs typeface="Plus Jakarta Sans"/>
              <a:sym typeface="Plus Jakarta Sans"/>
            </a:endParaRPr>
          </a:p>
          <a:p>
            <a:pPr indent="0" lvl="0" marL="0" marR="0" rtl="0" algn="ctr">
              <a:lnSpc>
                <a:spcPct val="100000"/>
              </a:lnSpc>
              <a:spcBef>
                <a:spcPts val="500"/>
              </a:spcBef>
              <a:spcAft>
                <a:spcPts val="0"/>
              </a:spcAft>
              <a:buClr>
                <a:srgbClr val="000000"/>
              </a:buClr>
              <a:buSzPts val="1100"/>
              <a:buFont typeface="Arial"/>
              <a:buNone/>
            </a:pPr>
            <a:r>
              <a:rPr b="1" i="1" lang="en-US" sz="1300">
                <a:solidFill>
                  <a:schemeClr val="accent3"/>
                </a:solidFill>
                <a:latin typeface="Plus Jakarta Sans"/>
                <a:ea typeface="Plus Jakarta Sans"/>
                <a:cs typeface="Plus Jakarta Sans"/>
                <a:sym typeface="Plus Jakarta Sans"/>
              </a:rPr>
              <a:t>Add your Pediatric team’s </a:t>
            </a:r>
            <a:r>
              <a:rPr b="1" i="1" lang="en-US" sz="1300">
                <a:solidFill>
                  <a:schemeClr val="accent3"/>
                </a:solidFill>
                <a:latin typeface="Plus Jakarta Sans"/>
                <a:ea typeface="Plus Jakarta Sans"/>
                <a:cs typeface="Plus Jakarta Sans"/>
                <a:sym typeface="Plus Jakarta Sans"/>
              </a:rPr>
              <a:t>quotes</a:t>
            </a:r>
            <a:r>
              <a:rPr b="1" i="1" lang="en-US" sz="1300">
                <a:solidFill>
                  <a:schemeClr val="accent3"/>
                </a:solidFill>
                <a:latin typeface="Plus Jakarta Sans"/>
                <a:ea typeface="Plus Jakarta Sans"/>
                <a:cs typeface="Plus Jakarta Sans"/>
                <a:sym typeface="Plus Jakarta Sans"/>
              </a:rPr>
              <a:t>, best practices, and care recommendations </a:t>
            </a:r>
            <a:endParaRPr b="1" i="0" sz="1300" u="none" cap="none" strike="noStrike">
              <a:solidFill>
                <a:schemeClr val="accent3"/>
              </a:solidFill>
              <a:latin typeface="Plus Jakarta Sans"/>
              <a:ea typeface="Plus Jakarta Sans"/>
              <a:cs typeface="Plus Jakarta Sans"/>
              <a:sym typeface="Plus Jakarta Sans"/>
            </a:endParaRPr>
          </a:p>
        </p:txBody>
      </p:sp>
      <p:grpSp>
        <p:nvGrpSpPr>
          <p:cNvPr id="1284" name="Google Shape;1284;p131"/>
          <p:cNvGrpSpPr/>
          <p:nvPr/>
        </p:nvGrpSpPr>
        <p:grpSpPr>
          <a:xfrm>
            <a:off x="10219200" y="2637025"/>
            <a:ext cx="681600" cy="681600"/>
            <a:chOff x="10294125" y="1691525"/>
            <a:chExt cx="681600" cy="681600"/>
          </a:xfrm>
        </p:grpSpPr>
        <p:sp>
          <p:nvSpPr>
            <p:cNvPr id="1285" name="Google Shape;1285;p131"/>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86" name="Google Shape;1286;p131"/>
            <p:cNvPicPr preferRelativeResize="0"/>
            <p:nvPr/>
          </p:nvPicPr>
          <p:blipFill>
            <a:blip r:embed="rId4">
              <a:alphaModFix/>
            </a:blip>
            <a:stretch>
              <a:fillRect/>
            </a:stretch>
          </p:blipFill>
          <p:spPr>
            <a:xfrm>
              <a:off x="10419913" y="1813734"/>
              <a:ext cx="430025" cy="437175"/>
            </a:xfrm>
            <a:prstGeom prst="rect">
              <a:avLst/>
            </a:prstGeom>
            <a:noFill/>
            <a:ln>
              <a:noFill/>
            </a:ln>
          </p:spPr>
        </p:pic>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1" name="Shape 1291"/>
        <p:cNvGrpSpPr/>
        <p:nvPr/>
      </p:nvGrpSpPr>
      <p:grpSpPr>
        <a:xfrm>
          <a:off x="0" y="0"/>
          <a:ext cx="0" cy="0"/>
          <a:chOff x="0" y="0"/>
          <a:chExt cx="0" cy="0"/>
        </a:xfrm>
      </p:grpSpPr>
      <p:sp>
        <p:nvSpPr>
          <p:cNvPr id="1292" name="Google Shape;1292;p132"/>
          <p:cNvSpPr txBox="1"/>
          <p:nvPr>
            <p:ph type="title"/>
          </p:nvPr>
        </p:nvSpPr>
        <p:spPr>
          <a:xfrm>
            <a:off x="740664" y="-39127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Blog post, continued</a:t>
            </a:r>
            <a:endParaRPr/>
          </a:p>
        </p:txBody>
      </p:sp>
      <p:sp>
        <p:nvSpPr>
          <p:cNvPr id="1293" name="Google Shape;1293;p132"/>
          <p:cNvSpPr txBox="1"/>
          <p:nvPr>
            <p:ph idx="2" type="body"/>
          </p:nvPr>
        </p:nvSpPr>
        <p:spPr>
          <a:xfrm>
            <a:off x="740675" y="1434225"/>
            <a:ext cx="8562900" cy="5177700"/>
          </a:xfrm>
          <a:prstGeom prst="rect">
            <a:avLst/>
          </a:prstGeom>
        </p:spPr>
        <p:txBody>
          <a:bodyPr anchorCtr="0" anchor="t" bIns="45700" lIns="0" spcFirstLastPara="1" rIns="91425" wrap="square" tIns="45700">
            <a:noAutofit/>
          </a:bodyPr>
          <a:lstStyle/>
          <a:p>
            <a:pPr indent="0" lvl="0" marL="0" rtl="0" algn="l">
              <a:lnSpc>
                <a:spcPct val="115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#2: Be a positive role model.</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200">
                <a:solidFill>
                  <a:srgbClr val="000000"/>
                </a:solidFill>
                <a:latin typeface="Plus Jakarta Sans"/>
                <a:ea typeface="Plus Jakarta Sans"/>
                <a:cs typeface="Plus Jakarta Sans"/>
                <a:sym typeface="Plus Jakarta Sans"/>
              </a:rPr>
              <a:t>Express your feelings and treat yourself with kindness. Make time for exercise and other kinds of self-care. Let your child see that you value your mental health. It will make them more likely to take care of their own well-being.</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200">
                <a:solidFill>
                  <a:schemeClr val="accent1"/>
                </a:solidFill>
                <a:latin typeface="Plus Jakarta Sans"/>
                <a:ea typeface="Plus Jakarta Sans"/>
                <a:cs typeface="Plus Jakarta Sans"/>
                <a:sym typeface="Plus Jakarta Sans"/>
              </a:rPr>
              <a:t>[Callout/CTA]</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200">
                <a:solidFill>
                  <a:srgbClr val="000000"/>
                </a:solidFill>
                <a:latin typeface="Plus Jakarta Sans"/>
                <a:ea typeface="Plus Jakarta Sans"/>
                <a:cs typeface="Plus Jakarta Sans"/>
                <a:sym typeface="Plus Jakarta Sans"/>
              </a:rPr>
              <a:t>Exercise is an important part of keeping children healthy. It improves self-image, helps manage stress, and counters anxiety and depression. </a:t>
            </a:r>
            <a:r>
              <a:rPr lang="en-US" sz="1200" u="sng">
                <a:solidFill>
                  <a:schemeClr val="hlink"/>
                </a:solidFill>
                <a:latin typeface="Plus Jakarta Sans"/>
                <a:ea typeface="Plus Jakarta Sans"/>
                <a:cs typeface="Plus Jakarta Sans"/>
                <a:sym typeface="Plus Jakarta Sans"/>
                <a:hlinkClick r:id="rId3"/>
              </a:rPr>
              <a:t>Get tips</a:t>
            </a:r>
            <a:r>
              <a:rPr lang="en-US" sz="1200">
                <a:solidFill>
                  <a:srgbClr val="000000"/>
                </a:solidFill>
                <a:latin typeface="Plus Jakarta Sans"/>
                <a:ea typeface="Plus Jakarta Sans"/>
                <a:cs typeface="Plus Jakarta Sans"/>
                <a:sym typeface="Plus Jakarta Sans"/>
              </a:rPr>
              <a:t> now on how to add more movement into your child’s day. (Also available in </a:t>
            </a:r>
            <a:r>
              <a:rPr lang="en-US" sz="1200" u="sng">
                <a:solidFill>
                  <a:schemeClr val="hlink"/>
                </a:solidFill>
                <a:latin typeface="Plus Jakarta Sans"/>
                <a:ea typeface="Plus Jakarta Sans"/>
                <a:cs typeface="Plus Jakarta Sans"/>
                <a:sym typeface="Plus Jakarta Sans"/>
                <a:hlinkClick r:id="rId4"/>
              </a:rPr>
              <a:t>Spanish</a:t>
            </a:r>
            <a:r>
              <a:rPr lang="en-US" sz="1200">
                <a:solidFill>
                  <a:schemeClr val="accent3"/>
                </a:solidFill>
                <a:latin typeface="Plus Jakarta Sans"/>
                <a:ea typeface="Plus Jakarta Sans"/>
                <a:cs typeface="Plus Jakarta Sans"/>
                <a:sym typeface="Plus Jakarta Sans"/>
              </a:rPr>
              <a:t>.</a:t>
            </a:r>
            <a:r>
              <a:rPr lang="en-US" sz="1200">
                <a:solidFill>
                  <a:srgbClr val="000000"/>
                </a:solidFill>
                <a:latin typeface="Plus Jakarta Sans"/>
                <a:ea typeface="Plus Jakarta Sans"/>
                <a:cs typeface="Plus Jakarta Sans"/>
                <a:sym typeface="Plus Jakarta Sans"/>
              </a:rPr>
              <a:t>) </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200">
                <a:solidFill>
                  <a:srgbClr val="000000"/>
                </a:solidFill>
                <a:latin typeface="Plus Jakarta Sans"/>
                <a:ea typeface="Plus Jakarta Sans"/>
                <a:cs typeface="Plus Jakarta Sans"/>
                <a:sym typeface="Plus Jakarta Sans"/>
              </a:rPr>
              <a:t> </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#3: Spend quality time together.</a:t>
            </a:r>
            <a:endParaRPr b="1"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200">
                <a:solidFill>
                  <a:srgbClr val="000000"/>
                </a:solidFill>
                <a:latin typeface="Plus Jakarta Sans"/>
                <a:ea typeface="Plus Jakarta Sans"/>
                <a:cs typeface="Plus Jakarta Sans"/>
                <a:sym typeface="Plus Jakarta Sans"/>
              </a:rPr>
              <a:t>Do an activity that helps you feel connected, such as a movie night. This can be a great time to let your child know they can open up to you. If your child is unable to put their feelings into words, try something like painting. Teach them ways to stay grounded, such as by practicing yoga and mindfulness.</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200">
                <a:solidFill>
                  <a:srgbClr val="000000"/>
                </a:solidFill>
                <a:latin typeface="Plus Jakarta Sans"/>
                <a:ea typeface="Plus Jakarta Sans"/>
                <a:cs typeface="Plus Jakarta Sans"/>
                <a:sym typeface="Plus Jakarta Sans"/>
              </a:rPr>
              <a:t> </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#4: Reach out to your child’s pediatrician.</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200">
                <a:solidFill>
                  <a:srgbClr val="000000"/>
                </a:solidFill>
                <a:latin typeface="Plus Jakarta Sans"/>
                <a:ea typeface="Plus Jakarta Sans"/>
                <a:cs typeface="Plus Jakarta Sans"/>
                <a:sym typeface="Plus Jakarta Sans"/>
              </a:rPr>
              <a:t>A </a:t>
            </a:r>
            <a:r>
              <a:rPr lang="en-US" sz="1200">
                <a:solidFill>
                  <a:schemeClr val="accent2"/>
                </a:solidFill>
                <a:latin typeface="Plus Jakarta Sans"/>
                <a:ea typeface="Plus Jakarta Sans"/>
                <a:cs typeface="Plus Jakarta Sans"/>
                <a:sym typeface="Plus Jakarta Sans"/>
              </a:rPr>
              <a:t>pediatrician</a:t>
            </a:r>
            <a:r>
              <a:rPr lang="en-US" sz="1200">
                <a:solidFill>
                  <a:srgbClr val="000000"/>
                </a:solidFill>
                <a:latin typeface="Plus Jakarta Sans"/>
                <a:ea typeface="Plus Jakarta Sans"/>
                <a:cs typeface="Plus Jakarta Sans"/>
                <a:sym typeface="Plus Jakarta Sans"/>
              </a:rPr>
              <a:t> can give you useful ideas about helping your child cope with emotional issues. They might suggest that your child talk with a professional counselor.</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200">
                <a:solidFill>
                  <a:schemeClr val="accent1"/>
                </a:solidFill>
                <a:latin typeface="Plus Jakarta Sans"/>
                <a:ea typeface="Plus Jakarta Sans"/>
                <a:cs typeface="Plus Jakarta Sans"/>
                <a:sym typeface="Plus Jakarta Sans"/>
              </a:rPr>
              <a:t>[Callout/CTA]</a:t>
            </a:r>
            <a:endParaRPr sz="1200">
              <a:solidFill>
                <a:schemeClr val="accent1"/>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200">
                <a:solidFill>
                  <a:schemeClr val="accent2"/>
                </a:solidFill>
                <a:latin typeface="Plus Jakarta Sans"/>
                <a:ea typeface="Plus Jakarta Sans"/>
                <a:cs typeface="Plus Jakarta Sans"/>
                <a:sym typeface="Plus Jakarta Sans"/>
              </a:rPr>
              <a:t>Well-child visits </a:t>
            </a:r>
            <a:r>
              <a:rPr lang="en-US" sz="1200">
                <a:solidFill>
                  <a:srgbClr val="000000"/>
                </a:solidFill>
                <a:latin typeface="Plus Jakarta Sans"/>
                <a:ea typeface="Plus Jakarta Sans"/>
                <a:cs typeface="Plus Jakarta Sans"/>
                <a:sym typeface="Plus Jakarta Sans"/>
              </a:rPr>
              <a:t>are an opportunity to ask questions, voice concerns, and more. Here’s how to </a:t>
            </a:r>
            <a:r>
              <a:rPr lang="en-US" sz="1200" u="sng">
                <a:solidFill>
                  <a:schemeClr val="hlink"/>
                </a:solidFill>
                <a:latin typeface="Plus Jakarta Sans"/>
                <a:ea typeface="Plus Jakarta Sans"/>
                <a:cs typeface="Plus Jakarta Sans"/>
                <a:sym typeface="Plus Jakarta Sans"/>
                <a:hlinkClick r:id="rId5"/>
              </a:rPr>
              <a:t>make the most of the appointment</a:t>
            </a:r>
            <a:r>
              <a:rPr lang="en-US" sz="1200">
                <a:solidFill>
                  <a:srgbClr val="000000"/>
                </a:solidFill>
                <a:latin typeface="Plus Jakarta Sans"/>
                <a:ea typeface="Plus Jakarta Sans"/>
                <a:cs typeface="Plus Jakarta Sans"/>
                <a:sym typeface="Plus Jakarta Sans"/>
              </a:rPr>
              <a:t>.</a:t>
            </a:r>
            <a:endParaRPr sz="1200"/>
          </a:p>
        </p:txBody>
      </p:sp>
      <p:grpSp>
        <p:nvGrpSpPr>
          <p:cNvPr id="1294" name="Google Shape;1294;p132"/>
          <p:cNvGrpSpPr/>
          <p:nvPr/>
        </p:nvGrpSpPr>
        <p:grpSpPr>
          <a:xfrm>
            <a:off x="10219200" y="2637025"/>
            <a:ext cx="681600" cy="681600"/>
            <a:chOff x="10294125" y="2443000"/>
            <a:chExt cx="681600" cy="681600"/>
          </a:xfrm>
        </p:grpSpPr>
        <p:sp>
          <p:nvSpPr>
            <p:cNvPr id="1295" name="Google Shape;1295;p132"/>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96" name="Google Shape;1296;p132"/>
            <p:cNvPicPr preferRelativeResize="0"/>
            <p:nvPr/>
          </p:nvPicPr>
          <p:blipFill>
            <a:blip r:embed="rId6">
              <a:alphaModFix/>
            </a:blip>
            <a:stretch>
              <a:fillRect/>
            </a:stretch>
          </p:blipFill>
          <p:spPr>
            <a:xfrm>
              <a:off x="10401437" y="2562524"/>
              <a:ext cx="466975" cy="442550"/>
            </a:xfrm>
            <a:prstGeom prst="rect">
              <a:avLst/>
            </a:prstGeom>
            <a:noFill/>
            <a:ln>
              <a:noFill/>
            </a:ln>
          </p:spPr>
        </p:pic>
      </p:grpSp>
      <p:sp>
        <p:nvSpPr>
          <p:cNvPr id="1297" name="Google Shape;1297;p132"/>
          <p:cNvSpPr txBox="1"/>
          <p:nvPr/>
        </p:nvSpPr>
        <p:spPr>
          <a:xfrm>
            <a:off x="9566850" y="3352950"/>
            <a:ext cx="1986300" cy="1908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update the links to the HealthHub resources with your domain name and URL before you publish your blog</a:t>
            </a:r>
            <a:r>
              <a:rPr b="1" lang="en-US">
                <a:solidFill>
                  <a:schemeClr val="accent3"/>
                </a:solidFill>
                <a:latin typeface="Plus Jakarta Sans"/>
                <a:ea typeface="Plus Jakarta Sans"/>
                <a:cs typeface="Plus Jakarta Sans"/>
                <a:sym typeface="Plus Jakarta Sans"/>
              </a:rPr>
              <a:t>.</a:t>
            </a:r>
            <a:endParaRPr b="1" sz="1500">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2" name="Shape 1302"/>
        <p:cNvGrpSpPr/>
        <p:nvPr/>
      </p:nvGrpSpPr>
      <p:grpSpPr>
        <a:xfrm>
          <a:off x="0" y="0"/>
          <a:ext cx="0" cy="0"/>
          <a:chOff x="0" y="0"/>
          <a:chExt cx="0" cy="0"/>
        </a:xfrm>
      </p:grpSpPr>
      <p:pic>
        <p:nvPicPr>
          <p:cNvPr id="1303" name="Google Shape;1303;p133"/>
          <p:cNvPicPr preferRelativeResize="0"/>
          <p:nvPr>
            <p:ph idx="2" type="pic"/>
          </p:nvPr>
        </p:nvPicPr>
        <p:blipFill rotWithShape="1">
          <a:blip r:embed="rId3">
            <a:alphaModFix/>
          </a:blip>
          <a:srcRect b="0" l="18287" r="18281" t="0"/>
          <a:stretch/>
        </p:blipFill>
        <p:spPr>
          <a:xfrm flipH="1">
            <a:off x="6458875" y="416100"/>
            <a:ext cx="5733300" cy="6025800"/>
          </a:xfrm>
          <a:prstGeom prst="flowChartDelay">
            <a:avLst/>
          </a:prstGeom>
        </p:spPr>
      </p:pic>
      <p:sp>
        <p:nvSpPr>
          <p:cNvPr id="1304" name="Google Shape;1304;p133"/>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305" name="Google Shape;1305;p133"/>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306" name="Google Shape;1306;p133"/>
          <p:cNvSpPr txBox="1"/>
          <p:nvPr>
            <p:ph type="title"/>
          </p:nvPr>
        </p:nvSpPr>
        <p:spPr>
          <a:xfrm>
            <a:off x="5334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Grab-and-go </a:t>
            </a:r>
            <a:br>
              <a:rPr lang="en-US"/>
            </a:br>
            <a:r>
              <a:rPr lang="en-US"/>
              <a:t>infographics </a:t>
            </a:r>
            <a:endParaRPr/>
          </a:p>
        </p:txBody>
      </p:sp>
      <p:sp>
        <p:nvSpPr>
          <p:cNvPr id="1307" name="Google Shape;1307;p133"/>
          <p:cNvSpPr txBox="1"/>
          <p:nvPr>
            <p:ph idx="3" type="body"/>
          </p:nvPr>
        </p:nvSpPr>
        <p:spPr>
          <a:xfrm>
            <a:off x="533400" y="1700775"/>
            <a:ext cx="5115900" cy="555600"/>
          </a:xfrm>
          <a:prstGeom prst="rect">
            <a:avLst/>
          </a:prstGeom>
        </p:spPr>
        <p:txBody>
          <a:bodyPr anchorCtr="0" anchor="t" bIns="45700" lIns="0" spcFirstLastPara="1" rIns="91425" wrap="square" tIns="45700">
            <a:noAutofit/>
          </a:bodyPr>
          <a:lstStyle/>
          <a:p>
            <a:pPr indent="0" lvl="0" marL="0" rtl="0" algn="l">
              <a:lnSpc>
                <a:spcPct val="115000"/>
              </a:lnSpc>
              <a:spcBef>
                <a:spcPts val="1000"/>
              </a:spcBef>
              <a:spcAft>
                <a:spcPts val="0"/>
              </a:spcAft>
              <a:buNone/>
            </a:pPr>
            <a:r>
              <a:rPr b="0" lang="en-US" sz="1400">
                <a:solidFill>
                  <a:srgbClr val="4C4C4C"/>
                </a:solidFill>
                <a:latin typeface="Plus Jakarta Sans"/>
                <a:ea typeface="Plus Jakarta Sans"/>
                <a:cs typeface="Plus Jakarta Sans"/>
                <a:sym typeface="Plus Jakarta Sans"/>
              </a:rPr>
              <a:t>Engage and teach at a glance with our infographics. </a:t>
            </a:r>
            <a:br>
              <a:rPr b="0" lang="en-US" sz="1400">
                <a:solidFill>
                  <a:srgbClr val="4C4C4C"/>
                </a:solidFill>
                <a:latin typeface="Plus Jakarta Sans"/>
                <a:ea typeface="Plus Jakarta Sans"/>
                <a:cs typeface="Plus Jakarta Sans"/>
                <a:sym typeface="Plus Jakarta Sans"/>
              </a:rPr>
            </a:br>
            <a:r>
              <a:rPr b="0" lang="en-US" sz="1400">
                <a:solidFill>
                  <a:srgbClr val="4C4C4C"/>
                </a:solidFill>
                <a:latin typeface="Plus Jakarta Sans"/>
                <a:ea typeface="Plus Jakarta Sans"/>
                <a:cs typeface="Plus Jakarta Sans"/>
                <a:sym typeface="Plus Jakarta Sans"/>
              </a:rPr>
              <a:t>The  graphics are designed to reach your audience across many social media platforms. </a:t>
            </a:r>
            <a:endParaRPr sz="1400">
              <a:latin typeface="Plus Jakarta Sans"/>
              <a:ea typeface="Plus Jakarta Sans"/>
              <a:cs typeface="Plus Jakarta Sans"/>
              <a:sym typeface="Plus Jakarta Sans"/>
            </a:endParaRPr>
          </a:p>
        </p:txBody>
      </p:sp>
      <p:sp>
        <p:nvSpPr>
          <p:cNvPr id="1308" name="Google Shape;1308;p133"/>
          <p:cNvSpPr txBox="1"/>
          <p:nvPr>
            <p:ph idx="1" type="body"/>
          </p:nvPr>
        </p:nvSpPr>
        <p:spPr>
          <a:xfrm>
            <a:off x="533400" y="2614400"/>
            <a:ext cx="5733300" cy="26154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sz="1500">
                <a:latin typeface="Plus Jakarta Sans"/>
                <a:ea typeface="Plus Jakarta Sans"/>
                <a:cs typeface="Plus Jakarta Sans"/>
                <a:sym typeface="Plus Jakarta Sans"/>
              </a:rPr>
              <a:t>3 </a:t>
            </a:r>
            <a:r>
              <a:rPr b="1" lang="en-US" sz="1500">
                <a:latin typeface="Plus Jakarta Sans"/>
                <a:ea typeface="Plus Jakarta Sans"/>
                <a:cs typeface="Plus Jakarta Sans"/>
                <a:sym typeface="Plus Jakarta Sans"/>
              </a:rPr>
              <a:t>tips for using the infographics: </a:t>
            </a:r>
            <a:endParaRPr b="1" sz="1500">
              <a:latin typeface="Plus Jakarta Sans"/>
              <a:ea typeface="Plus Jakarta Sans"/>
              <a:cs typeface="Plus Jakarta Sans"/>
              <a:sym typeface="Plus Jakarta Sans"/>
            </a:endParaRPr>
          </a:p>
          <a:p>
            <a:pPr indent="-323850" lvl="0" marL="457200" rtl="0" algn="l">
              <a:spcBef>
                <a:spcPts val="100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Roll out new infographics throughout the month to continuously engage your audience.</a:t>
            </a:r>
            <a:endParaRPr b="0" sz="1500">
              <a:latin typeface="Plus Jakarta Sans"/>
              <a:ea typeface="Plus Jakarta Sans"/>
              <a:cs typeface="Plus Jakarta Sans"/>
              <a:sym typeface="Plus Jakarta Sans"/>
            </a:endParaRPr>
          </a:p>
          <a:p>
            <a:pPr indent="-323850" lvl="0" marL="457200" rtl="0" algn="l">
              <a:spcBef>
                <a:spcPts val="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Highlight the infographics in your newsletters.</a:t>
            </a:r>
            <a:endParaRPr b="0" sz="1500">
              <a:latin typeface="Plus Jakarta Sans"/>
              <a:ea typeface="Plus Jakarta Sans"/>
              <a:cs typeface="Plus Jakarta Sans"/>
              <a:sym typeface="Plus Jakarta Sans"/>
            </a:endParaRPr>
          </a:p>
          <a:p>
            <a:pPr indent="-323850" lvl="0" marL="457200" rtl="0" algn="l">
              <a:spcBef>
                <a:spcPts val="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Create an Instagram Reel that helps make healthcare appointments a more comfortable </a:t>
            </a:r>
            <a:r>
              <a:rPr b="0" lang="en-US" sz="1500">
                <a:latin typeface="Plus Jakarta Sans"/>
                <a:ea typeface="Plus Jakarta Sans"/>
                <a:cs typeface="Plus Jakarta Sans"/>
                <a:sym typeface="Plus Jakarta Sans"/>
              </a:rPr>
              <a:t>experience</a:t>
            </a:r>
            <a:r>
              <a:rPr b="0" lang="en-US" sz="1500">
                <a:latin typeface="Plus Jakarta Sans"/>
                <a:ea typeface="Plus Jakarta Sans"/>
                <a:cs typeface="Plus Jakarta Sans"/>
                <a:sym typeface="Plus Jakarta Sans"/>
              </a:rPr>
              <a:t> for your child.</a:t>
            </a:r>
            <a:endParaRPr b="0" sz="1500">
              <a:latin typeface="Plus Jakarta Sans"/>
              <a:ea typeface="Plus Jakarta Sans"/>
              <a:cs typeface="Plus Jakarta Sans"/>
              <a:sym typeface="Plus Jakarta Sans"/>
            </a:endParaRPr>
          </a:p>
          <a:p>
            <a:pPr indent="0" lvl="0" marL="0" rtl="0" algn="l">
              <a:spcBef>
                <a:spcPts val="1000"/>
              </a:spcBef>
              <a:spcAft>
                <a:spcPts val="0"/>
              </a:spcAft>
              <a:buNone/>
            </a:pPr>
            <a:r>
              <a:t/>
            </a:r>
            <a:endParaRPr/>
          </a:p>
        </p:txBody>
      </p:sp>
      <p:sp>
        <p:nvSpPr>
          <p:cNvPr id="1309" name="Google Shape;1309;p133"/>
          <p:cNvSpPr txBox="1"/>
          <p:nvPr/>
        </p:nvSpPr>
        <p:spPr>
          <a:xfrm>
            <a:off x="1310250" y="5269375"/>
            <a:ext cx="3130500" cy="9234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100"/>
              <a:buFont typeface="Arial"/>
              <a:buNone/>
            </a:pPr>
            <a:r>
              <a:rPr b="1" i="1" lang="en-US" sz="1200" u="none" cap="none" strike="noStrike">
                <a:solidFill>
                  <a:schemeClr val="accent3"/>
                </a:solidFill>
                <a:latin typeface="Plus Jakarta Sans"/>
                <a:ea typeface="Plus Jakarta Sans"/>
                <a:cs typeface="Plus Jakarta Sans"/>
                <a:sym typeface="Plus Jakarta Sans"/>
              </a:rPr>
              <a:t>The infographics are optimized for Instagram at 1080 x 1080 pixels. </a:t>
            </a:r>
            <a:endParaRPr b="1" i="0" sz="1200" u="none" cap="none" strike="noStrike">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rPr b="1" i="1" lang="en-US" sz="1200" u="none" cap="none" strike="noStrike">
                <a:solidFill>
                  <a:schemeClr val="accent3"/>
                </a:solidFill>
                <a:latin typeface="Plus Jakarta Sans"/>
                <a:ea typeface="Plus Jakarta Sans"/>
                <a:cs typeface="Plus Jakarta Sans"/>
                <a:sym typeface="Plus Jakarta Sans"/>
              </a:rPr>
              <a:t>Resize them for your preferred social media platform.</a:t>
            </a:r>
            <a:endParaRPr b="1" i="0" sz="1200" u="none" cap="none" strike="noStrike">
              <a:solidFill>
                <a:schemeClr val="accent3"/>
              </a:solidFill>
              <a:latin typeface="Plus Jakarta Sans"/>
              <a:ea typeface="Plus Jakarta Sans"/>
              <a:cs typeface="Plus Jakarta Sans"/>
              <a:sym typeface="Plus Jakarta Sans"/>
            </a:endParaRPr>
          </a:p>
        </p:txBody>
      </p:sp>
      <p:sp>
        <p:nvSpPr>
          <p:cNvPr id="1310" name="Google Shape;1310;p133"/>
          <p:cNvSpPr txBox="1"/>
          <p:nvPr/>
        </p:nvSpPr>
        <p:spPr>
          <a:xfrm>
            <a:off x="1130550" y="4992825"/>
            <a:ext cx="34899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accent2"/>
                </a:solidFill>
                <a:latin typeface="Plus Jakarta Sans"/>
                <a:ea typeface="Plus Jakarta Sans"/>
                <a:cs typeface="Plus Jakarta Sans"/>
                <a:sym typeface="Plus Jakarta Sans"/>
              </a:rPr>
              <a:t>Customize for your preferred platform</a:t>
            </a:r>
            <a:endParaRPr b="1" i="0" sz="1400" u="none" cap="none" strike="noStrike">
              <a:solidFill>
                <a:schemeClr val="accent2"/>
              </a:solidFill>
              <a:latin typeface="Plus Jakarta Sans"/>
              <a:ea typeface="Plus Jakarta Sans"/>
              <a:cs typeface="Plus Jakarta Sans"/>
              <a:sym typeface="Plus Jakarta Sans"/>
            </a:endParaRPr>
          </a:p>
        </p:txBody>
      </p:sp>
      <p:sp>
        <p:nvSpPr>
          <p:cNvPr id="1311" name="Google Shape;1311;p133"/>
          <p:cNvSpPr txBox="1"/>
          <p:nvPr/>
        </p:nvSpPr>
        <p:spPr>
          <a:xfrm>
            <a:off x="5843800" y="4923200"/>
            <a:ext cx="2037000" cy="133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Look for the infographics in the zip file downloaded from the </a:t>
            </a:r>
            <a:r>
              <a:rPr b="1" lang="en-US" sz="1500" u="sng">
                <a:solidFill>
                  <a:schemeClr val="lt2"/>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endParaRPr b="1" sz="2000">
              <a:solidFill>
                <a:schemeClr val="lt2"/>
              </a:solidFill>
              <a:latin typeface="Plus Jakarta Sans"/>
              <a:ea typeface="Plus Jakarta Sans"/>
              <a:cs typeface="Plus Jakarta Sans"/>
              <a:sym typeface="Plus Jakarta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6" name="Shape 1316"/>
        <p:cNvGrpSpPr/>
        <p:nvPr/>
      </p:nvGrpSpPr>
      <p:grpSpPr>
        <a:xfrm>
          <a:off x="0" y="0"/>
          <a:ext cx="0" cy="0"/>
          <a:chOff x="0" y="0"/>
          <a:chExt cx="0" cy="0"/>
        </a:xfrm>
      </p:grpSpPr>
      <p:sp>
        <p:nvSpPr>
          <p:cNvPr id="1317" name="Google Shape;1317;p134"/>
          <p:cNvSpPr txBox="1"/>
          <p:nvPr>
            <p:ph type="title"/>
          </p:nvPr>
        </p:nvSpPr>
        <p:spPr>
          <a:xfrm>
            <a:off x="740672" y="65925"/>
            <a:ext cx="72603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Children’s</a:t>
            </a:r>
            <a:r>
              <a:rPr lang="en-US"/>
              <a:t> health infographics</a:t>
            </a:r>
            <a:endParaRPr/>
          </a:p>
        </p:txBody>
      </p:sp>
      <p:sp>
        <p:nvSpPr>
          <p:cNvPr id="1318" name="Google Shape;1318;p134"/>
          <p:cNvSpPr txBox="1"/>
          <p:nvPr>
            <p:ph idx="1" type="body"/>
          </p:nvPr>
        </p:nvSpPr>
        <p:spPr>
          <a:xfrm>
            <a:off x="609600" y="1472175"/>
            <a:ext cx="7066500" cy="8034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400">
                <a:solidFill>
                  <a:srgbClr val="4C4C4C"/>
                </a:solidFill>
                <a:latin typeface="Plus Jakarta Sans"/>
                <a:ea typeface="Plus Jakarta Sans"/>
                <a:cs typeface="Plus Jakarta Sans"/>
                <a:sym typeface="Plus Jakarta Sans"/>
              </a:rPr>
              <a:t>Prepare parents and children to make upcoming doctor’s </a:t>
            </a:r>
            <a:r>
              <a:rPr lang="en-US" sz="1400">
                <a:solidFill>
                  <a:srgbClr val="4C4C4C"/>
                </a:solidFill>
                <a:latin typeface="Plus Jakarta Sans"/>
                <a:ea typeface="Plus Jakarta Sans"/>
                <a:cs typeface="Plus Jakarta Sans"/>
                <a:sym typeface="Plus Jakarta Sans"/>
              </a:rPr>
              <a:t>appointments</a:t>
            </a:r>
            <a:r>
              <a:rPr lang="en-US" sz="1400">
                <a:solidFill>
                  <a:srgbClr val="4C4C4C"/>
                </a:solidFill>
                <a:latin typeface="Plus Jakarta Sans"/>
                <a:ea typeface="Plus Jakarta Sans"/>
                <a:cs typeface="Plus Jakarta Sans"/>
                <a:sym typeface="Plus Jakarta Sans"/>
              </a:rPr>
              <a:t> effective and efficient. </a:t>
            </a:r>
            <a:r>
              <a:rPr lang="en-US" sz="1400">
                <a:solidFill>
                  <a:srgbClr val="4C4C4C"/>
                </a:solidFill>
                <a:latin typeface="Plus Jakarta Sans"/>
                <a:ea typeface="Plus Jakarta Sans"/>
                <a:cs typeface="Plus Jakarta Sans"/>
                <a:sym typeface="Plus Jakarta Sans"/>
              </a:rPr>
              <a:t> These graphics will help your audience understand more about pediatric care.</a:t>
            </a:r>
            <a:endParaRPr/>
          </a:p>
        </p:txBody>
      </p:sp>
      <p:pic>
        <p:nvPicPr>
          <p:cNvPr id="1319" name="Google Shape;1319;p134"/>
          <p:cNvPicPr preferRelativeResize="0"/>
          <p:nvPr>
            <p:ph idx="2" type="pic"/>
          </p:nvPr>
        </p:nvPicPr>
        <p:blipFill rotWithShape="1">
          <a:blip r:embed="rId3">
            <a:alphaModFix/>
          </a:blip>
          <a:srcRect b="0" l="8690" r="8698" t="0"/>
          <a:stretch/>
        </p:blipFill>
        <p:spPr>
          <a:xfrm>
            <a:off x="8095047" y="1257696"/>
            <a:ext cx="2124300" cy="4571400"/>
          </a:xfrm>
          <a:prstGeom prst="roundRect">
            <a:avLst>
              <a:gd fmla="val 16667" name="adj"/>
            </a:avLst>
          </a:prstGeom>
        </p:spPr>
      </p:pic>
      <p:sp>
        <p:nvSpPr>
          <p:cNvPr id="1320" name="Google Shape;1320;p134"/>
          <p:cNvSpPr txBox="1"/>
          <p:nvPr>
            <p:ph idx="3" type="body"/>
          </p:nvPr>
        </p:nvSpPr>
        <p:spPr>
          <a:xfrm>
            <a:off x="609750" y="2385825"/>
            <a:ext cx="5757000" cy="36747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b="1" lang="en-US">
                <a:solidFill>
                  <a:srgbClr val="5E5E5E"/>
                </a:solidFill>
                <a:latin typeface="Plus Jakarta Sans"/>
                <a:ea typeface="Plus Jakarta Sans"/>
                <a:cs typeface="Plus Jakarta Sans"/>
                <a:sym typeface="Plus Jakarta Sans"/>
              </a:rPr>
              <a:t>Create a social story using the 6 infographic images provided with this Toolkit</a:t>
            </a:r>
            <a:endParaRPr b="1">
              <a:solidFill>
                <a:srgbClr val="5E5E5E"/>
              </a:solidFill>
              <a:latin typeface="Plus Jakarta Sans"/>
              <a:ea typeface="Plus Jakarta Sans"/>
              <a:cs typeface="Plus Jakarta Sans"/>
              <a:sym typeface="Plus Jakarta Sans"/>
            </a:endParaRPr>
          </a:p>
          <a:p>
            <a:pPr indent="0" lvl="0" marL="0" rtl="0" algn="l">
              <a:spcBef>
                <a:spcPts val="500"/>
              </a:spcBef>
              <a:spcAft>
                <a:spcPts val="0"/>
              </a:spcAft>
              <a:buNone/>
            </a:pPr>
            <a:r>
              <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Help your child prepare for a doctor’s visit</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Discuss who you will see at the visit </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Talk about what will happen</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Ask if anything sounds scary</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Watch your language</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A little preparation means more smiles during a doctor’s visit</a:t>
            </a:r>
            <a:endParaRPr>
              <a:solidFill>
                <a:srgbClr val="5E5E5E"/>
              </a:solidFill>
            </a:endParaRPr>
          </a:p>
          <a:p>
            <a:pPr indent="0" lvl="0" marL="0" rtl="0" algn="l">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5" name="Shape 1325"/>
        <p:cNvGrpSpPr/>
        <p:nvPr/>
      </p:nvGrpSpPr>
      <p:grpSpPr>
        <a:xfrm>
          <a:off x="0" y="0"/>
          <a:ext cx="0" cy="0"/>
          <a:chOff x="0" y="0"/>
          <a:chExt cx="0" cy="0"/>
        </a:xfrm>
      </p:grpSpPr>
      <p:pic>
        <p:nvPicPr>
          <p:cNvPr id="1326" name="Google Shape;1326;p135"/>
          <p:cNvPicPr preferRelativeResize="0"/>
          <p:nvPr>
            <p:ph idx="2" type="pic"/>
          </p:nvPr>
        </p:nvPicPr>
        <p:blipFill rotWithShape="1">
          <a:blip r:embed="rId3">
            <a:alphaModFix/>
          </a:blip>
          <a:srcRect b="0" l="18245" r="18245" t="0"/>
          <a:stretch/>
        </p:blipFill>
        <p:spPr>
          <a:xfrm flipH="1">
            <a:off x="6458875" y="416100"/>
            <a:ext cx="5733300" cy="6025800"/>
          </a:xfrm>
          <a:prstGeom prst="flowChartDelay">
            <a:avLst/>
          </a:prstGeom>
        </p:spPr>
      </p:pic>
      <p:sp>
        <p:nvSpPr>
          <p:cNvPr id="1327" name="Google Shape;1327;p135"/>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328" name="Google Shape;1328;p135"/>
          <p:cNvSpPr txBox="1"/>
          <p:nvPr>
            <p:ph type="title"/>
          </p:nvPr>
        </p:nvSpPr>
        <p:spPr>
          <a:xfrm>
            <a:off x="7239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HealthHub</a:t>
            </a:r>
            <a:r>
              <a:rPr lang="en-US"/>
              <a:t> </a:t>
            </a:r>
            <a:r>
              <a:rPr lang="en-US"/>
              <a:t>r</a:t>
            </a:r>
            <a:r>
              <a:rPr lang="en-US"/>
              <a:t>esources</a:t>
            </a:r>
            <a:endParaRPr/>
          </a:p>
        </p:txBody>
      </p:sp>
      <p:sp>
        <p:nvSpPr>
          <p:cNvPr id="1329" name="Google Shape;1329;p135"/>
          <p:cNvSpPr txBox="1"/>
          <p:nvPr>
            <p:ph idx="3" type="body"/>
          </p:nvPr>
        </p:nvSpPr>
        <p:spPr>
          <a:xfrm>
            <a:off x="723900" y="1700775"/>
            <a:ext cx="6045900" cy="555600"/>
          </a:xfrm>
          <a:prstGeom prst="rect">
            <a:avLst/>
          </a:prstGeom>
        </p:spPr>
        <p:txBody>
          <a:bodyPr anchorCtr="0" anchor="t" bIns="45700" lIns="0" spcFirstLastPara="1" rIns="91425" wrap="square" tIns="45700">
            <a:noAutofit/>
          </a:bodyPr>
          <a:lstStyle/>
          <a:p>
            <a:pPr indent="0" lvl="0" marL="0" rtl="0" algn="l">
              <a:lnSpc>
                <a:spcPct val="115000"/>
              </a:lnSpc>
              <a:spcBef>
                <a:spcPts val="0"/>
              </a:spcBef>
              <a:spcAft>
                <a:spcPts val="0"/>
              </a:spcAft>
              <a:buSzPts val="1018"/>
              <a:buNone/>
            </a:pPr>
            <a:r>
              <a:rPr b="1" lang="en-US" sz="1210">
                <a:solidFill>
                  <a:srgbClr val="4C4C4C"/>
                </a:solidFill>
                <a:latin typeface="Plus Jakarta Sans"/>
                <a:ea typeface="Plus Jakarta Sans"/>
                <a:cs typeface="Plus Jakarta Sans"/>
                <a:sym typeface="Plus Jakarta Sans"/>
              </a:rPr>
              <a:t>HealthHub </a:t>
            </a:r>
            <a:r>
              <a:rPr b="1" lang="en-US" sz="1210">
                <a:solidFill>
                  <a:srgbClr val="4C4C4C"/>
                </a:solidFill>
                <a:latin typeface="Plus Jakarta Sans"/>
                <a:ea typeface="Plus Jakarta Sans"/>
                <a:cs typeface="Plus Jakarta Sans"/>
                <a:sym typeface="Plus Jakarta Sans"/>
              </a:rPr>
              <a:t>contains answers to common questions that people have about pediatric-related health topics, preventive health, and self-care. </a:t>
            </a:r>
            <a:endParaRPr b="1" sz="1395">
              <a:latin typeface="Plus Jakarta Sans"/>
              <a:ea typeface="Plus Jakarta Sans"/>
              <a:cs typeface="Plus Jakarta Sans"/>
              <a:sym typeface="Plus Jakarta Sans"/>
            </a:endParaRPr>
          </a:p>
        </p:txBody>
      </p:sp>
      <p:sp>
        <p:nvSpPr>
          <p:cNvPr id="1330" name="Google Shape;1330;p135"/>
          <p:cNvSpPr txBox="1"/>
          <p:nvPr>
            <p:ph idx="1" type="body"/>
          </p:nvPr>
        </p:nvSpPr>
        <p:spPr>
          <a:xfrm>
            <a:off x="723900" y="2484975"/>
            <a:ext cx="5115900" cy="25200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b="0" lang="en-US" sz="1200">
                <a:solidFill>
                  <a:srgbClr val="4C4C4C"/>
                </a:solidFill>
                <a:latin typeface="Plus Jakarta Sans"/>
                <a:ea typeface="Plus Jakarta Sans"/>
                <a:cs typeface="Plus Jakarta Sans"/>
                <a:sym typeface="Plus Jakarta Sans"/>
              </a:rPr>
              <a:t>HealthHub includes a wide variety of content styles, including condition and wellness articles, news and newsletters, recipes, </a:t>
            </a:r>
            <a:br>
              <a:rPr b="0" lang="en-US" sz="1200">
                <a:solidFill>
                  <a:srgbClr val="4C4C4C"/>
                </a:solidFill>
                <a:latin typeface="Plus Jakarta Sans"/>
                <a:ea typeface="Plus Jakarta Sans"/>
                <a:cs typeface="Plus Jakarta Sans"/>
                <a:sym typeface="Plus Jakarta Sans"/>
              </a:rPr>
            </a:br>
            <a:r>
              <a:rPr b="0" lang="en-US" sz="1200">
                <a:solidFill>
                  <a:srgbClr val="4C4C4C"/>
                </a:solidFill>
                <a:latin typeface="Plus Jakarta Sans"/>
                <a:ea typeface="Plus Jakarta Sans"/>
                <a:cs typeface="Plus Jakarta Sans"/>
                <a:sym typeface="Plus Jakarta Sans"/>
              </a:rPr>
              <a:t>and videos (if licensed). </a:t>
            </a:r>
            <a:endParaRPr b="0" sz="1200">
              <a:solidFill>
                <a:srgbClr val="4C4C4C"/>
              </a:solidFill>
              <a:latin typeface="Plus Jakarta Sans"/>
              <a:ea typeface="Plus Jakarta Sans"/>
              <a:cs typeface="Plus Jakarta Sans"/>
              <a:sym typeface="Plus Jakarta Sans"/>
            </a:endParaRPr>
          </a:p>
          <a:p>
            <a:pPr indent="0" lvl="0" marL="0" rtl="0" algn="l">
              <a:lnSpc>
                <a:spcPct val="115000"/>
              </a:lnSpc>
              <a:spcBef>
                <a:spcPts val="1000"/>
              </a:spcBef>
              <a:spcAft>
                <a:spcPts val="0"/>
              </a:spcAft>
              <a:buNone/>
            </a:pPr>
            <a:r>
              <a:rPr b="0" lang="en-US" sz="1200">
                <a:solidFill>
                  <a:srgbClr val="4C4C4C"/>
                </a:solidFill>
                <a:latin typeface="Plus Jakarta Sans"/>
                <a:ea typeface="Plus Jakarta Sans"/>
                <a:cs typeface="Plus Jakarta Sans"/>
                <a:sym typeface="Plus Jakarta Sans"/>
              </a:rPr>
              <a:t>You can also highlight these </a:t>
            </a:r>
            <a:r>
              <a:rPr b="0" lang="en-US" sz="1200">
                <a:solidFill>
                  <a:srgbClr val="4C4C4C"/>
                </a:solidFill>
                <a:latin typeface="Plus Jakarta Sans"/>
                <a:ea typeface="Plus Jakarta Sans"/>
                <a:cs typeface="Plus Jakarta Sans"/>
                <a:sym typeface="Plus Jakarta Sans"/>
              </a:rPr>
              <a:t>helpful</a:t>
            </a:r>
            <a:r>
              <a:rPr b="0" lang="en-US" sz="1200">
                <a:solidFill>
                  <a:srgbClr val="4C4C4C"/>
                </a:solidFill>
                <a:latin typeface="Plus Jakarta Sans"/>
                <a:ea typeface="Plus Jakarta Sans"/>
                <a:cs typeface="Plus Jakarta Sans"/>
                <a:sym typeface="Plus Jakarta Sans"/>
              </a:rPr>
              <a:t> resources: </a:t>
            </a:r>
            <a:endParaRPr b="0" sz="1200">
              <a:solidFill>
                <a:srgbClr val="4C4C4C"/>
              </a:solidFill>
              <a:latin typeface="Plus Jakarta Sans"/>
              <a:ea typeface="Plus Jakarta Sans"/>
              <a:cs typeface="Plus Jakarta Sans"/>
              <a:sym typeface="Plus Jakarta Sans"/>
            </a:endParaRPr>
          </a:p>
          <a:p>
            <a:pPr indent="-311150" lvl="0" marL="457200" rtl="0" algn="l">
              <a:lnSpc>
                <a:spcPct val="115000"/>
              </a:lnSpc>
              <a:spcBef>
                <a:spcPts val="1000"/>
              </a:spcBef>
              <a:spcAft>
                <a:spcPts val="0"/>
              </a:spcAft>
              <a:buClr>
                <a:schemeClr val="accent3"/>
              </a:buClr>
              <a:buSzPts val="1300"/>
              <a:buFont typeface="Century Gothic"/>
              <a:buChar char="●"/>
            </a:pPr>
            <a:r>
              <a:rPr b="0" lang="en-US" sz="1200" u="sng">
                <a:solidFill>
                  <a:schemeClr val="accent3"/>
                </a:solidFill>
                <a:latin typeface="Century Gothic"/>
                <a:ea typeface="Century Gothic"/>
                <a:cs typeface="Century Gothic"/>
                <a:sym typeface="Century Gothic"/>
                <a:hlinkClick r:id="rId4">
                  <a:extLst>
                    <a:ext uri="{A12FA001-AC4F-418D-AE19-62706E023703}">
                      <ahyp:hlinkClr val="tx"/>
                    </a:ext>
                  </a:extLst>
                </a:hlinkClick>
              </a:rPr>
              <a:t>Take the Infant Vaccine Quiz</a:t>
            </a:r>
            <a:endParaRPr b="0" sz="1200">
              <a:solidFill>
                <a:schemeClr val="accent3"/>
              </a:solidFill>
              <a:latin typeface="Century Gothic"/>
              <a:ea typeface="Century Gothic"/>
              <a:cs typeface="Century Gothic"/>
              <a:sym typeface="Century Gothic"/>
            </a:endParaRPr>
          </a:p>
          <a:p>
            <a:pPr indent="-311150" lvl="0" marL="457200" rtl="0" algn="l">
              <a:lnSpc>
                <a:spcPct val="115000"/>
              </a:lnSpc>
              <a:spcBef>
                <a:spcPts val="1000"/>
              </a:spcBef>
              <a:spcAft>
                <a:spcPts val="0"/>
              </a:spcAft>
              <a:buClr>
                <a:schemeClr val="accent3"/>
              </a:buClr>
              <a:buSzPts val="1300"/>
              <a:buFont typeface="Century Gothic"/>
              <a:buChar char="●"/>
            </a:pPr>
            <a:r>
              <a:rPr b="0" lang="en-US" sz="1200" u="sng">
                <a:solidFill>
                  <a:schemeClr val="accent3"/>
                </a:solidFill>
                <a:latin typeface="Century Gothic"/>
                <a:ea typeface="Century Gothic"/>
                <a:cs typeface="Century Gothic"/>
                <a:sym typeface="Century Gothic"/>
                <a:hlinkClick r:id="rId5">
                  <a:extLst>
                    <a:ext uri="{A12FA001-AC4F-418D-AE19-62706E023703}">
                      <ahyp:hlinkClr val="tx"/>
                    </a:ext>
                  </a:extLst>
                </a:hlinkClick>
              </a:rPr>
              <a:t>What Do You Know About Teen Health?</a:t>
            </a:r>
            <a:endParaRPr b="0" sz="1200">
              <a:solidFill>
                <a:schemeClr val="accent3"/>
              </a:solidFill>
              <a:latin typeface="Century Gothic"/>
              <a:ea typeface="Century Gothic"/>
              <a:cs typeface="Century Gothic"/>
              <a:sym typeface="Century Gothic"/>
            </a:endParaRPr>
          </a:p>
          <a:p>
            <a:pPr indent="-311150" lvl="0" marL="457200" rtl="0" algn="l">
              <a:lnSpc>
                <a:spcPct val="115000"/>
              </a:lnSpc>
              <a:spcBef>
                <a:spcPts val="1000"/>
              </a:spcBef>
              <a:spcAft>
                <a:spcPts val="0"/>
              </a:spcAft>
              <a:buClr>
                <a:schemeClr val="accent3"/>
              </a:buClr>
              <a:buSzPts val="1300"/>
              <a:buFont typeface="Century Gothic"/>
              <a:buChar char="●"/>
            </a:pPr>
            <a:r>
              <a:rPr b="0" lang="en-US" sz="1200" u="sng">
                <a:solidFill>
                  <a:schemeClr val="accent3"/>
                </a:solidFill>
                <a:latin typeface="Century Gothic"/>
                <a:ea typeface="Century Gothic"/>
                <a:cs typeface="Century Gothic"/>
                <a:sym typeface="Century Gothic"/>
                <a:hlinkClick r:id="rId6">
                  <a:extLst>
                    <a:ext uri="{A12FA001-AC4F-418D-AE19-62706E023703}">
                      <ahyp:hlinkClr val="tx"/>
                    </a:ext>
                  </a:extLst>
                </a:hlinkClick>
              </a:rPr>
              <a:t>BMI Calculator for Children and Teens</a:t>
            </a:r>
            <a:endParaRPr b="0" sz="1200">
              <a:solidFill>
                <a:schemeClr val="accent3"/>
              </a:solidFill>
              <a:latin typeface="Century Gothic"/>
              <a:ea typeface="Century Gothic"/>
              <a:cs typeface="Century Gothic"/>
              <a:sym typeface="Century Gothic"/>
            </a:endParaRPr>
          </a:p>
          <a:p>
            <a:pPr indent="0" lvl="0" marL="0" rtl="0" algn="l">
              <a:lnSpc>
                <a:spcPct val="115000"/>
              </a:lnSpc>
              <a:spcBef>
                <a:spcPts val="1000"/>
              </a:spcBef>
              <a:spcAft>
                <a:spcPts val="0"/>
              </a:spcAft>
              <a:buNone/>
            </a:pPr>
            <a:r>
              <a:t/>
            </a:r>
            <a:endParaRPr>
              <a:latin typeface="Plus Jakarta Sans"/>
              <a:ea typeface="Plus Jakarta Sans"/>
              <a:cs typeface="Plus Jakarta Sans"/>
              <a:sym typeface="Plus Jakarta Sans"/>
            </a:endParaRPr>
          </a:p>
        </p:txBody>
      </p:sp>
      <p:sp>
        <p:nvSpPr>
          <p:cNvPr id="1331" name="Google Shape;1331;p135"/>
          <p:cNvSpPr txBox="1"/>
          <p:nvPr/>
        </p:nvSpPr>
        <p:spPr>
          <a:xfrm>
            <a:off x="723900" y="5590325"/>
            <a:ext cx="4773300" cy="1034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1000"/>
              </a:spcBef>
              <a:spcAft>
                <a:spcPts val="0"/>
              </a:spcAft>
              <a:buNone/>
            </a:pPr>
            <a:r>
              <a:rPr i="1" lang="en-US" sz="1100">
                <a:solidFill>
                  <a:srgbClr val="4C4C4C"/>
                </a:solidFill>
                <a:latin typeface="Plus Jakarta Sans"/>
                <a:ea typeface="Plus Jakarta Sans"/>
                <a:cs typeface="Plus Jakarta Sans"/>
                <a:sym typeface="Plus Jakarta Sans"/>
              </a:rPr>
              <a:t>The Library content is reviewed at least every 2 years and updated as needed for any change in clinical standards or for emerging health issues. Each resource goes through both internal and external clinical review for accuracy and alignment with current practice guidelines.</a:t>
            </a:r>
            <a:endParaRPr i="1" sz="1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6" name="Shape 1336"/>
        <p:cNvGrpSpPr/>
        <p:nvPr/>
      </p:nvGrpSpPr>
      <p:grpSpPr>
        <a:xfrm>
          <a:off x="0" y="0"/>
          <a:ext cx="0" cy="0"/>
          <a:chOff x="0" y="0"/>
          <a:chExt cx="0" cy="0"/>
        </a:xfrm>
      </p:grpSpPr>
      <p:sp>
        <p:nvSpPr>
          <p:cNvPr id="1337" name="Google Shape;1337;p136"/>
          <p:cNvSpPr txBox="1"/>
          <p:nvPr>
            <p:ph idx="1" type="body"/>
          </p:nvPr>
        </p:nvSpPr>
        <p:spPr>
          <a:xfrm>
            <a:off x="740825" y="2385825"/>
            <a:ext cx="4087800" cy="36747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lang="en-US"/>
              <a:t>The call to action can be displayed on specific pages or groups of pages that are relevant.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Use text, images, providers, locations, and more to get the most from your message.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US">
                <a:latin typeface="Plus Jakarta Sans"/>
                <a:ea typeface="Plus Jakarta Sans"/>
                <a:cs typeface="Plus Jakarta Sans"/>
                <a:sym typeface="Plus Jakarta Sans"/>
              </a:rPr>
              <a:t>TO ADD CALLS TO ACTION: </a:t>
            </a:r>
            <a:endParaRPr/>
          </a:p>
          <a:p>
            <a:pPr indent="-333756" lvl="0" marL="457200" rtl="0" algn="l">
              <a:spcBef>
                <a:spcPts val="0"/>
              </a:spcBef>
              <a:spcAft>
                <a:spcPts val="0"/>
              </a:spcAft>
              <a:buClr>
                <a:schemeClr val="accent1"/>
              </a:buClr>
              <a:buSzPts val="1656"/>
              <a:buChar char="●"/>
            </a:pPr>
            <a:r>
              <a:rPr lang="en-US"/>
              <a:t>Login to the </a:t>
            </a:r>
            <a:r>
              <a:rPr lang="en-US"/>
              <a:t>admin</a:t>
            </a:r>
            <a:r>
              <a:rPr lang="en-US"/>
              <a:t> portal</a:t>
            </a:r>
            <a:endParaRPr/>
          </a:p>
          <a:p>
            <a:pPr indent="-333756" lvl="0" marL="457200" rtl="0" algn="l">
              <a:spcBef>
                <a:spcPts val="0"/>
              </a:spcBef>
              <a:spcAft>
                <a:spcPts val="0"/>
              </a:spcAft>
              <a:buClr>
                <a:schemeClr val="accent1"/>
              </a:buClr>
              <a:buSzPts val="1656"/>
              <a:buChar char="●"/>
            </a:pPr>
            <a:r>
              <a:rPr lang="en-US"/>
              <a:t>Create a custom block</a:t>
            </a:r>
            <a:endParaRPr/>
          </a:p>
          <a:p>
            <a:pPr indent="-333756" lvl="0" marL="457200" rtl="0" algn="l">
              <a:spcBef>
                <a:spcPts val="0"/>
              </a:spcBef>
              <a:spcAft>
                <a:spcPts val="0"/>
              </a:spcAft>
              <a:buClr>
                <a:schemeClr val="accent1"/>
              </a:buClr>
              <a:buSzPts val="1656"/>
              <a:buChar char="●"/>
            </a:pPr>
            <a:r>
              <a:rPr lang="en-US"/>
              <a:t>Designate pages to display</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Please consult the HealthHub help center for more information.</a:t>
            </a:r>
            <a:endParaRPr/>
          </a:p>
        </p:txBody>
      </p:sp>
      <p:sp>
        <p:nvSpPr>
          <p:cNvPr id="1338" name="Google Shape;1338;p136"/>
          <p:cNvSpPr txBox="1"/>
          <p:nvPr>
            <p:ph idx="2" type="body"/>
          </p:nvPr>
        </p:nvSpPr>
        <p:spPr>
          <a:xfrm>
            <a:off x="740675" y="1472175"/>
            <a:ext cx="44502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Deliver a contextual next step for your visitors with a custom call to action.</a:t>
            </a:r>
            <a:endParaRPr/>
          </a:p>
        </p:txBody>
      </p:sp>
      <p:sp>
        <p:nvSpPr>
          <p:cNvPr id="1339" name="Google Shape;1339;p136"/>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Add</a:t>
            </a:r>
            <a:r>
              <a:rPr lang="en-US"/>
              <a:t> custom calls to action to your site</a:t>
            </a:r>
            <a:endParaRPr/>
          </a:p>
        </p:txBody>
      </p:sp>
      <p:pic>
        <p:nvPicPr>
          <p:cNvPr id="1340" name="Google Shape;1340;p136"/>
          <p:cNvPicPr preferRelativeResize="0"/>
          <p:nvPr>
            <p:ph idx="3" type="pic"/>
          </p:nvPr>
        </p:nvPicPr>
        <p:blipFill rotWithShape="1">
          <a:blip r:embed="rId3">
            <a:alphaModFix/>
          </a:blip>
          <a:srcRect b="1409" l="0" r="0" t="1409"/>
          <a:stretch/>
        </p:blipFill>
        <p:spPr>
          <a:xfrm>
            <a:off x="5976150" y="1872375"/>
            <a:ext cx="5027702" cy="3261900"/>
          </a:xfrm>
          <a:prstGeom prst="rect">
            <a:avLst/>
          </a:prstGeom>
        </p:spPr>
      </p:pic>
      <p:sp>
        <p:nvSpPr>
          <p:cNvPr id="1341" name="Google Shape;1341;p136"/>
          <p:cNvSpPr/>
          <p:nvPr/>
        </p:nvSpPr>
        <p:spPr>
          <a:xfrm>
            <a:off x="9093200" y="3692500"/>
            <a:ext cx="681600" cy="455700"/>
          </a:xfrm>
          <a:prstGeom prst="rightArrow">
            <a:avLst>
              <a:gd fmla="val 50000" name="adj1"/>
              <a:gd fmla="val 50000" name="adj2"/>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6" name="Shape 1346"/>
        <p:cNvGrpSpPr/>
        <p:nvPr/>
      </p:nvGrpSpPr>
      <p:grpSpPr>
        <a:xfrm>
          <a:off x="0" y="0"/>
          <a:ext cx="0" cy="0"/>
          <a:chOff x="0" y="0"/>
          <a:chExt cx="0" cy="0"/>
        </a:xfrm>
      </p:grpSpPr>
      <p:sp>
        <p:nvSpPr>
          <p:cNvPr id="1347" name="Google Shape;1347;p137"/>
          <p:cNvSpPr txBox="1"/>
          <p:nvPr>
            <p:ph idx="3" type="body"/>
          </p:nvPr>
        </p:nvSpPr>
        <p:spPr>
          <a:xfrm>
            <a:off x="767200" y="2385825"/>
            <a:ext cx="5757000" cy="3674700"/>
          </a:xfrm>
          <a:prstGeom prst="rect">
            <a:avLst/>
          </a:prstGeom>
        </p:spPr>
        <p:txBody>
          <a:bodyPr anchorCtr="0" anchor="t" bIns="45700" lIns="0" spcFirstLastPara="1" rIns="91425" wrap="square" tIns="45700">
            <a:normAutofit/>
          </a:bodyPr>
          <a:lstStyle/>
          <a:p>
            <a:pPr indent="0" lvl="0" marL="0" rtl="0" algn="l">
              <a:lnSpc>
                <a:spcPct val="115000"/>
              </a:lnSpc>
              <a:spcBef>
                <a:spcPts val="0"/>
              </a:spcBef>
              <a:spcAft>
                <a:spcPts val="0"/>
              </a:spcAft>
              <a:buClr>
                <a:srgbClr val="000000"/>
              </a:buClr>
              <a:buSzPts val="1200"/>
              <a:buFont typeface="Arial"/>
              <a:buNone/>
            </a:pPr>
            <a:r>
              <a:rPr lang="en-US" sz="1500">
                <a:solidFill>
                  <a:srgbClr val="4C4C4C"/>
                </a:solidFill>
                <a:latin typeface="Plus Jakarta Sans"/>
                <a:ea typeface="Plus Jakarta Sans"/>
                <a:cs typeface="Plus Jakarta Sans"/>
                <a:sym typeface="Plus Jakarta Sans"/>
              </a:rPr>
              <a:t>The Nutrition Center provides a variety of recipes organized by dietary considerations, including recipes for specific health concerns, and by food category. </a:t>
            </a:r>
            <a:endParaRPr sz="1500">
              <a:solidFill>
                <a:srgbClr val="4C4C4C"/>
              </a:solidFill>
              <a:latin typeface="Plus Jakarta Sans"/>
              <a:ea typeface="Plus Jakarta Sans"/>
              <a:cs typeface="Plus Jakarta Sans"/>
              <a:sym typeface="Plus Jakarta Sans"/>
            </a:endParaRPr>
          </a:p>
          <a:p>
            <a:pPr indent="0" lvl="0" marL="0" rtl="0" algn="l">
              <a:spcBef>
                <a:spcPts val="1000"/>
              </a:spcBef>
              <a:spcAft>
                <a:spcPts val="0"/>
              </a:spcAft>
              <a:buNone/>
            </a:pPr>
            <a:r>
              <a:t/>
            </a:r>
            <a:endParaRPr/>
          </a:p>
        </p:txBody>
      </p:sp>
      <p:sp>
        <p:nvSpPr>
          <p:cNvPr id="1348" name="Google Shape;1348;p137"/>
          <p:cNvSpPr txBox="1"/>
          <p:nvPr>
            <p:ph type="title"/>
          </p:nvPr>
        </p:nvSpPr>
        <p:spPr>
          <a:xfrm>
            <a:off x="740671" y="827925"/>
            <a:ext cx="67368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Recipes to educate </a:t>
            </a:r>
            <a:br>
              <a:rPr lang="en-US"/>
            </a:br>
            <a:r>
              <a:rPr lang="en-US"/>
              <a:t>and engage</a:t>
            </a:r>
            <a:endParaRPr/>
          </a:p>
        </p:txBody>
      </p:sp>
      <p:pic>
        <p:nvPicPr>
          <p:cNvPr id="1349" name="Google Shape;1349;p137"/>
          <p:cNvPicPr preferRelativeResize="0"/>
          <p:nvPr>
            <p:ph idx="2" type="pic"/>
          </p:nvPr>
        </p:nvPicPr>
        <p:blipFill rotWithShape="1">
          <a:blip r:embed="rId3">
            <a:alphaModFix/>
          </a:blip>
          <a:srcRect b="298" l="0" r="0" t="298"/>
          <a:stretch/>
        </p:blipFill>
        <p:spPr>
          <a:xfrm>
            <a:off x="8095047" y="1257696"/>
            <a:ext cx="2124300" cy="4571400"/>
          </a:xfrm>
          <a:prstGeom prst="roundRect">
            <a:avLst>
              <a:gd fmla="val 16667" name="adj"/>
            </a:avLst>
          </a:prstGeom>
        </p:spPr>
      </p:pic>
      <p:sp>
        <p:nvSpPr>
          <p:cNvPr id="1350" name="Google Shape;1350;p137"/>
          <p:cNvSpPr txBox="1"/>
          <p:nvPr/>
        </p:nvSpPr>
        <p:spPr>
          <a:xfrm>
            <a:off x="1714175" y="4379500"/>
            <a:ext cx="2568000" cy="1634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Many clients report that:</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100"/>
              <a:buFont typeface="Arial"/>
              <a:buNone/>
            </a:pPr>
            <a:r>
              <a:rPr b="1" lang="en-US" sz="1500">
                <a:solidFill>
                  <a:schemeClr val="accent3"/>
                </a:solidFill>
                <a:latin typeface="Plus Jakarta Sans"/>
                <a:ea typeface="Plus Jakarta Sans"/>
                <a:cs typeface="Plus Jakarta Sans"/>
                <a:sym typeface="Plus Jakarta Sans"/>
              </a:rPr>
              <a:t>Recipes are popular additions to newsletters, social media posts, and other outreach.</a:t>
            </a:r>
            <a:endParaRPr b="1" sz="1500">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sz="1500">
              <a:solidFill>
                <a:schemeClr val="accent1"/>
              </a:solidFill>
              <a:latin typeface="Plus Jakarta Sans"/>
              <a:ea typeface="Plus Jakarta Sans"/>
              <a:cs typeface="Plus Jakarta Sans"/>
              <a:sym typeface="Plus Jakarta Sans"/>
            </a:endParaRPr>
          </a:p>
        </p:txBody>
      </p:sp>
      <p:grpSp>
        <p:nvGrpSpPr>
          <p:cNvPr id="1351" name="Google Shape;1351;p137"/>
          <p:cNvGrpSpPr/>
          <p:nvPr/>
        </p:nvGrpSpPr>
        <p:grpSpPr>
          <a:xfrm>
            <a:off x="2657375" y="3637800"/>
            <a:ext cx="681600" cy="681600"/>
            <a:chOff x="10294125" y="1691525"/>
            <a:chExt cx="681600" cy="681600"/>
          </a:xfrm>
        </p:grpSpPr>
        <p:sp>
          <p:nvSpPr>
            <p:cNvPr id="1352" name="Google Shape;1352;p137"/>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53" name="Google Shape;1353;p137"/>
            <p:cNvPicPr preferRelativeResize="0"/>
            <p:nvPr/>
          </p:nvPicPr>
          <p:blipFill>
            <a:blip r:embed="rId4">
              <a:alphaModFix/>
            </a:blip>
            <a:stretch>
              <a:fillRect/>
            </a:stretch>
          </p:blipFill>
          <p:spPr>
            <a:xfrm>
              <a:off x="10419913" y="1813734"/>
              <a:ext cx="430025" cy="437175"/>
            </a:xfrm>
            <a:prstGeom prst="rect">
              <a:avLst/>
            </a:prstGeom>
            <a:noFill/>
            <a:ln>
              <a:noFill/>
            </a:ln>
          </p:spPr>
        </p:pic>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8" name="Shape 1358"/>
        <p:cNvGrpSpPr/>
        <p:nvPr/>
      </p:nvGrpSpPr>
      <p:grpSpPr>
        <a:xfrm>
          <a:off x="0" y="0"/>
          <a:ext cx="0" cy="0"/>
          <a:chOff x="0" y="0"/>
          <a:chExt cx="0" cy="0"/>
        </a:xfrm>
      </p:grpSpPr>
      <p:sp>
        <p:nvSpPr>
          <p:cNvPr id="1359" name="Google Shape;1359;p138"/>
          <p:cNvSpPr txBox="1"/>
          <p:nvPr>
            <p:ph type="title"/>
          </p:nvPr>
        </p:nvSpPr>
        <p:spPr>
          <a:xfrm>
            <a:off x="740664" y="-124750"/>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1360" name="Google Shape;1360;p138"/>
          <p:cNvSpPr txBox="1"/>
          <p:nvPr>
            <p:ph idx="1" type="body"/>
          </p:nvPr>
        </p:nvSpPr>
        <p:spPr>
          <a:xfrm>
            <a:off x="735125" y="1041325"/>
            <a:ext cx="108855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the HealthHub as you create your own content marketing campaigns. We’ve done the research for you.</a:t>
            </a:r>
            <a:endParaRPr sz="1600">
              <a:latin typeface="Plus Jakarta Sans"/>
              <a:ea typeface="Plus Jakarta Sans"/>
              <a:cs typeface="Plus Jakarta Sans"/>
              <a:sym typeface="Plus Jakarta Sans"/>
            </a:endParaRPr>
          </a:p>
        </p:txBody>
      </p:sp>
      <p:graphicFrame>
        <p:nvGraphicFramePr>
          <p:cNvPr id="1361" name="Google Shape;1361;p138"/>
          <p:cNvGraphicFramePr/>
          <p:nvPr/>
        </p:nvGraphicFramePr>
        <p:xfrm>
          <a:off x="724801" y="2010675"/>
          <a:ext cx="3000000" cy="3000000"/>
        </p:xfrm>
        <a:graphic>
          <a:graphicData uri="http://schemas.openxmlformats.org/drawingml/2006/table">
            <a:tbl>
              <a:tblPr>
                <a:noFill/>
                <a:tableStyleId>{6EA8AC74-A3E4-4668-9BDE-713E320AA71D}</a:tableStyleId>
              </a:tblPr>
              <a:tblGrid>
                <a:gridCol w="2301350"/>
                <a:gridCol w="2384175"/>
                <a:gridCol w="5943475"/>
              </a:tblGrid>
              <a:tr h="552275">
                <a:tc>
                  <a:txBody>
                    <a:bodyPr/>
                    <a:lstStyle/>
                    <a:p>
                      <a:pPr indent="0" lvl="0" marL="0" marR="0" rtl="0" algn="l">
                        <a:lnSpc>
                          <a:spcPct val="100000"/>
                        </a:lnSpc>
                        <a:spcBef>
                          <a:spcPts val="0"/>
                        </a:spcBef>
                        <a:spcAft>
                          <a:spcPts val="0"/>
                        </a:spcAft>
                        <a:buClr>
                          <a:srgbClr val="000000"/>
                        </a:buClr>
                        <a:buSzPts val="1100"/>
                        <a:buFont typeface="Arial"/>
                        <a:buNone/>
                      </a:pPr>
                      <a:r>
                        <a:rPr b="1" lang="en-US">
                          <a:solidFill>
                            <a:schemeClr val="lt2"/>
                          </a:solidFill>
                          <a:latin typeface="Plus Jakarta Sans"/>
                          <a:ea typeface="Plus Jakarta Sans"/>
                          <a:cs typeface="Plus Jakarta Sans"/>
                          <a:sym typeface="Plus Jakarta Sans"/>
                        </a:rPr>
                        <a:t>Topic</a:t>
                      </a:r>
                      <a:r>
                        <a:rPr b="1" lang="en-US" u="none" cap="none" strike="noStrike">
                          <a:solidFill>
                            <a:schemeClr val="lt2"/>
                          </a:solidFill>
                          <a:latin typeface="Plus Jakarta Sans"/>
                          <a:ea typeface="Plus Jakarta Sans"/>
                          <a:cs typeface="Plus Jakarta Sans"/>
                          <a:sym typeface="Plus Jakarta Sans"/>
                        </a:rPr>
                        <a:t> </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Title</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r>
              <a:tr h="870950">
                <a:tc rowSpan="2">
                  <a:txBody>
                    <a:bodyPr/>
                    <a:lstStyle/>
                    <a:p>
                      <a:pPr indent="0" lvl="0" marL="0" rtl="0" algn="l">
                        <a:spcBef>
                          <a:spcPts val="0"/>
                        </a:spcBef>
                        <a:spcAft>
                          <a:spcPts val="0"/>
                        </a:spcAft>
                        <a:buNone/>
                      </a:pPr>
                      <a:r>
                        <a:rPr b="1" lang="en-US" sz="1100">
                          <a:solidFill>
                            <a:schemeClr val="lt2"/>
                          </a:solidFill>
                          <a:latin typeface="Plus Jakarta Sans"/>
                          <a:ea typeface="Plus Jakarta Sans"/>
                          <a:cs typeface="Plus Jakarta Sans"/>
                          <a:sym typeface="Plus Jakarta Sans"/>
                        </a:rPr>
                        <a:t>Age-specific Prevention Guidelines</a:t>
                      </a:r>
                      <a:endParaRPr b="1" sz="1100">
                        <a:solidFill>
                          <a:schemeClr val="lt2"/>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None/>
                      </a:pPr>
                      <a:r>
                        <a:rPr lang="en-US" sz="1100">
                          <a:latin typeface="Plus Jakarta Sans"/>
                          <a:ea typeface="Plus Jakarta Sans"/>
                          <a:cs typeface="Plus Jakarta Sans"/>
                          <a:sym typeface="Plus Jakarta Sans"/>
                        </a:rPr>
                        <a:t>Prevention Guidelines for Children from Birth to Age 2</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https://healthhub.crestnerhealth.com/infectious-diseases/prevention/health-screening-guidelines-children-birth-age-2</a:t>
                      </a:r>
                      <a:r>
                        <a:rPr lang="en-US" sz="1100">
                          <a:solidFill>
                            <a:schemeClr val="accent3"/>
                          </a:solidFill>
                          <a:latin typeface="Plus Jakarta Sans"/>
                          <a:ea typeface="Plus Jakarta Sans"/>
                          <a:cs typeface="Plus Jakarta Sans"/>
                          <a:sym typeface="Plus Jakarta Sans"/>
                        </a:rPr>
                        <a:t> </a:t>
                      </a:r>
                      <a:endParaRPr sz="1100"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641025">
                <a:tc vMerge="1"/>
                <a:tc>
                  <a:txBody>
                    <a:bodyPr/>
                    <a:lstStyle/>
                    <a:p>
                      <a:pPr indent="0" lvl="0" marL="0" marR="0" rtl="0" algn="l">
                        <a:lnSpc>
                          <a:spcPct val="100000"/>
                        </a:lnSpc>
                        <a:spcBef>
                          <a:spcPts val="0"/>
                        </a:spcBef>
                        <a:spcAft>
                          <a:spcPts val="0"/>
                        </a:spcAft>
                        <a:buNone/>
                      </a:pPr>
                      <a:r>
                        <a:rPr lang="en-US" sz="1100">
                          <a:latin typeface="Plus Jakarta Sans"/>
                          <a:ea typeface="Plus Jakarta Sans"/>
                          <a:cs typeface="Plus Jakarta Sans"/>
                          <a:sym typeface="Plus Jakarta Sans"/>
                        </a:rPr>
                        <a:t>Health Screening Guidelines, Ages 2 to 18</a:t>
                      </a:r>
                      <a:endParaRPr sz="1100">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https://healthhub.crestnerhealth.com/infectious-diseases/prevention/health-screening-guidelines-ages-2-18</a:t>
                      </a:r>
                      <a:r>
                        <a:rPr lang="en-US" sz="1100">
                          <a:solidFill>
                            <a:schemeClr val="accent3"/>
                          </a:solidFill>
                          <a:latin typeface="Plus Jakarta Sans"/>
                          <a:ea typeface="Plus Jakarta Sans"/>
                          <a:cs typeface="Plus Jakarta Sans"/>
                          <a:sym typeface="Plus Jakarta Sans"/>
                        </a:rPr>
                        <a:t> </a:t>
                      </a:r>
                      <a:endParaRPr sz="1100"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lt1"/>
                    </a:solidFill>
                  </a:tcPr>
                </a:tc>
              </a:tr>
              <a:tr h="661300">
                <a:tc rowSpan="2">
                  <a:txBody>
                    <a:bodyPr/>
                    <a:lstStyle/>
                    <a:p>
                      <a:pPr indent="0" lvl="0" marL="0" rtl="0" algn="l">
                        <a:spcBef>
                          <a:spcPts val="0"/>
                        </a:spcBef>
                        <a:spcAft>
                          <a:spcPts val="0"/>
                        </a:spcAft>
                        <a:buNone/>
                      </a:pPr>
                      <a:r>
                        <a:rPr b="1" lang="en-US" sz="1100">
                          <a:solidFill>
                            <a:schemeClr val="lt2"/>
                          </a:solidFill>
                          <a:latin typeface="Plus Jakarta Sans"/>
                          <a:ea typeface="Plus Jakarta Sans"/>
                          <a:cs typeface="Plus Jakarta Sans"/>
                          <a:sym typeface="Plus Jakarta Sans"/>
                        </a:rPr>
                        <a:t>The Importance of Regular Checkups</a:t>
                      </a:r>
                      <a:endParaRPr b="1" sz="1100">
                        <a:solidFill>
                          <a:schemeClr val="lt2"/>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None/>
                      </a:pPr>
                      <a:r>
                        <a:rPr lang="en-US" sz="1100">
                          <a:latin typeface="Plus Jakarta Sans"/>
                          <a:ea typeface="Plus Jakarta Sans"/>
                          <a:cs typeface="Plus Jakarta Sans"/>
                          <a:sym typeface="Plus Jakarta Sans"/>
                        </a:rPr>
                        <a:t>Helping Your Child Prepare for a Doctor’s Visit</a:t>
                      </a:r>
                      <a:endParaRPr sz="1100" u="none" cap="none" strike="noStrike">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https://healthhub.crestnerhealth.com/wellness/understanding-healthcare/helping-your-child-prepare-doctors-visit</a:t>
                      </a:r>
                      <a:r>
                        <a:rPr lang="en-US" sz="1100">
                          <a:solidFill>
                            <a:schemeClr val="accent3"/>
                          </a:solidFill>
                          <a:latin typeface="Plus Jakarta Sans"/>
                          <a:ea typeface="Plus Jakarta Sans"/>
                          <a:cs typeface="Plus Jakarta Sans"/>
                          <a:sym typeface="Plus Jakarta Sans"/>
                        </a:rPr>
                        <a:t> </a:t>
                      </a:r>
                      <a:endParaRPr sz="1100"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r>
              <a:tr h="742400">
                <a:tc vMerge="1"/>
                <a:tc>
                  <a:txBody>
                    <a:bodyPr/>
                    <a:lstStyle/>
                    <a:p>
                      <a:pPr indent="0" lvl="0" marL="0" marR="0" rtl="0" algn="l">
                        <a:lnSpc>
                          <a:spcPct val="100000"/>
                        </a:lnSpc>
                        <a:spcBef>
                          <a:spcPts val="0"/>
                        </a:spcBef>
                        <a:spcAft>
                          <a:spcPts val="0"/>
                        </a:spcAft>
                        <a:buNone/>
                      </a:pPr>
                      <a:r>
                        <a:rPr lang="en-US" sz="1100">
                          <a:latin typeface="Plus Jakarta Sans"/>
                          <a:ea typeface="Plus Jakarta Sans"/>
                          <a:cs typeface="Plus Jakarta Sans"/>
                          <a:sym typeface="Plus Jakarta Sans"/>
                        </a:rPr>
                        <a:t>Make Time for Well-Child Visits</a:t>
                      </a:r>
                      <a:endParaRPr sz="1100" u="none" cap="none" strike="noStrike">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rgbClr val="FFFFFF"/>
                    </a:solidFill>
                  </a:tcPr>
                </a:tc>
                <a:tc>
                  <a:txBody>
                    <a:bodyPr/>
                    <a:lstStyle/>
                    <a:p>
                      <a:pPr indent="0" lvl="0" marL="0" marR="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https://healthhub.crestnerhealth.com/wellness/understanding-healthcare/make-time-well-child-visits</a:t>
                      </a:r>
                      <a:r>
                        <a:rPr lang="en-US" sz="1100">
                          <a:solidFill>
                            <a:schemeClr val="accent3"/>
                          </a:solidFill>
                          <a:latin typeface="Plus Jakarta Sans"/>
                          <a:ea typeface="Plus Jakarta Sans"/>
                          <a:cs typeface="Plus Jakarta Sans"/>
                          <a:sym typeface="Plus Jakarta Sans"/>
                        </a:rPr>
                        <a:t> </a:t>
                      </a:r>
                      <a:endParaRPr sz="1100"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r>
              <a:tr h="742400">
                <a:tc>
                  <a:txBody>
                    <a:bodyPr/>
                    <a:lstStyle/>
                    <a:p>
                      <a:pPr indent="0" lvl="0" marL="0" rtl="0" algn="l">
                        <a:spcBef>
                          <a:spcPts val="0"/>
                        </a:spcBef>
                        <a:spcAft>
                          <a:spcPts val="0"/>
                        </a:spcAft>
                        <a:buNone/>
                      </a:pPr>
                      <a:r>
                        <a:rPr b="1" lang="en-US" sz="1100">
                          <a:solidFill>
                            <a:schemeClr val="lt2"/>
                          </a:solidFill>
                          <a:latin typeface="Plus Jakarta Sans"/>
                          <a:ea typeface="Plus Jakarta Sans"/>
                          <a:cs typeface="Plus Jakarta Sans"/>
                          <a:sym typeface="Plus Jakarta Sans"/>
                        </a:rPr>
                        <a:t>The Healthy Child</a:t>
                      </a:r>
                      <a:endParaRPr b="1" sz="1100">
                        <a:solidFill>
                          <a:schemeClr val="lt2"/>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None/>
                      </a:pPr>
                      <a:r>
                        <a:rPr lang="en-US" sz="1100">
                          <a:latin typeface="Plus Jakarta Sans"/>
                          <a:ea typeface="Plus Jakarta Sans"/>
                          <a:cs typeface="Plus Jakarta Sans"/>
                          <a:sym typeface="Plus Jakarta Sans"/>
                        </a:rPr>
                        <a:t>Physical &amp; Emotional Development Topics</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https://healthhub.crestnerhealth.com/your-childs-growth-and-development</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lt1"/>
                    </a:solid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6" name="Shape 1366"/>
        <p:cNvGrpSpPr/>
        <p:nvPr/>
      </p:nvGrpSpPr>
      <p:grpSpPr>
        <a:xfrm>
          <a:off x="0" y="0"/>
          <a:ext cx="0" cy="0"/>
          <a:chOff x="0" y="0"/>
          <a:chExt cx="0" cy="0"/>
        </a:xfrm>
      </p:grpSpPr>
      <p:graphicFrame>
        <p:nvGraphicFramePr>
          <p:cNvPr id="1367" name="Google Shape;1367;p139"/>
          <p:cNvGraphicFramePr/>
          <p:nvPr/>
        </p:nvGraphicFramePr>
        <p:xfrm>
          <a:off x="724788" y="2003950"/>
          <a:ext cx="3000000" cy="3000000"/>
        </p:xfrm>
        <a:graphic>
          <a:graphicData uri="http://schemas.openxmlformats.org/drawingml/2006/table">
            <a:tbl>
              <a:tblPr>
                <a:noFill/>
                <a:tableStyleId>{6EA8AC74-A3E4-4668-9BDE-713E320AA71D}</a:tableStyleId>
              </a:tblPr>
              <a:tblGrid>
                <a:gridCol w="1671725"/>
                <a:gridCol w="3229975"/>
                <a:gridCol w="5727300"/>
              </a:tblGrid>
              <a:tr h="442225">
                <a:tc>
                  <a:txBody>
                    <a:bodyPr/>
                    <a:lstStyle/>
                    <a:p>
                      <a:pPr indent="0" lvl="0" marL="0" marR="0" rtl="0" algn="l">
                        <a:lnSpc>
                          <a:spcPct val="100000"/>
                        </a:lnSpc>
                        <a:spcBef>
                          <a:spcPts val="0"/>
                        </a:spcBef>
                        <a:spcAft>
                          <a:spcPts val="0"/>
                        </a:spcAft>
                        <a:buClr>
                          <a:srgbClr val="000000"/>
                        </a:buClr>
                        <a:buSzPts val="1100"/>
                        <a:buFont typeface="Arial"/>
                        <a:buNone/>
                      </a:pPr>
                      <a:r>
                        <a:rPr b="1" lang="en-US" sz="1300" u="none" cap="none" strike="noStrike">
                          <a:solidFill>
                            <a:schemeClr val="lt2"/>
                          </a:solidFill>
                          <a:latin typeface="Plus Jakarta Sans"/>
                          <a:ea typeface="Plus Jakarta Sans"/>
                          <a:cs typeface="Plus Jakarta Sans"/>
                          <a:sym typeface="Plus Jakarta Sans"/>
                        </a:rPr>
                        <a:t>Keyword </a:t>
                      </a:r>
                      <a:endParaRPr i="1" sz="13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300" u="none" cap="none" strike="noStrike">
                          <a:solidFill>
                            <a:schemeClr val="lt2"/>
                          </a:solidFill>
                          <a:latin typeface="Plus Jakarta Sans"/>
                          <a:ea typeface="Plus Jakarta Sans"/>
                          <a:cs typeface="Plus Jakarta Sans"/>
                          <a:sym typeface="Plus Jakarta Sans"/>
                        </a:rPr>
                        <a:t>Title</a:t>
                      </a:r>
                      <a:endParaRPr b="1" sz="13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300" u="none" cap="none" strike="noStrike">
                          <a:solidFill>
                            <a:schemeClr val="lt2"/>
                          </a:solidFill>
                          <a:latin typeface="Plus Jakarta Sans"/>
                          <a:ea typeface="Plus Jakarta Sans"/>
                          <a:cs typeface="Plus Jakarta Sans"/>
                          <a:sym typeface="Plus Jakarta Sans"/>
                        </a:rPr>
                        <a:t>Content URL</a:t>
                      </a:r>
                      <a:endParaRPr b="1" i="1" sz="13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r>
              <a:tr h="636550">
                <a:tc rowSpan="3">
                  <a:txBody>
                    <a:bodyPr/>
                    <a:lstStyle/>
                    <a:p>
                      <a:pPr indent="0" lvl="0" marL="0" marR="0" rtl="0" algn="l">
                        <a:lnSpc>
                          <a:spcPct val="100000"/>
                        </a:lnSpc>
                        <a:spcBef>
                          <a:spcPts val="0"/>
                        </a:spcBef>
                        <a:spcAft>
                          <a:spcPts val="0"/>
                        </a:spcAft>
                        <a:buClr>
                          <a:srgbClr val="000000"/>
                        </a:buClr>
                        <a:buSzPts val="1100"/>
                        <a:buFont typeface="Arial"/>
                        <a:buNone/>
                      </a:pPr>
                      <a:r>
                        <a:rPr b="1" lang="en-US" sz="1100">
                          <a:solidFill>
                            <a:schemeClr val="lt2"/>
                          </a:solidFill>
                          <a:latin typeface="Plus Jakarta Sans"/>
                          <a:ea typeface="Plus Jakarta Sans"/>
                          <a:cs typeface="Plus Jakarta Sans"/>
                          <a:sym typeface="Plus Jakarta Sans"/>
                        </a:rPr>
                        <a:t>Recommended vaccinations</a:t>
                      </a:r>
                      <a:endParaRPr b="1" sz="1100" u="none" cap="none" strike="noStrike">
                        <a:solidFill>
                          <a:schemeClr val="lt2"/>
                        </a:solidFill>
                        <a:latin typeface="Plus Jakarta Sans"/>
                        <a:ea typeface="Plus Jakarta Sans"/>
                        <a:cs typeface="Plus Jakarta Sans"/>
                        <a:sym typeface="Plus Jakarta Sans"/>
                      </a:endParaRPr>
                    </a:p>
                  </a:txBody>
                  <a:tcPr marT="18275" marB="18275" marR="18275" marL="36575" anchor="ctr">
                    <a:lnL cap="flat" cmpd="sng" w="12700">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a:latin typeface="Plus Jakarta Sans"/>
                          <a:ea typeface="Plus Jakarta Sans"/>
                          <a:cs typeface="Plus Jakarta Sans"/>
                          <a:sym typeface="Plus Jakarta Sans"/>
                        </a:rPr>
                        <a:t>What Every Parent Should Know About Vaccines</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https://healthhub.crestnerhealth.com/infectious-diseases/prevention/what-every-parent-should-know-about-vaccines</a:t>
                      </a:r>
                      <a:r>
                        <a:rPr lang="en-US" sz="1100" u="sng">
                          <a:solidFill>
                            <a:schemeClr val="accent3"/>
                          </a:solidFill>
                          <a:latin typeface="Plus Jakarta Sans"/>
                          <a:ea typeface="Plus Jakarta Sans"/>
                          <a:cs typeface="Plus Jakarta Sans"/>
                          <a:sym typeface="Plus Jakarta Sans"/>
                        </a:rPr>
                        <a:t> </a:t>
                      </a:r>
                      <a:endParaRPr sz="1400" u="sng"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r>
              <a:tr h="636550">
                <a:tc vMerge="1"/>
                <a:tc>
                  <a:txBody>
                    <a:bodyPr/>
                    <a:lstStyle/>
                    <a:p>
                      <a:pPr indent="0" lvl="0" marL="0" marR="0" rtl="0" algn="l">
                        <a:lnSpc>
                          <a:spcPct val="100000"/>
                        </a:lnSpc>
                        <a:spcBef>
                          <a:spcPts val="0"/>
                        </a:spcBef>
                        <a:spcAft>
                          <a:spcPts val="0"/>
                        </a:spcAft>
                        <a:buNone/>
                      </a:pPr>
                      <a:r>
                        <a:rPr lang="en-US" sz="1100">
                          <a:latin typeface="Plus Jakarta Sans"/>
                          <a:ea typeface="Plus Jakarta Sans"/>
                          <a:cs typeface="Plus Jakarta Sans"/>
                          <a:sym typeface="Plus Jakarta Sans"/>
                        </a:rPr>
                        <a:t>Childhood Immunizations</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https://healthhub.crestnerhealth.com/infectious-diseases/prevention/childhood-immunizations</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636550">
                <a:tc vMerge="1"/>
                <a:tc>
                  <a:txBody>
                    <a:bodyPr/>
                    <a:lstStyle/>
                    <a:p>
                      <a:pPr indent="0" lvl="0" marL="0" marR="0" rtl="0" algn="l">
                        <a:lnSpc>
                          <a:spcPct val="100000"/>
                        </a:lnSpc>
                        <a:spcBef>
                          <a:spcPts val="0"/>
                        </a:spcBef>
                        <a:spcAft>
                          <a:spcPts val="0"/>
                        </a:spcAft>
                        <a:buClr>
                          <a:srgbClr val="000000"/>
                        </a:buClr>
                        <a:buSzPts val="1100"/>
                        <a:buFont typeface="Arial"/>
                        <a:buNone/>
                      </a:pPr>
                      <a:r>
                        <a:rPr lang="en-US" sz="1100">
                          <a:latin typeface="Plus Jakarta Sans"/>
                          <a:ea typeface="Plus Jakarta Sans"/>
                          <a:cs typeface="Plus Jakarta Sans"/>
                          <a:sym typeface="Plus Jakarta Sans"/>
                        </a:rPr>
                        <a:t>Take the Infant Vaccine Quiz</a:t>
                      </a:r>
                      <a:endParaRPr sz="1100" u="none" cap="none" strike="noStrike">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https://healthhub.crestnerhealth.com/wellness/healthy-living/take-teen-vaccine-quiz</a:t>
                      </a:r>
                      <a:r>
                        <a:rPr lang="en-US" sz="1100">
                          <a:solidFill>
                            <a:schemeClr val="accent3"/>
                          </a:solidFill>
                          <a:latin typeface="Plus Jakarta Sans"/>
                          <a:ea typeface="Plus Jakarta Sans"/>
                          <a:cs typeface="Plus Jakarta Sans"/>
                          <a:sym typeface="Plus Jakarta Sans"/>
                        </a:rPr>
                        <a:t> </a:t>
                      </a:r>
                      <a:endParaRPr sz="1400" u="none"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r>
              <a:tr h="636550">
                <a:tc rowSpan="3">
                  <a:txBody>
                    <a:bodyPr/>
                    <a:lstStyle/>
                    <a:p>
                      <a:pPr indent="0" lvl="0" marL="0" marR="0" rtl="0" algn="l">
                        <a:lnSpc>
                          <a:spcPct val="100000"/>
                        </a:lnSpc>
                        <a:spcBef>
                          <a:spcPts val="0"/>
                        </a:spcBef>
                        <a:spcAft>
                          <a:spcPts val="0"/>
                        </a:spcAft>
                        <a:buClr>
                          <a:srgbClr val="000000"/>
                        </a:buClr>
                        <a:buSzPts val="1100"/>
                        <a:buFont typeface="Arial"/>
                        <a:buNone/>
                      </a:pPr>
                      <a:r>
                        <a:rPr b="1" lang="en-US" sz="1100">
                          <a:solidFill>
                            <a:schemeClr val="lt2"/>
                          </a:solidFill>
                          <a:latin typeface="Plus Jakarta Sans"/>
                          <a:ea typeface="Plus Jakarta Sans"/>
                          <a:cs typeface="Plus Jakarta Sans"/>
                          <a:sym typeface="Plus Jakarta Sans"/>
                        </a:rPr>
                        <a:t>Helping a Sick Child</a:t>
                      </a:r>
                      <a:endParaRPr b="1" sz="1100" u="none" cap="none" strike="noStrike">
                        <a:solidFill>
                          <a:schemeClr val="lt2"/>
                        </a:solidFill>
                        <a:latin typeface="Plus Jakarta Sans"/>
                        <a:ea typeface="Plus Jakarta Sans"/>
                        <a:cs typeface="Plus Jakarta Sans"/>
                        <a:sym typeface="Plus Jakarta Sans"/>
                      </a:endParaRPr>
                    </a:p>
                  </a:txBody>
                  <a:tcPr marT="18275" marB="18275" marR="18275" marL="36575" anchor="ctr">
                    <a:lnL cap="flat" cmpd="sng" w="12700">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2700">
                      <a:solidFill>
                        <a:schemeClr val="lt2"/>
                      </a:solidFill>
                      <a:prstDash val="solid"/>
                      <a:round/>
                      <a:headEnd len="sm" w="sm" type="none"/>
                      <a:tailEnd len="sm" w="sm" type="none"/>
                    </a:lnB>
                    <a:solidFill>
                      <a:schemeClr val="accent3"/>
                    </a:solidFill>
                  </a:tcPr>
                </a:tc>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When Your Child is Sick</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https://healthhub.crestnerhealth.com/wellness/understanding-healthcare/when-and-where-get-care-your-child</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636550">
                <a:tc vMerge="1"/>
                <a:tc>
                  <a:txBody>
                    <a:bodyPr/>
                    <a:lstStyle/>
                    <a:p>
                      <a:pPr indent="0" lvl="0" marL="0" marR="0" rtl="0" algn="l">
                        <a:lnSpc>
                          <a:spcPct val="100000"/>
                        </a:lnSpc>
                        <a:spcBef>
                          <a:spcPts val="0"/>
                        </a:spcBef>
                        <a:spcAft>
                          <a:spcPts val="0"/>
                        </a:spcAft>
                        <a:buClr>
                          <a:srgbClr val="000000"/>
                        </a:buClr>
                        <a:buSzPts val="1100"/>
                        <a:buFont typeface="Arial"/>
                        <a:buNone/>
                      </a:pPr>
                      <a:r>
                        <a:rPr lang="en-US" sz="1100">
                          <a:latin typeface="Plus Jakarta Sans"/>
                          <a:ea typeface="Plus Jakarta Sans"/>
                          <a:cs typeface="Plus Jakarta Sans"/>
                          <a:sym typeface="Plus Jakarta Sans"/>
                        </a:rPr>
                        <a:t>When Your Child Has Surgery</a:t>
                      </a:r>
                      <a:endParaRPr sz="1100" u="none" cap="none" strike="noStrike">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https://healthhub.crestnerhealth.com/surgery/management/preparing-your-child-surgery</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r>
              <a:tr h="636550">
                <a:tc vMerge="1"/>
                <a:tc>
                  <a:txBody>
                    <a:bodyPr/>
                    <a:lstStyle/>
                    <a:p>
                      <a:pPr indent="0" lvl="0" marL="0" marR="0" rtl="0" algn="l">
                        <a:lnSpc>
                          <a:spcPct val="100000"/>
                        </a:lnSpc>
                        <a:spcBef>
                          <a:spcPts val="0"/>
                        </a:spcBef>
                        <a:spcAft>
                          <a:spcPts val="0"/>
                        </a:spcAft>
                        <a:buClr>
                          <a:srgbClr val="000000"/>
                        </a:buClr>
                        <a:buSzPts val="1100"/>
                        <a:buFont typeface="Arial"/>
                        <a:buNone/>
                      </a:pPr>
                      <a:r>
                        <a:rPr lang="en-US" sz="1100">
                          <a:latin typeface="Plus Jakarta Sans"/>
                          <a:ea typeface="Plus Jakarta Sans"/>
                          <a:cs typeface="Plus Jakarta Sans"/>
                          <a:sym typeface="Plus Jakarta Sans"/>
                        </a:rPr>
                        <a:t>Using Medications</a:t>
                      </a:r>
                      <a:endParaRPr sz="1100" u="none" cap="none" strike="noStrike">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https://healthhub.crestnerhealth.com/wellness/healthy-living/treat-childrens-otc-medicines-care</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lt1"/>
                    </a:solidFill>
                  </a:tcPr>
                </a:tc>
              </a:tr>
            </a:tbl>
          </a:graphicData>
        </a:graphic>
      </p:graphicFrame>
      <p:sp>
        <p:nvSpPr>
          <p:cNvPr id="1368" name="Google Shape;1368;p139"/>
          <p:cNvSpPr txBox="1"/>
          <p:nvPr>
            <p:ph type="title"/>
          </p:nvPr>
        </p:nvSpPr>
        <p:spPr>
          <a:xfrm>
            <a:off x="740664" y="-124750"/>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1369" name="Google Shape;1369;p139"/>
          <p:cNvSpPr txBox="1"/>
          <p:nvPr>
            <p:ph idx="1" type="body"/>
          </p:nvPr>
        </p:nvSpPr>
        <p:spPr>
          <a:xfrm>
            <a:off x="735125" y="1041325"/>
            <a:ext cx="108855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the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5" name="Shape 1155"/>
        <p:cNvGrpSpPr/>
        <p:nvPr/>
      </p:nvGrpSpPr>
      <p:grpSpPr>
        <a:xfrm>
          <a:off x="0" y="0"/>
          <a:ext cx="0" cy="0"/>
          <a:chOff x="0" y="0"/>
          <a:chExt cx="0" cy="0"/>
        </a:xfrm>
      </p:grpSpPr>
      <p:sp>
        <p:nvSpPr>
          <p:cNvPr id="1156" name="Google Shape;1156;p122"/>
          <p:cNvSpPr txBox="1"/>
          <p:nvPr>
            <p:ph idx="3" type="body"/>
          </p:nvPr>
        </p:nvSpPr>
        <p:spPr>
          <a:xfrm>
            <a:off x="420300" y="2687500"/>
            <a:ext cx="5870100" cy="3401700"/>
          </a:xfrm>
          <a:prstGeom prst="rect">
            <a:avLst/>
          </a:prstGeom>
        </p:spPr>
        <p:txBody>
          <a:bodyPr anchorCtr="0" anchor="t" bIns="45700" lIns="0" spcFirstLastPara="1" rIns="91425" wrap="square" tIns="45700">
            <a:normAutofit fontScale="92500" lnSpcReduction="10000"/>
          </a:bodyPr>
          <a:lstStyle/>
          <a:p>
            <a:pPr indent="0" lvl="0" marL="0" rtl="0" algn="l">
              <a:lnSpc>
                <a:spcPct val="150000"/>
              </a:lnSpc>
              <a:spcBef>
                <a:spcPts val="0"/>
              </a:spcBef>
              <a:spcAft>
                <a:spcPts val="0"/>
              </a:spcAft>
              <a:buNone/>
            </a:pPr>
            <a:r>
              <a:rPr lang="en-US" sz="1600"/>
              <a:t>T</a:t>
            </a:r>
            <a:r>
              <a:rPr lang="en-US" sz="1600"/>
              <a:t>his Toolkit includes:</a:t>
            </a:r>
            <a:endParaRPr sz="1600"/>
          </a:p>
          <a:p>
            <a:pPr indent="-328453" lvl="0" marL="457200" rtl="0" algn="l">
              <a:lnSpc>
                <a:spcPct val="115000"/>
              </a:lnSpc>
              <a:spcBef>
                <a:spcPts val="0"/>
              </a:spcBef>
              <a:spcAft>
                <a:spcPts val="0"/>
              </a:spcAft>
              <a:buClr>
                <a:schemeClr val="accent1"/>
              </a:buClr>
              <a:buSzPct val="106250"/>
              <a:buChar char="•"/>
            </a:pPr>
            <a:r>
              <a:rPr lang="en-US" sz="1600"/>
              <a:t>Social media posts that are ready for your campaign</a:t>
            </a:r>
            <a:endParaRPr sz="1600"/>
          </a:p>
          <a:p>
            <a:pPr indent="-328453" lvl="0" marL="457200" rtl="0" algn="l">
              <a:lnSpc>
                <a:spcPct val="115000"/>
              </a:lnSpc>
              <a:spcBef>
                <a:spcPts val="600"/>
              </a:spcBef>
              <a:spcAft>
                <a:spcPts val="0"/>
              </a:spcAft>
              <a:buClr>
                <a:schemeClr val="accent1"/>
              </a:buClr>
              <a:buSzPct val="106250"/>
              <a:buChar char="•"/>
            </a:pPr>
            <a:r>
              <a:rPr lang="en-US" sz="1600"/>
              <a:t>A customizable blog post</a:t>
            </a:r>
            <a:endParaRPr sz="1600"/>
          </a:p>
          <a:p>
            <a:pPr indent="-328453" lvl="0" marL="457200" rtl="0" algn="l">
              <a:lnSpc>
                <a:spcPct val="115000"/>
              </a:lnSpc>
              <a:spcBef>
                <a:spcPts val="600"/>
              </a:spcBef>
              <a:spcAft>
                <a:spcPts val="0"/>
              </a:spcAft>
              <a:buClr>
                <a:schemeClr val="accent1"/>
              </a:buClr>
              <a:buSzPct val="106250"/>
              <a:buChar char="•"/>
            </a:pPr>
            <a:r>
              <a:rPr lang="en-US" sz="1600"/>
              <a:t>Infographics that build understanding using engaging and entertaining visuals </a:t>
            </a:r>
            <a:endParaRPr sz="1600"/>
          </a:p>
          <a:p>
            <a:pPr indent="-328453" lvl="0" marL="457200" rtl="0" algn="l">
              <a:lnSpc>
                <a:spcPct val="115000"/>
              </a:lnSpc>
              <a:spcBef>
                <a:spcPts val="600"/>
              </a:spcBef>
              <a:spcAft>
                <a:spcPts val="0"/>
              </a:spcAft>
              <a:buClr>
                <a:schemeClr val="accent1"/>
              </a:buClr>
              <a:buSzPct val="106250"/>
              <a:buChar char="•"/>
            </a:pPr>
            <a:r>
              <a:rPr lang="en-US" sz="1600"/>
              <a:t>Highlighted HealthHub articles, quizzes, risk assessments, and other resources to engage and nurture people as they explore topics that are important to their health</a:t>
            </a:r>
            <a:endParaRPr sz="1600"/>
          </a:p>
          <a:p>
            <a:pPr indent="-328453" lvl="0" marL="457200" rtl="0" algn="l">
              <a:lnSpc>
                <a:spcPct val="115000"/>
              </a:lnSpc>
              <a:spcBef>
                <a:spcPts val="600"/>
              </a:spcBef>
              <a:spcAft>
                <a:spcPts val="0"/>
              </a:spcAft>
              <a:buClr>
                <a:schemeClr val="accent1"/>
              </a:buClr>
              <a:buSzPct val="106250"/>
              <a:buChar char="•"/>
            </a:pPr>
            <a:r>
              <a:rPr lang="en-US" sz="1600"/>
              <a:t>Videos and Spanish language resources are promoted in this Toolkit</a:t>
            </a:r>
            <a:endParaRPr sz="1600"/>
          </a:p>
          <a:p>
            <a:pPr indent="-328453" lvl="0" marL="457200" rtl="0" algn="l">
              <a:lnSpc>
                <a:spcPct val="115000"/>
              </a:lnSpc>
              <a:spcBef>
                <a:spcPts val="600"/>
              </a:spcBef>
              <a:spcAft>
                <a:spcPts val="600"/>
              </a:spcAft>
              <a:buClr>
                <a:schemeClr val="accent1"/>
              </a:buClr>
              <a:buSzPct val="106250"/>
              <a:buChar char="•"/>
            </a:pPr>
            <a:r>
              <a:rPr lang="en-US" sz="1600"/>
              <a:t>A  Toolkit calendar</a:t>
            </a:r>
            <a:endParaRPr b="1">
              <a:latin typeface="Plus Jakarta Sans"/>
              <a:ea typeface="Plus Jakarta Sans"/>
              <a:cs typeface="Plus Jakarta Sans"/>
              <a:sym typeface="Plus Jakarta Sans"/>
            </a:endParaRPr>
          </a:p>
        </p:txBody>
      </p:sp>
      <p:pic>
        <p:nvPicPr>
          <p:cNvPr id="1157" name="Google Shape;1157;p122"/>
          <p:cNvPicPr preferRelativeResize="0"/>
          <p:nvPr>
            <p:ph idx="2" type="pic"/>
          </p:nvPr>
        </p:nvPicPr>
        <p:blipFill rotWithShape="1">
          <a:blip r:embed="rId3">
            <a:alphaModFix/>
          </a:blip>
          <a:srcRect b="298" l="0" r="0" t="298"/>
          <a:stretch/>
        </p:blipFill>
        <p:spPr>
          <a:xfrm>
            <a:off x="8095047" y="1257696"/>
            <a:ext cx="2124300" cy="4571400"/>
          </a:xfrm>
          <a:prstGeom prst="roundRect">
            <a:avLst>
              <a:gd fmla="val 16667" name="adj"/>
            </a:avLst>
          </a:prstGeom>
        </p:spPr>
      </p:pic>
      <p:sp>
        <p:nvSpPr>
          <p:cNvPr id="1158" name="Google Shape;1158;p122"/>
          <p:cNvSpPr txBox="1"/>
          <p:nvPr>
            <p:ph idx="3" type="body"/>
          </p:nvPr>
        </p:nvSpPr>
        <p:spPr>
          <a:xfrm>
            <a:off x="533400" y="1723363"/>
            <a:ext cx="6615900" cy="861000"/>
          </a:xfrm>
          <a:prstGeom prst="rect">
            <a:avLst/>
          </a:prstGeom>
        </p:spPr>
        <p:txBody>
          <a:bodyPr anchorCtr="0" anchor="t" bIns="45700" lIns="0" spcFirstLastPara="1" rIns="91425" wrap="square" tIns="45700">
            <a:normAutofit/>
          </a:bodyPr>
          <a:lstStyle/>
          <a:p>
            <a:pPr indent="0" lvl="0" marL="0" rtl="0" algn="l">
              <a:lnSpc>
                <a:spcPct val="115000"/>
              </a:lnSpc>
              <a:spcBef>
                <a:spcPts val="0"/>
              </a:spcBef>
              <a:spcAft>
                <a:spcPts val="0"/>
              </a:spcAft>
              <a:buNone/>
            </a:pPr>
            <a:r>
              <a:rPr lang="en-US" sz="1600"/>
              <a:t>We provide a rich set of resources to promote children’s health awareness, preventive care, and treatment options.</a:t>
            </a:r>
            <a:endParaRPr sz="1400">
              <a:latin typeface="Plus Jakarta Sans"/>
              <a:ea typeface="Plus Jakarta Sans"/>
              <a:cs typeface="Plus Jakarta Sans"/>
              <a:sym typeface="Plus Jakarta Sans"/>
            </a:endParaRPr>
          </a:p>
        </p:txBody>
      </p:sp>
      <p:sp>
        <p:nvSpPr>
          <p:cNvPr id="1159" name="Google Shape;1159;p122"/>
          <p:cNvSpPr txBox="1"/>
          <p:nvPr>
            <p:ph type="title"/>
          </p:nvPr>
        </p:nvSpPr>
        <p:spPr>
          <a:xfrm>
            <a:off x="5334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Marketing Toolkit overview</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4" name="Shape 1374"/>
        <p:cNvGrpSpPr/>
        <p:nvPr/>
      </p:nvGrpSpPr>
      <p:grpSpPr>
        <a:xfrm>
          <a:off x="0" y="0"/>
          <a:ext cx="0" cy="0"/>
          <a:chOff x="0" y="0"/>
          <a:chExt cx="0" cy="0"/>
        </a:xfrm>
      </p:grpSpPr>
      <p:graphicFrame>
        <p:nvGraphicFramePr>
          <p:cNvPr id="1375" name="Google Shape;1375;p140"/>
          <p:cNvGraphicFramePr/>
          <p:nvPr/>
        </p:nvGraphicFramePr>
        <p:xfrm>
          <a:off x="907388" y="1941200"/>
          <a:ext cx="3000000" cy="3000000"/>
        </p:xfrm>
        <a:graphic>
          <a:graphicData uri="http://schemas.openxmlformats.org/drawingml/2006/table">
            <a:tbl>
              <a:tblPr>
                <a:noFill/>
                <a:tableStyleId>{6EA8AC74-A3E4-4668-9BDE-713E320AA71D}</a:tableStyleId>
              </a:tblPr>
              <a:tblGrid>
                <a:gridCol w="1222425"/>
                <a:gridCol w="2861775"/>
                <a:gridCol w="6372500"/>
              </a:tblGrid>
              <a:tr h="85260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Keyword </a:t>
                      </a:r>
                      <a:endParaRPr b="1"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alpha val="0"/>
                        </a:schemeClr>
                      </a:solidFill>
                      <a:prstDash val="solid"/>
                      <a:round/>
                      <a:headEnd len="sm" w="sm" type="none"/>
                      <a:tailEnd len="sm" w="sm" type="none"/>
                    </a:lnL>
                    <a:lnR cap="flat" cmpd="sng" w="9525">
                      <a:solidFill>
                        <a:schemeClr val="lt2">
                          <a:alpha val="0"/>
                        </a:schemeClr>
                      </a:solidFill>
                      <a:prstDash val="solid"/>
                      <a:round/>
                      <a:headEnd len="sm" w="sm" type="none"/>
                      <a:tailEnd len="sm" w="sm" type="none"/>
                    </a:lnR>
                    <a:lnT cap="flat" cmpd="sng" w="12700">
                      <a:solidFill>
                        <a:schemeClr val="lt2">
                          <a:alpha val="0"/>
                        </a:schemeClr>
                      </a:solidFill>
                      <a:prstDash val="solid"/>
                      <a:round/>
                      <a:headEnd len="sm" w="sm" type="none"/>
                      <a:tailEnd len="sm" w="sm" type="none"/>
                    </a:lnT>
                    <a:lnB cap="flat" cmpd="sng" w="19050">
                      <a:solidFill>
                        <a:srgbClr val="1670A5">
                          <a:alpha val="0"/>
                        </a:srgbClr>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Title</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alpha val="0"/>
                        </a:schemeClr>
                      </a:solidFill>
                      <a:prstDash val="solid"/>
                      <a:round/>
                      <a:headEnd len="sm" w="sm" type="none"/>
                      <a:tailEnd len="sm" w="sm" type="none"/>
                    </a:lnL>
                    <a:lnR cap="flat" cmpd="sng" w="9525">
                      <a:solidFill>
                        <a:schemeClr val="lt2">
                          <a:alpha val="0"/>
                        </a:schemeClr>
                      </a:solidFill>
                      <a:prstDash val="solid"/>
                      <a:round/>
                      <a:headEnd len="sm" w="sm" type="none"/>
                      <a:tailEnd len="sm" w="sm" type="none"/>
                    </a:lnR>
                    <a:lnT cap="flat" cmpd="sng" w="12700">
                      <a:solidFill>
                        <a:schemeClr val="lt2">
                          <a:alpha val="0"/>
                        </a:schemeClr>
                      </a:solidFill>
                      <a:prstDash val="solid"/>
                      <a:round/>
                      <a:headEnd len="sm" w="sm" type="none"/>
                      <a:tailEnd len="sm" w="sm" type="none"/>
                    </a:lnT>
                    <a:lnB cap="flat" cmpd="sng" w="19050">
                      <a:solidFill>
                        <a:srgbClr val="1670A5">
                          <a:alpha val="0"/>
                        </a:srgbClr>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alpha val="0"/>
                        </a:schemeClr>
                      </a:solidFill>
                      <a:prstDash val="solid"/>
                      <a:round/>
                      <a:headEnd len="sm" w="sm" type="none"/>
                      <a:tailEnd len="sm" w="sm" type="none"/>
                    </a:lnL>
                    <a:lnR cap="flat" cmpd="sng" w="9525">
                      <a:solidFill>
                        <a:schemeClr val="lt2">
                          <a:alpha val="0"/>
                        </a:schemeClr>
                      </a:solidFill>
                      <a:prstDash val="solid"/>
                      <a:round/>
                      <a:headEnd len="sm" w="sm" type="none"/>
                      <a:tailEnd len="sm" w="sm" type="none"/>
                    </a:lnR>
                    <a:lnT cap="flat" cmpd="sng" w="12700">
                      <a:solidFill>
                        <a:schemeClr val="lt2">
                          <a:alpha val="0"/>
                        </a:schemeClr>
                      </a:solidFill>
                      <a:prstDash val="solid"/>
                      <a:round/>
                      <a:headEnd len="sm" w="sm" type="none"/>
                      <a:tailEnd len="sm" w="sm" type="none"/>
                    </a:lnT>
                    <a:lnB cap="flat" cmpd="sng" w="19050">
                      <a:solidFill>
                        <a:srgbClr val="1670A5">
                          <a:alpha val="0"/>
                        </a:srgbClr>
                      </a:solidFill>
                      <a:prstDash val="solid"/>
                      <a:round/>
                      <a:headEnd len="sm" w="sm" type="none"/>
                      <a:tailEnd len="sm" w="sm" type="none"/>
                    </a:lnB>
                    <a:solidFill>
                      <a:schemeClr val="accent3"/>
                    </a:solidFill>
                  </a:tcPr>
                </a:tc>
              </a:tr>
              <a:tr h="801750">
                <a:tc rowSpan="3">
                  <a:txBody>
                    <a:bodyPr/>
                    <a:lstStyle/>
                    <a:p>
                      <a:pPr indent="0" lvl="0" marL="0" rtl="0" algn="l">
                        <a:spcBef>
                          <a:spcPts val="0"/>
                        </a:spcBef>
                        <a:spcAft>
                          <a:spcPts val="0"/>
                        </a:spcAft>
                        <a:buNone/>
                      </a:pPr>
                      <a:r>
                        <a:rPr b="1" lang="en-US" sz="1100">
                          <a:solidFill>
                            <a:schemeClr val="lt2"/>
                          </a:solidFill>
                          <a:latin typeface="Plus Jakarta Sans"/>
                          <a:ea typeface="Plus Jakarta Sans"/>
                          <a:cs typeface="Plus Jakarta Sans"/>
                          <a:sym typeface="Plus Jakarta Sans"/>
                        </a:rPr>
                        <a:t>Staying Fit and Healthy</a:t>
                      </a:r>
                      <a:endParaRPr b="1" sz="1100">
                        <a:solidFill>
                          <a:schemeClr val="lt2"/>
                        </a:solidFill>
                        <a:latin typeface="Plus Jakarta Sans"/>
                        <a:ea typeface="Plus Jakarta Sans"/>
                        <a:cs typeface="Plus Jakarta Sans"/>
                        <a:sym typeface="Plus Jakarta Sans"/>
                      </a:endParaRPr>
                    </a:p>
                  </a:txBody>
                  <a:tcPr marT="18275" marB="18275" marR="18275" marL="36575" anchor="ctr">
                    <a:lnL cap="flat" cmpd="sng" w="9525">
                      <a:solidFill>
                        <a:srgbClr val="1670A5">
                          <a:alpha val="0"/>
                        </a:srgbClr>
                      </a:solidFill>
                      <a:prstDash val="solid"/>
                      <a:round/>
                      <a:headEnd len="sm" w="sm" type="none"/>
                      <a:tailEnd len="sm" w="sm" type="none"/>
                    </a:lnL>
                    <a:lnR cap="flat" cmpd="sng" w="9525">
                      <a:solidFill>
                        <a:srgbClr val="1670A5">
                          <a:alpha val="0"/>
                        </a:srgbClr>
                      </a:solidFill>
                      <a:prstDash val="solid"/>
                      <a:round/>
                      <a:headEnd len="sm" w="sm" type="none"/>
                      <a:tailEnd len="sm" w="sm" type="none"/>
                    </a:lnR>
                    <a:lnT cap="flat" cmpd="sng" w="19050">
                      <a:solidFill>
                        <a:srgbClr val="1670A5">
                          <a:alpha val="0"/>
                        </a:srgbClr>
                      </a:solidFill>
                      <a:prstDash val="solid"/>
                      <a:round/>
                      <a:headEnd len="sm" w="sm" type="none"/>
                      <a:tailEnd len="sm" w="sm" type="none"/>
                    </a:lnT>
                    <a:lnB cap="flat" cmpd="sng" w="19050">
                      <a:solidFill>
                        <a:schemeClr val="lt2">
                          <a:alpha val="0"/>
                        </a:schemeClr>
                      </a:solidFill>
                      <a:prstDash val="solid"/>
                      <a:round/>
                      <a:headEnd len="sm" w="sm" type="none"/>
                      <a:tailEnd len="sm" w="sm" type="none"/>
                    </a:lnB>
                    <a:solidFill>
                      <a:schemeClr val="accent3"/>
                    </a:solidFill>
                  </a:tcPr>
                </a:tc>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Making Family Fitness Fun</a:t>
                      </a:r>
                      <a:endParaRPr sz="1100">
                        <a:latin typeface="Plus Jakarta Sans"/>
                        <a:ea typeface="Plus Jakarta Sans"/>
                        <a:cs typeface="Plus Jakarta Sans"/>
                        <a:sym typeface="Plus Jakarta Sans"/>
                      </a:endParaRPr>
                    </a:p>
                  </a:txBody>
                  <a:tcPr marT="18275" marB="18275" marR="18275" marL="36575" anchor="ctr">
                    <a:lnL cap="flat" cmpd="sng" w="9525">
                      <a:solidFill>
                        <a:srgbClr val="1670A5">
                          <a:alpha val="0"/>
                        </a:srgbClr>
                      </a:solidFill>
                      <a:prstDash val="solid"/>
                      <a:round/>
                      <a:headEnd len="sm" w="sm" type="none"/>
                      <a:tailEnd len="sm" w="sm" type="none"/>
                    </a:lnL>
                    <a:lnR cap="flat" cmpd="sng" w="9525">
                      <a:solidFill>
                        <a:srgbClr val="1670A5">
                          <a:alpha val="0"/>
                        </a:srgbClr>
                      </a:solidFill>
                      <a:prstDash val="solid"/>
                      <a:round/>
                      <a:headEnd len="sm" w="sm" type="none"/>
                      <a:tailEnd len="sm" w="sm" type="none"/>
                    </a:lnR>
                    <a:lnT cap="flat" cmpd="sng" w="19050">
                      <a:solidFill>
                        <a:srgbClr val="1670A5">
                          <a:alpha val="0"/>
                        </a:srgbClr>
                      </a:solidFill>
                      <a:prstDash val="solid"/>
                      <a:round/>
                      <a:headEnd len="sm" w="sm" type="none"/>
                      <a:tailEnd len="sm" w="sm" type="none"/>
                    </a:lnT>
                    <a:lnB cap="flat" cmpd="sng" w="9525">
                      <a:solidFill>
                        <a:srgbClr val="1670A5">
                          <a:alpha val="0"/>
                        </a:srgbClr>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https://healthhub.crestnerhealth.com/wellness/fitness/making-family-fitness-fun</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rgbClr val="1670A5">
                          <a:alpha val="0"/>
                        </a:srgbClr>
                      </a:solidFill>
                      <a:prstDash val="solid"/>
                      <a:round/>
                      <a:headEnd len="sm" w="sm" type="none"/>
                      <a:tailEnd len="sm" w="sm" type="none"/>
                    </a:lnL>
                    <a:lnR cap="flat" cmpd="sng" w="9525">
                      <a:solidFill>
                        <a:srgbClr val="1670A5">
                          <a:alpha val="0"/>
                        </a:srgbClr>
                      </a:solidFill>
                      <a:prstDash val="solid"/>
                      <a:round/>
                      <a:headEnd len="sm" w="sm" type="none"/>
                      <a:tailEnd len="sm" w="sm" type="none"/>
                    </a:lnR>
                    <a:lnT cap="flat" cmpd="sng" w="19050">
                      <a:solidFill>
                        <a:srgbClr val="1670A5">
                          <a:alpha val="0"/>
                        </a:srgbClr>
                      </a:solidFill>
                      <a:prstDash val="solid"/>
                      <a:round/>
                      <a:headEnd len="sm" w="sm" type="none"/>
                      <a:tailEnd len="sm" w="sm" type="none"/>
                    </a:lnT>
                    <a:lnB cap="flat" cmpd="sng" w="9525">
                      <a:solidFill>
                        <a:srgbClr val="1670A5">
                          <a:alpha val="0"/>
                        </a:srgbClr>
                      </a:solidFill>
                      <a:prstDash val="solid"/>
                      <a:round/>
                      <a:headEnd len="sm" w="sm" type="none"/>
                      <a:tailEnd len="sm" w="sm" type="none"/>
                    </a:lnB>
                    <a:solidFill>
                      <a:schemeClr val="lt1"/>
                    </a:solidFill>
                  </a:tcPr>
                </a:tc>
              </a:tr>
              <a:tr h="1276525">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Exercise and Children</a:t>
                      </a:r>
                      <a:endParaRPr sz="1100">
                        <a:latin typeface="Plus Jakarta Sans"/>
                        <a:ea typeface="Plus Jakarta Sans"/>
                        <a:cs typeface="Plus Jakarta Sans"/>
                        <a:sym typeface="Plus Jakarta Sans"/>
                      </a:endParaRPr>
                    </a:p>
                  </a:txBody>
                  <a:tcPr marT="19050" marB="19050" marR="28575" marL="28575" anchor="ctr">
                    <a:lnL cap="flat" cmpd="sng" w="9525">
                      <a:solidFill>
                        <a:srgbClr val="1670A5">
                          <a:alpha val="0"/>
                        </a:srgbClr>
                      </a:solidFill>
                      <a:prstDash val="solid"/>
                      <a:round/>
                      <a:headEnd len="sm" w="sm" type="none"/>
                      <a:tailEnd len="sm" w="sm" type="none"/>
                    </a:lnL>
                    <a:lnR cap="flat" cmpd="sng" w="9525">
                      <a:solidFill>
                        <a:srgbClr val="1670A5">
                          <a:alpha val="0"/>
                        </a:srgbClr>
                      </a:solidFill>
                      <a:prstDash val="solid"/>
                      <a:round/>
                      <a:headEnd len="sm" w="sm" type="none"/>
                      <a:tailEnd len="sm" w="sm" type="none"/>
                    </a:lnR>
                    <a:lnT cap="flat" cmpd="sng" w="9525">
                      <a:solidFill>
                        <a:srgbClr val="1670A5">
                          <a:alpha val="0"/>
                        </a:srgbClr>
                      </a:solidFill>
                      <a:prstDash val="solid"/>
                      <a:round/>
                      <a:headEnd len="sm" w="sm" type="none"/>
                      <a:tailEnd len="sm" w="sm" type="none"/>
                    </a:lnT>
                    <a:lnB cap="flat" cmpd="sng" w="9525">
                      <a:solidFill>
                        <a:srgbClr val="1670A5">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https://healthhub.crestnerhealth.com/wellness/fitness/exercise-and-children</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https://healthhub.crestnerhealth.com/wellness/fitness/exercise-and-children?language_content_entity=es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rgbClr val="1670A5">
                          <a:alpha val="0"/>
                        </a:srgbClr>
                      </a:solidFill>
                      <a:prstDash val="solid"/>
                      <a:round/>
                      <a:headEnd len="sm" w="sm" type="none"/>
                      <a:tailEnd len="sm" w="sm" type="none"/>
                    </a:lnL>
                    <a:lnR cap="flat" cmpd="sng" w="9525">
                      <a:solidFill>
                        <a:srgbClr val="1670A5">
                          <a:alpha val="0"/>
                        </a:srgbClr>
                      </a:solidFill>
                      <a:prstDash val="solid"/>
                      <a:round/>
                      <a:headEnd len="sm" w="sm" type="none"/>
                      <a:tailEnd len="sm" w="sm" type="none"/>
                    </a:lnR>
                    <a:lnT cap="flat" cmpd="sng" w="9525">
                      <a:solidFill>
                        <a:srgbClr val="1670A5">
                          <a:alpha val="0"/>
                        </a:srgbClr>
                      </a:solidFill>
                      <a:prstDash val="solid"/>
                      <a:round/>
                      <a:headEnd len="sm" w="sm" type="none"/>
                      <a:tailEnd len="sm" w="sm" type="none"/>
                    </a:lnT>
                    <a:lnB cap="flat" cmpd="sng" w="9525">
                      <a:solidFill>
                        <a:srgbClr val="1670A5">
                          <a:alpha val="0"/>
                        </a:srgbClr>
                      </a:solidFill>
                      <a:prstDash val="solid"/>
                      <a:round/>
                      <a:headEnd len="sm" w="sm" type="none"/>
                      <a:tailEnd len="sm" w="sm" type="none"/>
                    </a:lnB>
                  </a:tcPr>
                </a:tc>
              </a:tr>
              <a:tr h="1276525">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Exercise and Teens</a:t>
                      </a:r>
                      <a:endParaRPr sz="1100">
                        <a:latin typeface="Plus Jakarta Sans"/>
                        <a:ea typeface="Plus Jakarta Sans"/>
                        <a:cs typeface="Plus Jakarta Sans"/>
                        <a:sym typeface="Plus Jakarta Sans"/>
                      </a:endParaRPr>
                    </a:p>
                  </a:txBody>
                  <a:tcPr marT="18275" marB="18275" marR="18275" marL="36575" anchor="ctr">
                    <a:lnL cap="flat" cmpd="sng" w="9525">
                      <a:solidFill>
                        <a:srgbClr val="1670A5">
                          <a:alpha val="0"/>
                        </a:srgbClr>
                      </a:solidFill>
                      <a:prstDash val="solid"/>
                      <a:round/>
                      <a:headEnd len="sm" w="sm" type="none"/>
                      <a:tailEnd len="sm" w="sm" type="none"/>
                    </a:lnL>
                    <a:lnR cap="flat" cmpd="sng" w="9525">
                      <a:solidFill>
                        <a:srgbClr val="1670A5">
                          <a:alpha val="0"/>
                        </a:srgbClr>
                      </a:solidFill>
                      <a:prstDash val="solid"/>
                      <a:round/>
                      <a:headEnd len="sm" w="sm" type="none"/>
                      <a:tailEnd len="sm" w="sm" type="none"/>
                    </a:lnR>
                    <a:lnT cap="flat" cmpd="sng" w="9525">
                      <a:solidFill>
                        <a:srgbClr val="1670A5">
                          <a:alpha val="0"/>
                        </a:srgbClr>
                      </a:solidFill>
                      <a:prstDash val="solid"/>
                      <a:round/>
                      <a:headEnd len="sm" w="sm" type="none"/>
                      <a:tailEnd len="sm" w="sm" type="none"/>
                    </a:lnT>
                    <a:lnB cap="flat" cmpd="sng" w="9525">
                      <a:solidFill>
                        <a:srgbClr val="1670A5">
                          <a:alpha val="0"/>
                        </a:srgbClr>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https://healthhub.crestnerhealth.com/wellness/fitness/exercise-and-teenagers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https://healthhub.crestnerhealth.com/wellness/fitness/exercise-and-teenagers?language_content_entity=es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rgbClr val="1670A5">
                          <a:alpha val="0"/>
                        </a:srgbClr>
                      </a:solidFill>
                      <a:prstDash val="solid"/>
                      <a:round/>
                      <a:headEnd len="sm" w="sm" type="none"/>
                      <a:tailEnd len="sm" w="sm" type="none"/>
                    </a:lnL>
                    <a:lnR cap="flat" cmpd="sng" w="9525">
                      <a:solidFill>
                        <a:srgbClr val="1670A5">
                          <a:alpha val="0"/>
                        </a:srgbClr>
                      </a:solidFill>
                      <a:prstDash val="solid"/>
                      <a:round/>
                      <a:headEnd len="sm" w="sm" type="none"/>
                      <a:tailEnd len="sm" w="sm" type="none"/>
                    </a:lnR>
                    <a:lnT cap="flat" cmpd="sng" w="9525">
                      <a:solidFill>
                        <a:srgbClr val="1670A5">
                          <a:alpha val="0"/>
                        </a:srgbClr>
                      </a:solidFill>
                      <a:prstDash val="solid"/>
                      <a:round/>
                      <a:headEnd len="sm" w="sm" type="none"/>
                      <a:tailEnd len="sm" w="sm" type="none"/>
                    </a:lnT>
                    <a:lnB cap="flat" cmpd="sng" w="9525">
                      <a:solidFill>
                        <a:srgbClr val="1670A5">
                          <a:alpha val="0"/>
                        </a:srgbClr>
                      </a:solidFill>
                      <a:prstDash val="solid"/>
                      <a:round/>
                      <a:headEnd len="sm" w="sm" type="none"/>
                      <a:tailEnd len="sm" w="sm" type="none"/>
                    </a:lnB>
                    <a:solidFill>
                      <a:schemeClr val="lt1"/>
                    </a:solidFill>
                  </a:tcPr>
                </a:tc>
              </a:tr>
            </a:tbl>
          </a:graphicData>
        </a:graphic>
      </p:graphicFrame>
      <p:sp>
        <p:nvSpPr>
          <p:cNvPr id="1376" name="Google Shape;1376;p140"/>
          <p:cNvSpPr txBox="1"/>
          <p:nvPr>
            <p:ph type="title"/>
          </p:nvPr>
        </p:nvSpPr>
        <p:spPr>
          <a:xfrm>
            <a:off x="740664" y="-124750"/>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1377" name="Google Shape;1377;p140"/>
          <p:cNvSpPr txBox="1"/>
          <p:nvPr>
            <p:ph idx="1" type="body"/>
          </p:nvPr>
        </p:nvSpPr>
        <p:spPr>
          <a:xfrm>
            <a:off x="735125" y="1041325"/>
            <a:ext cx="108855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the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2" name="Shape 1382"/>
        <p:cNvGrpSpPr/>
        <p:nvPr/>
      </p:nvGrpSpPr>
      <p:grpSpPr>
        <a:xfrm>
          <a:off x="0" y="0"/>
          <a:ext cx="0" cy="0"/>
          <a:chOff x="0" y="0"/>
          <a:chExt cx="0" cy="0"/>
        </a:xfrm>
      </p:grpSpPr>
      <p:graphicFrame>
        <p:nvGraphicFramePr>
          <p:cNvPr id="1383" name="Google Shape;1383;p141"/>
          <p:cNvGraphicFramePr/>
          <p:nvPr/>
        </p:nvGraphicFramePr>
        <p:xfrm>
          <a:off x="723901" y="1911950"/>
          <a:ext cx="3000000" cy="3000000"/>
        </p:xfrm>
        <a:graphic>
          <a:graphicData uri="http://schemas.openxmlformats.org/drawingml/2006/table">
            <a:tbl>
              <a:tblPr>
                <a:noFill/>
                <a:tableStyleId>{6EA8AC74-A3E4-4668-9BDE-713E320AA71D}</a:tableStyleId>
              </a:tblPr>
              <a:tblGrid>
                <a:gridCol w="1222225"/>
                <a:gridCol w="2180750"/>
                <a:gridCol w="7609900"/>
              </a:tblGrid>
              <a:tr h="73335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Keyword </a:t>
                      </a:r>
                      <a:endParaRPr b="1" i="1" u="none" cap="none" strike="noStrike">
                        <a:solidFill>
                          <a:schemeClr val="lt2"/>
                        </a:solidFill>
                        <a:latin typeface="Plus Jakarta Sans"/>
                        <a:ea typeface="Plus Jakarta Sans"/>
                        <a:cs typeface="Plus Jakarta Sans"/>
                        <a:sym typeface="Plus Jakarta Sans"/>
                      </a:endParaRPr>
                    </a:p>
                  </a:txBody>
                  <a:tcPr marT="91425" marB="91425" marR="137150"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Title</a:t>
                      </a:r>
                      <a:endParaRPr b="1" u="none" cap="none" strike="noStrike">
                        <a:solidFill>
                          <a:schemeClr val="lt2"/>
                        </a:solidFill>
                        <a:latin typeface="Plus Jakarta Sans"/>
                        <a:ea typeface="Plus Jakarta Sans"/>
                        <a:cs typeface="Plus Jakarta Sans"/>
                        <a:sym typeface="Plus Jakarta Sans"/>
                      </a:endParaRPr>
                    </a:p>
                  </a:txBody>
                  <a:tcPr marT="91425" marB="91425" marR="137150"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i="1" u="none" cap="none" strike="noStrike">
                        <a:solidFill>
                          <a:schemeClr val="lt2"/>
                        </a:solidFill>
                        <a:latin typeface="Plus Jakarta Sans"/>
                        <a:ea typeface="Plus Jakarta Sans"/>
                        <a:cs typeface="Plus Jakarta Sans"/>
                        <a:sym typeface="Plus Jakarta Sans"/>
                      </a:endParaRPr>
                    </a:p>
                  </a:txBody>
                  <a:tcPr marT="91425" marB="91425" marR="137150"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r>
              <a:tr h="1053875">
                <a:tc rowSpan="4">
                  <a:txBody>
                    <a:bodyPr/>
                    <a:lstStyle/>
                    <a:p>
                      <a:pPr indent="0" lvl="0" marL="0" rtl="0" algn="l">
                        <a:spcBef>
                          <a:spcPts val="0"/>
                        </a:spcBef>
                        <a:spcAft>
                          <a:spcPts val="0"/>
                        </a:spcAft>
                        <a:buNone/>
                      </a:pPr>
                      <a:r>
                        <a:rPr b="1" lang="en-US" sz="1100">
                          <a:solidFill>
                            <a:schemeClr val="lt2"/>
                          </a:solidFill>
                          <a:latin typeface="Plus Jakarta Sans"/>
                          <a:ea typeface="Plus Jakarta Sans"/>
                          <a:cs typeface="Plus Jakarta Sans"/>
                          <a:sym typeface="Plus Jakarta Sans"/>
                        </a:rPr>
                        <a:t>Helping Kids Make Good Food Choices</a:t>
                      </a:r>
                      <a:endParaRPr b="1" sz="1100">
                        <a:solidFill>
                          <a:schemeClr val="lt2"/>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Healthy Diets for Children Overview</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https://healthhub.crestnerhealth.com/healthy-diets-children-overview</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https://healthhub.crestnerhealth.com/healthy-diets-children-overview?language_content_entity=es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r>
              <a:tr h="1053875">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Nutrition: School-Age</a:t>
                      </a:r>
                      <a:endParaRPr sz="1100">
                        <a:latin typeface="Plus Jakarta Sans"/>
                        <a:ea typeface="Plus Jakarta Sans"/>
                        <a:cs typeface="Plus Jakarta Sans"/>
                        <a:sym typeface="Plus Jakarta Sans"/>
                      </a:endParaRPr>
                    </a:p>
                  </a:txBody>
                  <a:tcPr marT="19050" marB="19050" marR="28575" marL="28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https://healthhub.crestnerhealth.com/wellness/nutrition/nutrition-school-age</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https://healthhub.crestnerhealth.com/wellness/nutrition/nutrition-school-age?language_content_entity=es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1053875">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Healthy Eating for Teens</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c>
                  <a:txBody>
                    <a:bodyPr/>
                    <a:lstStyle/>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English: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https://healthhub.crestnerhealth.com/wellness/nutrition/healthy-eating-teens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https://healthhub.crestnerhealth.com/wellness/nutrition/healthy-eating-teens?language_content_entity=es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r>
              <a:tr h="700300">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BMI Calculator for Children and Teens</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9">
                            <a:extLst>
                              <a:ext uri="{A12FA001-AC4F-418D-AE19-62706E023703}">
                                <ahyp:hlinkClr val="tx"/>
                              </a:ext>
                            </a:extLst>
                          </a:hlinkClick>
                        </a:rPr>
                        <a:t>https://healthhub.crestnerhealth.com/wellness/healthy-living/bmi-calculator-children-and-teens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lt1"/>
                    </a:solidFill>
                  </a:tcPr>
                </a:tc>
              </a:tr>
            </a:tbl>
          </a:graphicData>
        </a:graphic>
      </p:graphicFrame>
      <p:sp>
        <p:nvSpPr>
          <p:cNvPr id="1384" name="Google Shape;1384;p141"/>
          <p:cNvSpPr txBox="1"/>
          <p:nvPr>
            <p:ph type="title"/>
          </p:nvPr>
        </p:nvSpPr>
        <p:spPr>
          <a:xfrm>
            <a:off x="740664" y="-124750"/>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1385" name="Google Shape;1385;p141"/>
          <p:cNvSpPr txBox="1"/>
          <p:nvPr>
            <p:ph idx="1" type="body"/>
          </p:nvPr>
        </p:nvSpPr>
        <p:spPr>
          <a:xfrm>
            <a:off x="735125" y="1041325"/>
            <a:ext cx="108855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the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0" name="Shape 1390"/>
        <p:cNvGrpSpPr/>
        <p:nvPr/>
      </p:nvGrpSpPr>
      <p:grpSpPr>
        <a:xfrm>
          <a:off x="0" y="0"/>
          <a:ext cx="0" cy="0"/>
          <a:chOff x="0" y="0"/>
          <a:chExt cx="0" cy="0"/>
        </a:xfrm>
      </p:grpSpPr>
      <p:sp>
        <p:nvSpPr>
          <p:cNvPr id="1391" name="Google Shape;1391;p142"/>
          <p:cNvSpPr txBox="1"/>
          <p:nvPr>
            <p:ph type="title"/>
          </p:nvPr>
        </p:nvSpPr>
        <p:spPr>
          <a:xfrm>
            <a:off x="740664" y="-124750"/>
            <a:ext cx="10617900" cy="1325700"/>
          </a:xfrm>
          <a:prstGeom prst="rect">
            <a:avLst/>
          </a:prstGeom>
        </p:spPr>
        <p:txBody>
          <a:bodyPr anchorCtr="0" anchor="b" bIns="45700" lIns="0" spcFirstLastPara="1" rIns="91425" wrap="square" tIns="45700">
            <a:normAutofit/>
          </a:bodyPr>
          <a:lstStyle/>
          <a:p>
            <a:pPr indent="0" lvl="0" marL="0" rtl="0" algn="l">
              <a:lnSpc>
                <a:spcPct val="100000"/>
              </a:lnSpc>
              <a:spcBef>
                <a:spcPts val="0"/>
              </a:spcBef>
              <a:spcAft>
                <a:spcPts val="0"/>
              </a:spcAft>
              <a:buNone/>
            </a:pPr>
            <a:r>
              <a:rPr lang="en-US"/>
              <a:t>Videos that engage your audience</a:t>
            </a:r>
            <a:endParaRPr/>
          </a:p>
        </p:txBody>
      </p:sp>
      <p:sp>
        <p:nvSpPr>
          <p:cNvPr id="1392" name="Google Shape;1392;p142"/>
          <p:cNvSpPr txBox="1"/>
          <p:nvPr>
            <p:ph idx="1" type="body"/>
          </p:nvPr>
        </p:nvSpPr>
        <p:spPr>
          <a:xfrm>
            <a:off x="735125" y="10413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Engage your community with the videos available in HealthHub.  </a:t>
            </a:r>
            <a:endParaRPr sz="1600">
              <a:latin typeface="Plus Jakarta Sans"/>
              <a:ea typeface="Plus Jakarta Sans"/>
              <a:cs typeface="Plus Jakarta Sans"/>
              <a:sym typeface="Plus Jakarta Sans"/>
            </a:endParaRPr>
          </a:p>
        </p:txBody>
      </p:sp>
      <p:graphicFrame>
        <p:nvGraphicFramePr>
          <p:cNvPr id="1393" name="Google Shape;1393;p142"/>
          <p:cNvGraphicFramePr/>
          <p:nvPr/>
        </p:nvGraphicFramePr>
        <p:xfrm>
          <a:off x="741376" y="1690875"/>
          <a:ext cx="3000000" cy="3000000"/>
        </p:xfrm>
        <a:graphic>
          <a:graphicData uri="http://schemas.openxmlformats.org/drawingml/2006/table">
            <a:tbl>
              <a:tblPr>
                <a:noFill/>
                <a:tableStyleId>{6EA8AC74-A3E4-4668-9BDE-713E320AA71D}</a:tableStyleId>
              </a:tblPr>
              <a:tblGrid>
                <a:gridCol w="1222225"/>
                <a:gridCol w="2621550"/>
                <a:gridCol w="7169100"/>
              </a:tblGrid>
              <a:tr h="73335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Keyword </a:t>
                      </a:r>
                      <a:endParaRPr b="1" i="1" u="none" cap="none" strike="noStrike">
                        <a:solidFill>
                          <a:schemeClr val="lt2"/>
                        </a:solidFill>
                        <a:latin typeface="Plus Jakarta Sans"/>
                        <a:ea typeface="Plus Jakarta Sans"/>
                        <a:cs typeface="Plus Jakarta Sans"/>
                        <a:sym typeface="Plus Jakarta Sans"/>
                      </a:endParaRPr>
                    </a:p>
                  </a:txBody>
                  <a:tcPr marT="91425" marB="91425" marR="137150"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Title</a:t>
                      </a:r>
                      <a:endParaRPr b="1" u="none" cap="none" strike="noStrike">
                        <a:solidFill>
                          <a:schemeClr val="lt2"/>
                        </a:solidFill>
                        <a:latin typeface="Plus Jakarta Sans"/>
                        <a:ea typeface="Plus Jakarta Sans"/>
                        <a:cs typeface="Plus Jakarta Sans"/>
                        <a:sym typeface="Plus Jakarta Sans"/>
                      </a:endParaRPr>
                    </a:p>
                  </a:txBody>
                  <a:tcPr marT="91425" marB="91425" marR="137150"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i="1" u="none" cap="none" strike="noStrike">
                        <a:solidFill>
                          <a:schemeClr val="lt2"/>
                        </a:solidFill>
                        <a:latin typeface="Plus Jakarta Sans"/>
                        <a:ea typeface="Plus Jakarta Sans"/>
                        <a:cs typeface="Plus Jakarta Sans"/>
                        <a:sym typeface="Plus Jakarta Sans"/>
                      </a:endParaRPr>
                    </a:p>
                  </a:txBody>
                  <a:tcPr marT="91425" marB="91425" marR="137150" marL="12800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r>
              <a:tr h="1053875">
                <a:tc rowSpan="5">
                  <a:txBody>
                    <a:bodyPr/>
                    <a:lstStyle/>
                    <a:p>
                      <a:pPr indent="0" lvl="0" marL="0" rtl="0" algn="l">
                        <a:spcBef>
                          <a:spcPts val="0"/>
                        </a:spcBef>
                        <a:spcAft>
                          <a:spcPts val="0"/>
                        </a:spcAft>
                        <a:buNone/>
                      </a:pPr>
                      <a:r>
                        <a:rPr b="1" lang="en-US" sz="1100">
                          <a:solidFill>
                            <a:schemeClr val="lt2"/>
                          </a:solidFill>
                          <a:latin typeface="Plus Jakarta Sans"/>
                          <a:ea typeface="Plus Jakarta Sans"/>
                          <a:cs typeface="Plus Jakarta Sans"/>
                          <a:sym typeface="Plus Jakarta Sans"/>
                        </a:rPr>
                        <a:t>Videos</a:t>
                      </a:r>
                      <a:endParaRPr b="1" sz="1100">
                        <a:solidFill>
                          <a:schemeClr val="lt2"/>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a:latin typeface="Plus Jakarta Sans"/>
                          <a:ea typeface="Plus Jakarta Sans"/>
                          <a:cs typeface="Plus Jakarta Sans"/>
                          <a:sym typeface="Plus Jakarta Sans"/>
                        </a:rPr>
                        <a:t>How to Wash Your Hands</a:t>
                      </a:r>
                      <a:endParaRPr sz="1100" u="none" cap="none" strike="noStrike">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solidFill>
                            <a:schemeClr val="accent3"/>
                          </a:solidFill>
                          <a:latin typeface="Plus Jakarta Sans"/>
                          <a:ea typeface="Plus Jakarta Sans"/>
                          <a:cs typeface="Plus Jakarta Sans"/>
                          <a:sym typeface="Plus Jakarta Sans"/>
                        </a:rPr>
                        <a:t>English</a:t>
                      </a:r>
                      <a:endParaRPr sz="1400" u="none" cap="none" strike="noStrike">
                        <a:solidFill>
                          <a:schemeClr val="accent3"/>
                        </a:solidFill>
                        <a:latin typeface="Plus Jakarta Sans"/>
                        <a:ea typeface="Plus Jakarta Sans"/>
                        <a:cs typeface="Plus Jakarta Sans"/>
                        <a:sym typeface="Plus Jakarta Sans"/>
                      </a:endParaRPr>
                    </a:p>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http://healthhub.crestnerhealth.com/wellness/healthy-living/step-step-washing-your-hands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https://healthhub.crestnerhealth.com/wellness/healthy-living/step-step-washing-your-hands?language_content_entity=es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1053875">
                <a:tc vMerge="1"/>
                <a:tc>
                  <a:txBody>
                    <a:bodyPr/>
                    <a:lstStyle/>
                    <a:p>
                      <a:pPr indent="0" lvl="0" marL="0" rtl="0" algn="l">
                        <a:lnSpc>
                          <a:spcPct val="115000"/>
                        </a:lnSpc>
                        <a:spcBef>
                          <a:spcPts val="1500"/>
                        </a:spcBef>
                        <a:spcAft>
                          <a:spcPts val="0"/>
                        </a:spcAft>
                        <a:buNone/>
                      </a:pPr>
                      <a:r>
                        <a:rPr lang="en-US" sz="1100">
                          <a:latin typeface="Plus Jakarta Sans"/>
                          <a:ea typeface="Plus Jakarta Sans"/>
                          <a:cs typeface="Plus Jakarta Sans"/>
                          <a:sym typeface="Plus Jakarta Sans"/>
                        </a:rPr>
                        <a:t>Preparing Your Child for Surgery</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none" cap="none" strike="noStrike">
                          <a:solidFill>
                            <a:schemeClr val="accent3"/>
                          </a:solidFill>
                          <a:latin typeface="Plus Jakarta Sans"/>
                          <a:ea typeface="Plus Jakarta Sans"/>
                          <a:cs typeface="Plus Jakarta Sans"/>
                          <a:sym typeface="Plus Jakarta Sans"/>
                        </a:rPr>
                        <a:t>English</a:t>
                      </a:r>
                      <a:endParaRPr sz="1100" u="none" cap="none" strike="noStrike">
                        <a:solidFill>
                          <a:schemeClr val="accent3"/>
                        </a:solidFill>
                        <a:latin typeface="Plus Jakarta Sans"/>
                        <a:ea typeface="Plus Jakarta Sans"/>
                        <a:cs typeface="Plus Jakarta Sans"/>
                        <a:sym typeface="Plus Jakarta Sans"/>
                      </a:endParaRPr>
                    </a:p>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https://healthhub.crestnerhealth.com/surgery/management/preparing-your-child-surgery</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https://healthhub.crestnerhealth.com/surgery/management/preparing-your-child-surgery?language_content_entity=es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r>
              <a:tr h="700300">
                <a:tc vMerge="1"/>
                <a:tc>
                  <a:txBody>
                    <a:bodyPr/>
                    <a:lstStyle/>
                    <a:p>
                      <a:pPr indent="0" lvl="0" marL="0" rtl="0" algn="l">
                        <a:lnSpc>
                          <a:spcPct val="115000"/>
                        </a:lnSpc>
                        <a:spcBef>
                          <a:spcPts val="1500"/>
                        </a:spcBef>
                        <a:spcAft>
                          <a:spcPts val="0"/>
                        </a:spcAft>
                        <a:buNone/>
                      </a:pPr>
                      <a:r>
                        <a:rPr lang="en-US" sz="1100">
                          <a:latin typeface="Plus Jakarta Sans"/>
                          <a:ea typeface="Plus Jakarta Sans"/>
                          <a:cs typeface="Plus Jakarta Sans"/>
                          <a:sym typeface="Plus Jakarta Sans"/>
                        </a:rPr>
                        <a:t>Step-by-Step: Taking a Child's Temperature in the Ear</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https://healthhub.crestnerhealth.com/step-step-taking-childs-temperature-ear</a:t>
                      </a:r>
                      <a:r>
                        <a:rPr lang="en-US" sz="1100" u="sng">
                          <a:solidFill>
                            <a:schemeClr val="accent3"/>
                          </a:solidFill>
                          <a:latin typeface="Plus Jakarta Sans"/>
                          <a:ea typeface="Plus Jakarta Sans"/>
                          <a:cs typeface="Plus Jakarta Sans"/>
                          <a:sym typeface="Plus Jakarta Sans"/>
                        </a:rPr>
                        <a:t> </a:t>
                      </a:r>
                      <a:endParaRPr sz="1100" u="sng"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700300">
                <a:tc vMerge="1"/>
                <a:tc>
                  <a:txBody>
                    <a:bodyPr/>
                    <a:lstStyle/>
                    <a:p>
                      <a:pPr indent="0" lvl="0" marL="0" rtl="0" algn="l">
                        <a:lnSpc>
                          <a:spcPct val="115000"/>
                        </a:lnSpc>
                        <a:spcBef>
                          <a:spcPts val="1500"/>
                        </a:spcBef>
                        <a:spcAft>
                          <a:spcPts val="0"/>
                        </a:spcAft>
                        <a:buNone/>
                      </a:pPr>
                      <a:r>
                        <a:rPr lang="en-US" sz="1100">
                          <a:latin typeface="Plus Jakarta Sans"/>
                          <a:ea typeface="Plus Jakarta Sans"/>
                          <a:cs typeface="Plus Jakarta Sans"/>
                          <a:sym typeface="Plus Jakarta Sans"/>
                        </a:rPr>
                        <a:t>Step-by-Step: Taking a Child’s Temperature by Mouth (Over 4 Years of Age)</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https://healthhub.crestnerhealth.com/wellness/healthy-living/step-step-taking-childs-temperature-mouth-over-4-years-age</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r>
              <a:tr h="700300">
                <a:tc vMerge="1"/>
                <a:tc>
                  <a:txBody>
                    <a:bodyPr/>
                    <a:lstStyle/>
                    <a:p>
                      <a:pPr indent="0" lvl="0" marL="0" rtl="0" algn="l">
                        <a:lnSpc>
                          <a:spcPct val="115000"/>
                        </a:lnSpc>
                        <a:spcBef>
                          <a:spcPts val="1500"/>
                        </a:spcBef>
                        <a:spcAft>
                          <a:spcPts val="0"/>
                        </a:spcAft>
                        <a:buNone/>
                      </a:pPr>
                      <a:r>
                        <a:rPr lang="en-US" sz="1100">
                          <a:latin typeface="Plus Jakarta Sans"/>
                          <a:ea typeface="Plus Jakarta Sans"/>
                          <a:cs typeface="Plus Jakarta Sans"/>
                          <a:sym typeface="Plus Jakarta Sans"/>
                        </a:rPr>
                        <a:t>Step-by-Step: Using Nasal Spray</a:t>
                      </a:r>
                      <a:endParaRPr sz="1100">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15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9">
                            <a:extLst>
                              <a:ext uri="{A12FA001-AC4F-418D-AE19-62706E023703}">
                                <ahyp:hlinkClr val="tx"/>
                              </a:ext>
                            </a:extLst>
                          </a:hlinkClick>
                        </a:rPr>
                        <a:t>https://healthhub.crestnerhealth.com/allergies/management/step-step-using-nasal-spray</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8275" marB="18275" marR="18275" marL="36575"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8" name="Shape 1398"/>
        <p:cNvGrpSpPr/>
        <p:nvPr/>
      </p:nvGrpSpPr>
      <p:grpSpPr>
        <a:xfrm>
          <a:off x="0" y="0"/>
          <a:ext cx="0" cy="0"/>
          <a:chOff x="0" y="0"/>
          <a:chExt cx="0" cy="0"/>
        </a:xfrm>
      </p:grpSpPr>
      <p:sp>
        <p:nvSpPr>
          <p:cNvPr id="1399" name="Google Shape;1399;p143"/>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 to find the Toolkit resources</a:t>
            </a:r>
            <a:endParaRPr/>
          </a:p>
        </p:txBody>
      </p:sp>
      <p:sp>
        <p:nvSpPr>
          <p:cNvPr id="1400" name="Google Shape;1400;p143"/>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a:t>
            </a:r>
            <a:r>
              <a:rPr b="1" lang="en-US" sz="1500" u="sng">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S</a:t>
            </a:r>
            <a:r>
              <a:rPr b="1" i="0" lang="en-US" sz="1500" u="sng" cap="none" strike="noStrike">
                <a:solidFill>
                  <a:schemeClr val="accent1"/>
                </a:solidFill>
                <a:latin typeface="Plus Jakarta Sans"/>
                <a:ea typeface="Plus Jakarta Sans"/>
                <a:cs typeface="Plus Jakarta Sans"/>
                <a:sym typeface="Plus Jakarta Sans"/>
                <a:hlinkClick r:id="rId5">
                  <a:extLst>
                    <a:ext uri="{A12FA001-AC4F-418D-AE19-62706E023703}">
                      <ahyp:hlinkClr val="tx"/>
                    </a:ext>
                  </a:extLst>
                </a:hlinkClick>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1401" name="Google Shape;1401;p143"/>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sp>
        <p:nvSpPr>
          <p:cNvPr id="1402" name="Google Shape;1402;p143"/>
          <p:cNvSpPr txBox="1"/>
          <p:nvPr/>
        </p:nvSpPr>
        <p:spPr>
          <a:xfrm>
            <a:off x="7302963" y="2193581"/>
            <a:ext cx="4648800" cy="162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 to add your team members to the </a:t>
            </a:r>
            <a:r>
              <a:rPr b="1" i="1" lang="en-US" sz="1300" u="sng">
                <a:solidFill>
                  <a:schemeClr val="accent1"/>
                </a:solidFill>
                <a:latin typeface="Plus Jakarta Sans"/>
                <a:ea typeface="Plus Jakarta Sans"/>
                <a:cs typeface="Plus Jakarta Sans"/>
                <a:sym typeface="Plus Jakarta Sans"/>
                <a:hlinkClick r:id="rId6">
                  <a:extLst>
                    <a:ext uri="{A12FA001-AC4F-418D-AE19-62706E023703}">
                      <ahyp:hlinkClr val="tx"/>
                    </a:ext>
                  </a:extLst>
                </a:hlinkClick>
              </a:rPr>
              <a:t>Client Support Site</a:t>
            </a:r>
            <a:r>
              <a:rPr b="1" i="1" lang="en-US" sz="1300">
                <a:solidFill>
                  <a:schemeClr val="accent1"/>
                </a:solidFill>
                <a:latin typeface="Plus Jakarta Sans"/>
                <a:ea typeface="Plus Jakarta Sans"/>
                <a:cs typeface="Plus Jakarta Sans"/>
                <a:sym typeface="Plus Jakarta Sans"/>
              </a:rPr>
              <a:t>.</a:t>
            </a:r>
            <a:endParaRPr b="1" i="1" sz="1300">
              <a:solidFill>
                <a:schemeClr val="accent1"/>
              </a:solidFill>
              <a:latin typeface="Plus Jakarta Sans"/>
              <a:ea typeface="Plus Jakarta Sans"/>
              <a:cs typeface="Plus Jakarta Sans"/>
              <a:sym typeface="Plus Jakarta Sans"/>
            </a:endParaRPr>
          </a:p>
          <a:p>
            <a:pPr indent="0" lvl="0" marL="0" rtl="0" algn="ctr">
              <a:lnSpc>
                <a:spcPct val="115000"/>
              </a:lnSpc>
              <a:spcBef>
                <a:spcPts val="100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1403" name="Google Shape;1403;p143"/>
          <p:cNvGrpSpPr/>
          <p:nvPr/>
        </p:nvGrpSpPr>
        <p:grpSpPr>
          <a:xfrm>
            <a:off x="9321051" y="1558750"/>
            <a:ext cx="612622" cy="612000"/>
            <a:chOff x="10134200" y="974025"/>
            <a:chExt cx="681600" cy="612000"/>
          </a:xfrm>
        </p:grpSpPr>
        <p:sp>
          <p:nvSpPr>
            <p:cNvPr id="1404" name="Google Shape;1404;p143"/>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05" name="Google Shape;1405;p143"/>
            <p:cNvPicPr preferRelativeResize="0"/>
            <p:nvPr/>
          </p:nvPicPr>
          <p:blipFill>
            <a:blip r:embed="rId7">
              <a:alphaModFix/>
            </a:blip>
            <a:stretch>
              <a:fillRect/>
            </a:stretch>
          </p:blipFill>
          <p:spPr>
            <a:xfrm>
              <a:off x="10259988" y="1083754"/>
              <a:ext cx="430025" cy="392531"/>
            </a:xfrm>
            <a:prstGeom prst="rect">
              <a:avLst/>
            </a:prstGeom>
            <a:noFill/>
            <a:ln>
              <a:noFill/>
            </a:ln>
          </p:spPr>
        </p:pic>
      </p:grpSp>
      <p:pic>
        <p:nvPicPr>
          <p:cNvPr id="1406" name="Google Shape;1406;p143"/>
          <p:cNvPicPr preferRelativeResize="0"/>
          <p:nvPr/>
        </p:nvPicPr>
        <p:blipFill>
          <a:blip r:embed="rId8">
            <a:alphaModFix/>
          </a:blip>
          <a:stretch>
            <a:fillRect/>
          </a:stretch>
        </p:blipFill>
        <p:spPr>
          <a:xfrm>
            <a:off x="969075" y="2218100"/>
            <a:ext cx="5935451" cy="3660816"/>
          </a:xfrm>
          <a:prstGeom prst="rect">
            <a:avLst/>
          </a:prstGeom>
          <a:noFill/>
          <a:ln cap="flat" cmpd="sng" w="9525">
            <a:solidFill>
              <a:schemeClr val="dk1"/>
            </a:solidFill>
            <a:prstDash val="solid"/>
            <a:round/>
            <a:headEnd len="sm" w="sm" type="none"/>
            <a:tailEnd len="sm" w="sm" type="none"/>
          </a:ln>
        </p:spPr>
      </p:pic>
      <p:sp>
        <p:nvSpPr>
          <p:cNvPr id="1407" name="Google Shape;1407;p143"/>
          <p:cNvSpPr/>
          <p:nvPr/>
        </p:nvSpPr>
        <p:spPr>
          <a:xfrm>
            <a:off x="2847900" y="4633750"/>
            <a:ext cx="1392600" cy="13866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8" name="Google Shape;1408;p143"/>
          <p:cNvSpPr txBox="1"/>
          <p:nvPr/>
        </p:nvSpPr>
        <p:spPr>
          <a:xfrm>
            <a:off x="1277050" y="62636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sp>
        <p:nvSpPr>
          <p:cNvPr id="1409" name="Google Shape;1409;p143"/>
          <p:cNvSpPr txBox="1"/>
          <p:nvPr/>
        </p:nvSpPr>
        <p:spPr>
          <a:xfrm>
            <a:off x="8163388" y="3844200"/>
            <a:ext cx="3242400" cy="258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solidFill>
                  <a:schemeClr val="dk1"/>
                </a:solidFill>
                <a:latin typeface="Plus Jakarta Sans"/>
                <a:ea typeface="Plus Jakarta Sans"/>
                <a:cs typeface="Plus Jakarta Sans"/>
                <a:sym typeface="Plus Jakarta Sans"/>
              </a:rPr>
              <a:t>Available Toolkits</a:t>
            </a:r>
            <a:r>
              <a:rPr b="1" lang="en-US" sz="1200">
                <a:solidFill>
                  <a:schemeClr val="dk1"/>
                </a:solidFill>
                <a:latin typeface="Plus Jakarta Sans"/>
                <a:ea typeface="Plus Jakarta Sans"/>
                <a:cs typeface="Plus Jakarta Sans"/>
                <a:sym typeface="Plus Jakarta Sans"/>
              </a:rPr>
              <a:t>: </a:t>
            </a:r>
            <a:endParaRPr b="1"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Breast Cancer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Children’s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Diabetes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Pregnancy &amp; Newborn Care</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Skin &amp; Sun Safety</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Heart Health </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Mental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Orthopedic Health </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Preventive Care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Stroke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Symptom Checker</a:t>
            </a:r>
            <a:endParaRPr sz="12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4" name="Shape 1164"/>
        <p:cNvGrpSpPr/>
        <p:nvPr/>
      </p:nvGrpSpPr>
      <p:grpSpPr>
        <a:xfrm>
          <a:off x="0" y="0"/>
          <a:ext cx="0" cy="0"/>
          <a:chOff x="0" y="0"/>
          <a:chExt cx="0" cy="0"/>
        </a:xfrm>
      </p:grpSpPr>
      <p:sp>
        <p:nvSpPr>
          <p:cNvPr id="1165" name="Google Shape;1165;p123"/>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An analysis</a:t>
            </a:r>
            <a:r>
              <a:rPr lang="en-US"/>
              <a:t>-d</a:t>
            </a:r>
            <a:r>
              <a:rPr lang="en-US"/>
              <a:t>riven Marketing Toolkit</a:t>
            </a:r>
            <a:endParaRPr/>
          </a:p>
        </p:txBody>
      </p:sp>
      <p:sp>
        <p:nvSpPr>
          <p:cNvPr id="1166" name="Google Shape;1166;p123"/>
          <p:cNvSpPr txBox="1"/>
          <p:nvPr>
            <p:ph idx="1" type="body"/>
          </p:nvPr>
        </p:nvSpPr>
        <p:spPr>
          <a:xfrm>
            <a:off x="1141422"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Search strategy</a:t>
            </a:r>
            <a:endParaRPr/>
          </a:p>
        </p:txBody>
      </p:sp>
      <p:sp>
        <p:nvSpPr>
          <p:cNvPr id="1167" name="Google Shape;1167;p123"/>
          <p:cNvSpPr txBox="1"/>
          <p:nvPr>
            <p:ph idx="5" type="body"/>
          </p:nvPr>
        </p:nvSpPr>
        <p:spPr>
          <a:xfrm>
            <a:off x="730675"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search strategist identified the most-searched pediatric health-related keywords and topics. We then reviewed selected hospital sites and identified opportunities for meeting consumers’ search intent. </a:t>
            </a:r>
            <a:endParaRPr sz="1300"/>
          </a:p>
          <a:p>
            <a:pPr indent="0" lvl="0" marL="0" rtl="0" algn="ctr">
              <a:spcBef>
                <a:spcPts val="0"/>
              </a:spcBef>
              <a:spcAft>
                <a:spcPts val="0"/>
              </a:spcAft>
              <a:buNone/>
            </a:pPr>
            <a:r>
              <a:t/>
            </a:r>
            <a:endParaRPr sz="1300"/>
          </a:p>
        </p:txBody>
      </p:sp>
      <p:sp>
        <p:nvSpPr>
          <p:cNvPr id="1168" name="Google Shape;1168;p123"/>
          <p:cNvSpPr txBox="1"/>
          <p:nvPr>
            <p:ph idx="2" type="body"/>
          </p:nvPr>
        </p:nvSpPr>
        <p:spPr>
          <a:xfrm>
            <a:off x="4896775"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Editorial expertise</a:t>
            </a:r>
            <a:endParaRPr/>
          </a:p>
        </p:txBody>
      </p:sp>
      <p:sp>
        <p:nvSpPr>
          <p:cNvPr id="1169" name="Google Shape;1169;p123"/>
          <p:cNvSpPr txBox="1"/>
          <p:nvPr>
            <p:ph idx="3" type="body"/>
          </p:nvPr>
        </p:nvSpPr>
        <p:spPr>
          <a:xfrm>
            <a:off x="8552024" y="2378925"/>
            <a:ext cx="28911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Best-in-class resources</a:t>
            </a:r>
            <a:endParaRPr/>
          </a:p>
        </p:txBody>
      </p:sp>
      <p:sp>
        <p:nvSpPr>
          <p:cNvPr id="1170" name="Google Shape;1170;p123"/>
          <p:cNvSpPr txBox="1"/>
          <p:nvPr>
            <p:ph idx="4" type="body"/>
          </p:nvPr>
        </p:nvSpPr>
        <p:spPr>
          <a:xfrm>
            <a:off x="730525" y="1472184"/>
            <a:ext cx="106290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This Children’s Health Toolkit leverages WebMD’s expertise to support your marketing needs. We use a 3-step process to build a Toolkit. This includes:</a:t>
            </a:r>
            <a:endParaRPr/>
          </a:p>
        </p:txBody>
      </p:sp>
      <p:sp>
        <p:nvSpPr>
          <p:cNvPr id="1171" name="Google Shape;1171;p123"/>
          <p:cNvSpPr txBox="1"/>
          <p:nvPr>
            <p:ph idx="6" type="body"/>
          </p:nvPr>
        </p:nvSpPr>
        <p:spPr>
          <a:xfrm>
            <a:off x="4486081" y="3472900"/>
            <a:ext cx="31179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Using our editorial team’s deep understanding of the clinical condition area, the patient journey, and our existing content, we identified HealthHub resources and outreach opportunities. </a:t>
            </a:r>
            <a:endParaRPr sz="1300"/>
          </a:p>
          <a:p>
            <a:pPr indent="0" lvl="0" marL="0" rtl="0" algn="ctr">
              <a:spcBef>
                <a:spcPts val="0"/>
              </a:spcBef>
              <a:spcAft>
                <a:spcPts val="0"/>
              </a:spcAft>
              <a:buNone/>
            </a:pPr>
            <a:r>
              <a:t/>
            </a:r>
            <a:endParaRPr sz="1300"/>
          </a:p>
        </p:txBody>
      </p:sp>
      <p:sp>
        <p:nvSpPr>
          <p:cNvPr id="1172" name="Google Shape;1172;p123"/>
          <p:cNvSpPr txBox="1"/>
          <p:nvPr>
            <p:ph idx="7" type="body"/>
          </p:nvPr>
        </p:nvSpPr>
        <p:spPr>
          <a:xfrm>
            <a:off x="8399674"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design teams developed the complementary content, infographics, and suggested imagery to jump start your marketing campaigns.</a:t>
            </a:r>
            <a:endParaRPr sz="1300"/>
          </a:p>
          <a:p>
            <a:pPr indent="0" lvl="0" marL="0" rtl="0" algn="ctr">
              <a:spcBef>
                <a:spcPts val="0"/>
              </a:spcBef>
              <a:spcAft>
                <a:spcPts val="0"/>
              </a:spcAft>
              <a:buNone/>
            </a:pPr>
            <a:r>
              <a:t/>
            </a:r>
            <a:endParaRPr sz="1300"/>
          </a:p>
        </p:txBody>
      </p:sp>
      <p:sp>
        <p:nvSpPr>
          <p:cNvPr id="1173" name="Google Shape;1173;p123"/>
          <p:cNvSpPr txBox="1"/>
          <p:nvPr/>
        </p:nvSpPr>
        <p:spPr>
          <a:xfrm>
            <a:off x="2009975" y="5281600"/>
            <a:ext cx="7945800" cy="1048200"/>
          </a:xfrm>
          <a:prstGeom prst="rect">
            <a:avLst/>
          </a:prstGeom>
          <a:solidFill>
            <a:schemeClr val="lt2"/>
          </a:solidFill>
          <a:ln>
            <a:noFill/>
          </a:ln>
        </p:spPr>
        <p:txBody>
          <a:bodyPr anchorCtr="0" anchor="ctr" bIns="0" lIns="0" spcFirstLastPara="1" rIns="0" wrap="square" tIns="274300">
            <a:noAutofit/>
          </a:bodyPr>
          <a:lstStyle/>
          <a:p>
            <a:pPr indent="0" lvl="0" marL="0" marR="0" rtl="0" algn="ctr">
              <a:lnSpc>
                <a:spcPct val="115000"/>
              </a:lnSpc>
              <a:spcBef>
                <a:spcPts val="0"/>
              </a:spcBef>
              <a:spcAft>
                <a:spcPts val="1700"/>
              </a:spcAft>
              <a:buClr>
                <a:srgbClr val="000000"/>
              </a:buClr>
              <a:buSzPts val="1400"/>
              <a:buFont typeface="Arial"/>
              <a:buNone/>
            </a:pPr>
            <a:r>
              <a:rPr i="1" lang="en-US" sz="1500" u="none" cap="none" strike="noStrike">
                <a:solidFill>
                  <a:srgbClr val="4C4C4C"/>
                </a:solidFill>
                <a:latin typeface="Plus Jakarta Sans"/>
                <a:ea typeface="Plus Jakarta Sans"/>
                <a:cs typeface="Plus Jakarta Sans"/>
                <a:sym typeface="Plus Jakarta Sans"/>
              </a:rPr>
              <a:t>The result is a condition-specific </a:t>
            </a:r>
            <a:r>
              <a:rPr i="1" lang="en-US" sz="1500">
                <a:solidFill>
                  <a:srgbClr val="4C4C4C"/>
                </a:solidFill>
                <a:latin typeface="Plus Jakarta Sans"/>
                <a:ea typeface="Plus Jakarta Sans"/>
                <a:cs typeface="Plus Jakarta Sans"/>
                <a:sym typeface="Plus Jakarta Sans"/>
              </a:rPr>
              <a:t>T</a:t>
            </a:r>
            <a:r>
              <a:rPr i="1" lang="en-US" sz="1500" u="none" cap="none" strike="noStrike">
                <a:solidFill>
                  <a:srgbClr val="4C4C4C"/>
                </a:solidFill>
                <a:latin typeface="Plus Jakarta Sans"/>
                <a:ea typeface="Plus Jakarta Sans"/>
                <a:cs typeface="Plus Jakarta Sans"/>
                <a:sym typeface="Plus Jakarta Sans"/>
              </a:rPr>
              <a:t>oolkit that meets your consumers’ information needs and gives you customizable resources to support your marketing initiatives.</a:t>
            </a:r>
            <a:endParaRPr i="1" sz="1500" u="none" cap="none" strike="noStrike">
              <a:solidFill>
                <a:srgbClr val="000000"/>
              </a:solidFill>
              <a:latin typeface="Plus Jakarta Sans"/>
              <a:ea typeface="Plus Jakarta Sans"/>
              <a:cs typeface="Plus Jakarta Sans"/>
              <a:sym typeface="Plus Jakarta Sans"/>
            </a:endParaRPr>
          </a:p>
        </p:txBody>
      </p:sp>
      <p:pic>
        <p:nvPicPr>
          <p:cNvPr id="1174" name="Google Shape;1174;p123"/>
          <p:cNvPicPr preferRelativeResize="0"/>
          <p:nvPr/>
        </p:nvPicPr>
        <p:blipFill>
          <a:blip r:embed="rId3">
            <a:alphaModFix/>
          </a:blip>
          <a:stretch>
            <a:fillRect/>
          </a:stretch>
        </p:blipFill>
        <p:spPr>
          <a:xfrm>
            <a:off x="1954250" y="2780957"/>
            <a:ext cx="571500" cy="581025"/>
          </a:xfrm>
          <a:prstGeom prst="rect">
            <a:avLst/>
          </a:prstGeom>
          <a:noFill/>
          <a:ln>
            <a:noFill/>
          </a:ln>
        </p:spPr>
      </p:pic>
      <p:pic>
        <p:nvPicPr>
          <p:cNvPr id="1175" name="Google Shape;1175;p123"/>
          <p:cNvPicPr preferRelativeResize="0"/>
          <p:nvPr/>
        </p:nvPicPr>
        <p:blipFill rotWithShape="1">
          <a:blip r:embed="rId4">
            <a:alphaModFix/>
          </a:blip>
          <a:srcRect b="0" l="1625" r="1625" t="0"/>
          <a:stretch/>
        </p:blipFill>
        <p:spPr>
          <a:xfrm>
            <a:off x="5759275" y="2780957"/>
            <a:ext cx="571500" cy="581025"/>
          </a:xfrm>
          <a:prstGeom prst="rect">
            <a:avLst/>
          </a:prstGeom>
          <a:noFill/>
          <a:ln>
            <a:noFill/>
          </a:ln>
        </p:spPr>
      </p:pic>
      <p:pic>
        <p:nvPicPr>
          <p:cNvPr id="1176" name="Google Shape;1176;p123"/>
          <p:cNvPicPr preferRelativeResize="0"/>
          <p:nvPr/>
        </p:nvPicPr>
        <p:blipFill rotWithShape="1">
          <a:blip r:embed="rId5">
            <a:alphaModFix/>
          </a:blip>
          <a:srcRect b="0" l="0" r="0" t="0"/>
          <a:stretch/>
        </p:blipFill>
        <p:spPr>
          <a:xfrm>
            <a:off x="9696050" y="2780957"/>
            <a:ext cx="571500" cy="581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1" name="Shape 1181"/>
        <p:cNvGrpSpPr/>
        <p:nvPr/>
      </p:nvGrpSpPr>
      <p:grpSpPr>
        <a:xfrm>
          <a:off x="0" y="0"/>
          <a:ext cx="0" cy="0"/>
          <a:chOff x="0" y="0"/>
          <a:chExt cx="0" cy="0"/>
        </a:xfrm>
      </p:grpSpPr>
      <p:sp>
        <p:nvSpPr>
          <p:cNvPr id="1182" name="Google Shape;1182;p124"/>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 to find the Toolkit resources</a:t>
            </a:r>
            <a:endParaRPr/>
          </a:p>
        </p:txBody>
      </p:sp>
      <p:sp>
        <p:nvSpPr>
          <p:cNvPr id="1183" name="Google Shape;1183;p124"/>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a:t>
            </a:r>
            <a:r>
              <a:rPr b="1" lang="en-US" sz="1500" u="sng">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S</a:t>
            </a:r>
            <a:r>
              <a:rPr b="1" i="0" lang="en-US" sz="1500" u="sng" cap="none" strike="noStrike">
                <a:solidFill>
                  <a:schemeClr val="accent1"/>
                </a:solidFill>
                <a:latin typeface="Plus Jakarta Sans"/>
                <a:ea typeface="Plus Jakarta Sans"/>
                <a:cs typeface="Plus Jakarta Sans"/>
                <a:sym typeface="Plus Jakarta Sans"/>
                <a:hlinkClick r:id="rId5">
                  <a:extLst>
                    <a:ext uri="{A12FA001-AC4F-418D-AE19-62706E023703}">
                      <ahyp:hlinkClr val="tx"/>
                    </a:ext>
                  </a:extLst>
                </a:hlinkClick>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1184" name="Google Shape;1184;p124"/>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sp>
        <p:nvSpPr>
          <p:cNvPr id="1185" name="Google Shape;1185;p124"/>
          <p:cNvSpPr txBox="1"/>
          <p:nvPr/>
        </p:nvSpPr>
        <p:spPr>
          <a:xfrm>
            <a:off x="7302963" y="2193581"/>
            <a:ext cx="4648800" cy="162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 to add your team members to the </a:t>
            </a:r>
            <a:r>
              <a:rPr b="1" i="1" lang="en-US" sz="1300" u="sng">
                <a:solidFill>
                  <a:schemeClr val="accent1"/>
                </a:solidFill>
                <a:latin typeface="Plus Jakarta Sans"/>
                <a:ea typeface="Plus Jakarta Sans"/>
                <a:cs typeface="Plus Jakarta Sans"/>
                <a:sym typeface="Plus Jakarta Sans"/>
                <a:hlinkClick r:id="rId6">
                  <a:extLst>
                    <a:ext uri="{A12FA001-AC4F-418D-AE19-62706E023703}">
                      <ahyp:hlinkClr val="tx"/>
                    </a:ext>
                  </a:extLst>
                </a:hlinkClick>
              </a:rPr>
              <a:t>Client Support Site</a:t>
            </a:r>
            <a:r>
              <a:rPr b="1" i="1" lang="en-US" sz="1300">
                <a:solidFill>
                  <a:schemeClr val="accent1"/>
                </a:solidFill>
                <a:latin typeface="Plus Jakarta Sans"/>
                <a:ea typeface="Plus Jakarta Sans"/>
                <a:cs typeface="Plus Jakarta Sans"/>
                <a:sym typeface="Plus Jakarta Sans"/>
              </a:rPr>
              <a:t>.</a:t>
            </a:r>
            <a:endParaRPr b="1" i="1" sz="1300">
              <a:solidFill>
                <a:schemeClr val="accent1"/>
              </a:solidFill>
              <a:latin typeface="Plus Jakarta Sans"/>
              <a:ea typeface="Plus Jakarta Sans"/>
              <a:cs typeface="Plus Jakarta Sans"/>
              <a:sym typeface="Plus Jakarta Sans"/>
            </a:endParaRPr>
          </a:p>
          <a:p>
            <a:pPr indent="0" lvl="0" marL="0" rtl="0" algn="ctr">
              <a:lnSpc>
                <a:spcPct val="115000"/>
              </a:lnSpc>
              <a:spcBef>
                <a:spcPts val="100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1186" name="Google Shape;1186;p124"/>
          <p:cNvGrpSpPr/>
          <p:nvPr/>
        </p:nvGrpSpPr>
        <p:grpSpPr>
          <a:xfrm>
            <a:off x="9321051" y="1558750"/>
            <a:ext cx="612622" cy="612000"/>
            <a:chOff x="10134200" y="974025"/>
            <a:chExt cx="681600" cy="612000"/>
          </a:xfrm>
        </p:grpSpPr>
        <p:sp>
          <p:nvSpPr>
            <p:cNvPr id="1187" name="Google Shape;1187;p124"/>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88" name="Google Shape;1188;p124"/>
            <p:cNvPicPr preferRelativeResize="0"/>
            <p:nvPr/>
          </p:nvPicPr>
          <p:blipFill>
            <a:blip r:embed="rId7">
              <a:alphaModFix/>
            </a:blip>
            <a:stretch>
              <a:fillRect/>
            </a:stretch>
          </p:blipFill>
          <p:spPr>
            <a:xfrm>
              <a:off x="10259988" y="1083754"/>
              <a:ext cx="430025" cy="392531"/>
            </a:xfrm>
            <a:prstGeom prst="rect">
              <a:avLst/>
            </a:prstGeom>
            <a:noFill/>
            <a:ln>
              <a:noFill/>
            </a:ln>
          </p:spPr>
        </p:pic>
      </p:grpSp>
      <p:pic>
        <p:nvPicPr>
          <p:cNvPr id="1189" name="Google Shape;1189;p124"/>
          <p:cNvPicPr preferRelativeResize="0"/>
          <p:nvPr/>
        </p:nvPicPr>
        <p:blipFill>
          <a:blip r:embed="rId8">
            <a:alphaModFix/>
          </a:blip>
          <a:stretch>
            <a:fillRect/>
          </a:stretch>
        </p:blipFill>
        <p:spPr>
          <a:xfrm>
            <a:off x="969075" y="2218100"/>
            <a:ext cx="5935451" cy="3660816"/>
          </a:xfrm>
          <a:prstGeom prst="rect">
            <a:avLst/>
          </a:prstGeom>
          <a:noFill/>
          <a:ln cap="flat" cmpd="sng" w="9525">
            <a:solidFill>
              <a:schemeClr val="dk1"/>
            </a:solidFill>
            <a:prstDash val="solid"/>
            <a:round/>
            <a:headEnd len="sm" w="sm" type="none"/>
            <a:tailEnd len="sm" w="sm" type="none"/>
          </a:ln>
        </p:spPr>
      </p:pic>
      <p:sp>
        <p:nvSpPr>
          <p:cNvPr id="1190" name="Google Shape;1190;p124"/>
          <p:cNvSpPr/>
          <p:nvPr/>
        </p:nvSpPr>
        <p:spPr>
          <a:xfrm>
            <a:off x="2847900" y="4633750"/>
            <a:ext cx="1392600" cy="13866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1" name="Google Shape;1191;p124"/>
          <p:cNvSpPr txBox="1"/>
          <p:nvPr/>
        </p:nvSpPr>
        <p:spPr>
          <a:xfrm>
            <a:off x="1277050" y="62636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sp>
        <p:nvSpPr>
          <p:cNvPr id="1192" name="Google Shape;1192;p124"/>
          <p:cNvSpPr txBox="1"/>
          <p:nvPr/>
        </p:nvSpPr>
        <p:spPr>
          <a:xfrm>
            <a:off x="8163388" y="3844200"/>
            <a:ext cx="3242400" cy="258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solidFill>
                  <a:schemeClr val="dk1"/>
                </a:solidFill>
                <a:latin typeface="Plus Jakarta Sans"/>
                <a:ea typeface="Plus Jakarta Sans"/>
                <a:cs typeface="Plus Jakarta Sans"/>
                <a:sym typeface="Plus Jakarta Sans"/>
              </a:rPr>
              <a:t>Available Toolkits</a:t>
            </a:r>
            <a:r>
              <a:rPr b="1" lang="en-US" sz="1200">
                <a:solidFill>
                  <a:schemeClr val="dk1"/>
                </a:solidFill>
                <a:latin typeface="Plus Jakarta Sans"/>
                <a:ea typeface="Plus Jakarta Sans"/>
                <a:cs typeface="Plus Jakarta Sans"/>
                <a:sym typeface="Plus Jakarta Sans"/>
              </a:rPr>
              <a:t>: </a:t>
            </a:r>
            <a:endParaRPr b="1"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Breast Cancer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Children’s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Diabetes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Pregnancy &amp; Newborn Care</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Skin &amp; Sun Safety</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Heart Health </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Men’s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Mental Health</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Orthopedic Health </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Preventive Care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Stroke Awareness</a:t>
            </a:r>
            <a:endParaRPr sz="1200">
              <a:solidFill>
                <a:schemeClr val="dk1"/>
              </a:solidFill>
              <a:latin typeface="Plus Jakarta Sans"/>
              <a:ea typeface="Plus Jakarta Sans"/>
              <a:cs typeface="Plus Jakarta Sans"/>
              <a:sym typeface="Plus Jakarta Sans"/>
            </a:endParaRPr>
          </a:p>
          <a:p>
            <a:pPr indent="-304800" lvl="0" marL="45720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Symptom Checker</a:t>
            </a:r>
            <a:endParaRPr sz="12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7" name="Shape 1197"/>
        <p:cNvGrpSpPr/>
        <p:nvPr/>
      </p:nvGrpSpPr>
      <p:grpSpPr>
        <a:xfrm>
          <a:off x="0" y="0"/>
          <a:ext cx="0" cy="0"/>
          <a:chOff x="0" y="0"/>
          <a:chExt cx="0" cy="0"/>
        </a:xfrm>
      </p:grpSpPr>
      <p:pic>
        <p:nvPicPr>
          <p:cNvPr id="1198" name="Google Shape;1198;p125"/>
          <p:cNvPicPr preferRelativeResize="0"/>
          <p:nvPr>
            <p:ph idx="2" type="pic"/>
          </p:nvPr>
        </p:nvPicPr>
        <p:blipFill rotWithShape="1">
          <a:blip r:embed="rId3">
            <a:alphaModFix/>
          </a:blip>
          <a:srcRect b="0" l="18338" r="18338" t="0"/>
          <a:stretch/>
        </p:blipFill>
        <p:spPr>
          <a:xfrm flipH="1">
            <a:off x="6458875" y="416100"/>
            <a:ext cx="5733300" cy="6025800"/>
          </a:xfrm>
          <a:prstGeom prst="flowChartDelay">
            <a:avLst/>
          </a:prstGeom>
        </p:spPr>
      </p:pic>
      <p:sp>
        <p:nvSpPr>
          <p:cNvPr id="1199" name="Google Shape;1199;p125"/>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200" name="Google Shape;1200;p125"/>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201" name="Google Shape;1201;p125"/>
          <p:cNvSpPr txBox="1"/>
          <p:nvPr/>
        </p:nvSpPr>
        <p:spPr>
          <a:xfrm>
            <a:off x="5843800" y="4923200"/>
            <a:ext cx="2037000" cy="133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Look for the infographics in the zip file downloaded from the </a:t>
            </a:r>
            <a:r>
              <a:rPr b="1" lang="en-US" sz="1500" u="sng">
                <a:solidFill>
                  <a:schemeClr val="lt2"/>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endParaRPr b="1" sz="2000">
              <a:solidFill>
                <a:schemeClr val="lt2"/>
              </a:solidFill>
              <a:latin typeface="Plus Jakarta Sans"/>
              <a:ea typeface="Plus Jakarta Sans"/>
              <a:cs typeface="Plus Jakarta Sans"/>
              <a:sym typeface="Plus Jakarta Sans"/>
            </a:endParaRPr>
          </a:p>
        </p:txBody>
      </p:sp>
      <p:sp>
        <p:nvSpPr>
          <p:cNvPr id="1202" name="Google Shape;1202;p125"/>
          <p:cNvSpPr txBox="1"/>
          <p:nvPr>
            <p:ph idx="1" type="body"/>
          </p:nvPr>
        </p:nvSpPr>
        <p:spPr>
          <a:xfrm>
            <a:off x="723900" y="1395975"/>
            <a:ext cx="5447700" cy="5886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0"/>
              </a:spcBef>
              <a:spcAft>
                <a:spcPts val="0"/>
              </a:spcAft>
              <a:buClr>
                <a:srgbClr val="000000"/>
              </a:buClr>
              <a:buSzPts val="1200"/>
              <a:buFont typeface="Arial"/>
              <a:buNone/>
            </a:pPr>
            <a:r>
              <a:rPr lang="en-US" sz="1500">
                <a:solidFill>
                  <a:srgbClr val="4C4C4C"/>
                </a:solidFill>
                <a:latin typeface="Plus Jakarta Sans"/>
                <a:ea typeface="Plus Jakarta Sans"/>
                <a:cs typeface="Plus Jakarta Sans"/>
                <a:sym typeface="Plus Jakarta Sans"/>
              </a:rPr>
              <a:t>The posts are ready for your team to use — or you can customize them to meet your campaign messaging.</a:t>
            </a:r>
            <a:endParaRPr sz="1800">
              <a:latin typeface="Plus Jakarta Sans"/>
              <a:ea typeface="Plus Jakarta Sans"/>
              <a:cs typeface="Plus Jakarta Sans"/>
              <a:sym typeface="Plus Jakarta Sans"/>
            </a:endParaRPr>
          </a:p>
        </p:txBody>
      </p:sp>
      <p:sp>
        <p:nvSpPr>
          <p:cNvPr id="1203" name="Google Shape;1203;p125"/>
          <p:cNvSpPr txBox="1"/>
          <p:nvPr>
            <p:ph type="title"/>
          </p:nvPr>
        </p:nvSpPr>
        <p:spPr>
          <a:xfrm>
            <a:off x="723889" y="-10275"/>
            <a:ext cx="94143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Social media posts</a:t>
            </a:r>
            <a:endParaRPr/>
          </a:p>
        </p:txBody>
      </p:sp>
      <p:sp>
        <p:nvSpPr>
          <p:cNvPr id="1204" name="Google Shape;1204;p125"/>
          <p:cNvSpPr txBox="1"/>
          <p:nvPr/>
        </p:nvSpPr>
        <p:spPr>
          <a:xfrm>
            <a:off x="723900" y="2086700"/>
            <a:ext cx="5177400" cy="4310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None/>
            </a:pPr>
            <a:r>
              <a:rPr b="1" lang="en-US" sz="1800">
                <a:solidFill>
                  <a:srgbClr val="4C4C4C"/>
                </a:solidFill>
                <a:latin typeface="Plus Jakarta Sans"/>
                <a:ea typeface="Plus Jakarta Sans"/>
                <a:cs typeface="Plus Jakarta Sans"/>
                <a:sym typeface="Plus Jakarta Sans"/>
              </a:rPr>
              <a:t>Tips for a successful social media campaign</a:t>
            </a:r>
            <a:endParaRPr b="1" sz="1800">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Create your strategy with a goal, metrics, and key messages to promote.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Ensure that your campaign message reaches your target audience by using multiple channels.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sure your content focuses on your audience’s needs by balancing educational messages with promotional content.</a:t>
            </a:r>
            <a:endParaRPr i="0" sz="1500" u="none" cap="none" strike="noStrike">
              <a:solidFill>
                <a:srgbClr val="4C4C4C"/>
              </a:solidFill>
              <a:latin typeface="Plus Jakarta Sans"/>
              <a:ea typeface="Plus Jakarta Sans"/>
              <a:cs typeface="Plus Jakarta Sans"/>
              <a:sym typeface="Plus Jakarta Sans"/>
            </a:endParaRPr>
          </a:p>
          <a:p>
            <a:pPr indent="-215900" lvl="0" marL="228600" marR="0" rtl="0" algn="l">
              <a:lnSpc>
                <a:spcPct val="115000"/>
              </a:lnSpc>
              <a:spcBef>
                <a:spcPts val="1000"/>
              </a:spcBef>
              <a:spcAft>
                <a:spcPts val="0"/>
              </a:spcAft>
              <a:buClr>
                <a:schemeClr val="accent1"/>
              </a:buClr>
              <a:buSzPts val="16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your campaigns trackable by creating </a:t>
            </a:r>
            <a:br>
              <a:rPr i="0" lang="en-US" sz="1500" u="none" cap="none" strike="noStrike">
                <a:solidFill>
                  <a:srgbClr val="4C4C4C"/>
                </a:solidFill>
                <a:latin typeface="Plus Jakarta Sans"/>
                <a:ea typeface="Plus Jakarta Sans"/>
                <a:cs typeface="Plus Jakarta Sans"/>
                <a:sym typeface="Plus Jakarta Sans"/>
              </a:rPr>
            </a:br>
            <a:r>
              <a:rPr i="0" lang="en-US" sz="1500" u="none" cap="none" strike="noStrike">
                <a:solidFill>
                  <a:srgbClr val="4C4C4C"/>
                </a:solidFill>
                <a:latin typeface="Plus Jakarta Sans"/>
                <a:ea typeface="Plus Jakarta Sans"/>
                <a:cs typeface="Plus Jakarta Sans"/>
                <a:sym typeface="Plus Jakarta Sans"/>
              </a:rPr>
              <a:t>a unique hashtag for each campaign.</a:t>
            </a:r>
            <a:endParaRPr i="0" sz="1500" u="none" cap="none" strike="noStrike">
              <a:solidFill>
                <a:srgbClr val="4C4C4C"/>
              </a:solidFill>
              <a:latin typeface="Plus Jakarta Sans"/>
              <a:ea typeface="Plus Jakarta Sans"/>
              <a:cs typeface="Plus Jakarta Sans"/>
              <a:sym typeface="Plus Jakarta Sans"/>
            </a:endParaRPr>
          </a:p>
          <a:p>
            <a:pPr indent="0" lvl="0" marL="0" marR="0" rtl="0" algn="l">
              <a:lnSpc>
                <a:spcPct val="115000"/>
              </a:lnSpc>
              <a:spcBef>
                <a:spcPts val="2000"/>
              </a:spcBef>
              <a:spcAft>
                <a:spcPts val="0"/>
              </a:spcAft>
              <a:buClr>
                <a:srgbClr val="000000"/>
              </a:buClr>
              <a:buSzPts val="1200"/>
              <a:buFont typeface="Arial"/>
              <a:buNone/>
            </a:pPr>
            <a:r>
              <a:rPr i="1" lang="en-US" sz="1200" u="none" cap="none" strike="noStrike">
                <a:solidFill>
                  <a:srgbClr val="4C4C4C"/>
                </a:solidFill>
                <a:latin typeface="Plus Jakarta Sans"/>
                <a:ea typeface="Plus Jakarta Sans"/>
                <a:cs typeface="Plus Jakarta Sans"/>
                <a:sym typeface="Plus Jakarta Sans"/>
              </a:rPr>
              <a:t>Throughout this Toolkit, we provide links to articles to enable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you to quickly preview the content. Make sure to replace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a:t>
            </a:r>
            <a:r>
              <a:rPr i="1" lang="en-US" sz="1200">
                <a:solidFill>
                  <a:srgbClr val="4C4C4C"/>
                </a:solidFill>
                <a:latin typeface="Plus Jakarta Sans"/>
                <a:ea typeface="Plus Jakarta Sans"/>
                <a:cs typeface="Plus Jakarta Sans"/>
                <a:sym typeface="Plus Jakarta Sans"/>
              </a:rPr>
              <a:t>healthhub.crestnerhealth.com</a:t>
            </a:r>
            <a:r>
              <a:rPr i="1" lang="en-US" sz="1200" u="none" cap="none" strike="noStrike">
                <a:solidFill>
                  <a:srgbClr val="4C4C4C"/>
                </a:solidFill>
                <a:latin typeface="Plus Jakarta Sans"/>
                <a:ea typeface="Plus Jakarta Sans"/>
                <a:cs typeface="Plus Jakarta Sans"/>
                <a:sym typeface="Plus Jakarta Sans"/>
              </a:rPr>
              <a:t>” with your domain name in each link before you post it.</a:t>
            </a:r>
            <a:endParaRPr i="1" sz="1200" u="none" cap="none" strike="noStrike">
              <a:solidFill>
                <a:srgbClr val="4C4C4C"/>
              </a:solidFill>
              <a:latin typeface="Plus Jakarta Sans"/>
              <a:ea typeface="Plus Jakarta Sans"/>
              <a:cs typeface="Plus Jakarta Sans"/>
              <a:sym typeface="Plus Jakart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9" name="Shape 1209"/>
        <p:cNvGrpSpPr/>
        <p:nvPr/>
      </p:nvGrpSpPr>
      <p:grpSpPr>
        <a:xfrm>
          <a:off x="0" y="0"/>
          <a:ext cx="0" cy="0"/>
          <a:chOff x="0" y="0"/>
          <a:chExt cx="0" cy="0"/>
        </a:xfrm>
      </p:grpSpPr>
      <p:sp>
        <p:nvSpPr>
          <p:cNvPr id="1210" name="Google Shape;1210;p126"/>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1: Start healthy habits early. Help your child get off to the right start</a:t>
            </a:r>
            <a:endParaRPr/>
          </a:p>
        </p:txBody>
      </p:sp>
      <p:graphicFrame>
        <p:nvGraphicFramePr>
          <p:cNvPr id="1211" name="Google Shape;1211;p126"/>
          <p:cNvGraphicFramePr/>
          <p:nvPr/>
        </p:nvGraphicFramePr>
        <p:xfrm>
          <a:off x="1092288" y="1724688"/>
          <a:ext cx="3000000" cy="3000000"/>
        </p:xfrm>
        <a:graphic>
          <a:graphicData uri="http://schemas.openxmlformats.org/drawingml/2006/table">
            <a:tbl>
              <a:tblPr>
                <a:noFill/>
                <a:tableStyleId>{6EA8AC74-A3E4-4668-9BDE-713E320AA71D}</a:tableStyleId>
              </a:tblPr>
              <a:tblGrid>
                <a:gridCol w="3783250"/>
                <a:gridCol w="2315775"/>
                <a:gridCol w="1961900"/>
              </a:tblGrid>
              <a:tr h="73590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Messaging suggestion</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Suggested </a:t>
                      </a:r>
                      <a:r>
                        <a:rPr b="1" lang="en-US">
                          <a:solidFill>
                            <a:schemeClr val="lt2"/>
                          </a:solidFill>
                          <a:latin typeface="Plus Jakarta Sans"/>
                          <a:ea typeface="Plus Jakarta Sans"/>
                          <a:cs typeface="Plus Jakarta Sans"/>
                          <a:sym typeface="Plus Jakarta Sans"/>
                        </a:rPr>
                        <a:t>i</a:t>
                      </a:r>
                      <a:r>
                        <a:rPr b="1" lang="en-US" u="none" cap="none" strike="noStrike">
                          <a:solidFill>
                            <a:schemeClr val="lt2"/>
                          </a:solidFill>
                          <a:latin typeface="Plus Jakarta Sans"/>
                          <a:ea typeface="Plus Jakarta Sans"/>
                          <a:cs typeface="Plus Jakarta Sans"/>
                          <a:sym typeface="Plus Jakarta Sans"/>
                        </a:rPr>
                        <a:t>mage*</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1780150">
                <a:tc>
                  <a:txBody>
                    <a:bodyPr/>
                    <a:lstStyle/>
                    <a:p>
                      <a:pPr indent="0" lvl="0" marL="0" marR="0" rtl="0" algn="l">
                        <a:lnSpc>
                          <a:spcPct val="100000"/>
                        </a:lnSpc>
                        <a:spcBef>
                          <a:spcPts val="0"/>
                        </a:spcBef>
                        <a:spcAft>
                          <a:spcPts val="0"/>
                        </a:spcAft>
                        <a:buClr>
                          <a:srgbClr val="000000"/>
                        </a:buClr>
                        <a:buSzPts val="1200"/>
                        <a:buFont typeface="Arial"/>
                        <a:buNone/>
                      </a:pPr>
                      <a:r>
                        <a:rPr lang="en-US" sz="1100">
                          <a:solidFill>
                            <a:srgbClr val="000000"/>
                          </a:solidFill>
                          <a:latin typeface="Plus Jakarta Sans"/>
                          <a:ea typeface="Plus Jakarta Sans"/>
                          <a:cs typeface="Plus Jakarta Sans"/>
                          <a:sym typeface="Plus Jakarta Sans"/>
                        </a:rPr>
                        <a:t>Heart disease isn’t just for adults—it affects kids, too. Habits that start in childhood can affect heart disease risk for years to come. Get off on the right foot with these healthy tips.</a:t>
                      </a:r>
                      <a:endParaRPr sz="1100" u="none" cap="none" strike="noStrike">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https://healthhub.crestnerhealth.com/wellness/healthy-living/heart-disease-prevention-starts-childhood</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1687700">
                <a:tc>
                  <a:txBody>
                    <a:bodyPr/>
                    <a:lstStyle/>
                    <a:p>
                      <a:pPr indent="0" lvl="0" marL="0" marR="0" rtl="0" algn="l">
                        <a:lnSpc>
                          <a:spcPct val="100000"/>
                        </a:lnSpc>
                        <a:spcBef>
                          <a:spcPts val="0"/>
                        </a:spcBef>
                        <a:spcAft>
                          <a:spcPts val="0"/>
                        </a:spcAft>
                        <a:buClr>
                          <a:srgbClr val="000000"/>
                        </a:buClr>
                        <a:buSzPts val="1100"/>
                        <a:buFont typeface="Arial"/>
                        <a:buNone/>
                      </a:pPr>
                      <a:r>
                        <a:rPr lang="en-US" sz="1100">
                          <a:solidFill>
                            <a:srgbClr val="000000"/>
                          </a:solidFill>
                          <a:latin typeface="Plus Jakarta Sans"/>
                          <a:ea typeface="Plus Jakarta Sans"/>
                          <a:cs typeface="Plus Jakarta Sans"/>
                          <a:sym typeface="Plus Jakarta Sans"/>
                        </a:rPr>
                        <a:t>Childhood obesity affects nearly one in five children in the U.S. Use these helpful mealtime hints to stay on top of healthy eating habits so your kids get the nutrients they need.</a:t>
                      </a:r>
                      <a:endParaRPr sz="1100" u="none" cap="none" strike="noStrike">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c>
                  <a:txBody>
                    <a:bodyPr/>
                    <a:lstStyle/>
                    <a:p>
                      <a:pPr indent="0" lvl="0" marL="0" rtl="0" algn="l">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https://healthhub.crestnerhealth.com/wellness/nutrition/nutrition-school-age</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bl>
          </a:graphicData>
        </a:graphic>
      </p:graphicFrame>
      <p:sp>
        <p:nvSpPr>
          <p:cNvPr id="1212" name="Google Shape;1212;p126"/>
          <p:cNvSpPr txBox="1"/>
          <p:nvPr/>
        </p:nvSpPr>
        <p:spPr>
          <a:xfrm>
            <a:off x="9649425" y="3429150"/>
            <a:ext cx="1971000" cy="1477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replace “healthhub.crestnerhealth.com” with your domain name in each link before you post it.</a:t>
            </a:r>
            <a:r>
              <a:rPr b="1" lang="en-US">
                <a:solidFill>
                  <a:schemeClr val="accent3"/>
                </a:solidFill>
                <a:latin typeface="Plus Jakarta Sans"/>
                <a:ea typeface="Plus Jakarta Sans"/>
                <a:cs typeface="Plus Jakarta Sans"/>
                <a:sym typeface="Plus Jakarta Sans"/>
              </a:rPr>
              <a:t> </a:t>
            </a:r>
            <a:endParaRPr b="1">
              <a:solidFill>
                <a:schemeClr val="accent3"/>
              </a:solidFill>
              <a:latin typeface="Plus Jakarta Sans"/>
              <a:ea typeface="Plus Jakarta Sans"/>
              <a:cs typeface="Plus Jakarta Sans"/>
              <a:sym typeface="Plus Jakarta Sans"/>
            </a:endParaRPr>
          </a:p>
        </p:txBody>
      </p:sp>
      <p:sp>
        <p:nvSpPr>
          <p:cNvPr id="1213" name="Google Shape;1213;p126"/>
          <p:cNvSpPr txBox="1"/>
          <p:nvPr/>
        </p:nvSpPr>
        <p:spPr>
          <a:xfrm>
            <a:off x="1163100" y="6258725"/>
            <a:ext cx="54564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grpSp>
        <p:nvGrpSpPr>
          <p:cNvPr id="1214" name="Google Shape;1214;p126"/>
          <p:cNvGrpSpPr/>
          <p:nvPr/>
        </p:nvGrpSpPr>
        <p:grpSpPr>
          <a:xfrm>
            <a:off x="10294125" y="2747550"/>
            <a:ext cx="681600" cy="681600"/>
            <a:chOff x="10294125" y="2443000"/>
            <a:chExt cx="681600" cy="681600"/>
          </a:xfrm>
        </p:grpSpPr>
        <p:sp>
          <p:nvSpPr>
            <p:cNvPr id="1215" name="Google Shape;1215;p126"/>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16" name="Google Shape;1216;p126"/>
            <p:cNvPicPr preferRelativeResize="0"/>
            <p:nvPr/>
          </p:nvPicPr>
          <p:blipFill>
            <a:blip r:embed="rId5">
              <a:alphaModFix/>
            </a:blip>
            <a:stretch>
              <a:fillRect/>
            </a:stretch>
          </p:blipFill>
          <p:spPr>
            <a:xfrm>
              <a:off x="10401437" y="2562524"/>
              <a:ext cx="466975" cy="442550"/>
            </a:xfrm>
            <a:prstGeom prst="rect">
              <a:avLst/>
            </a:prstGeom>
            <a:noFill/>
            <a:ln>
              <a:noFill/>
            </a:ln>
          </p:spPr>
        </p:pic>
      </p:grpSp>
      <p:pic>
        <p:nvPicPr>
          <p:cNvPr id="1217" name="Google Shape;1217;p126"/>
          <p:cNvPicPr preferRelativeResize="0"/>
          <p:nvPr/>
        </p:nvPicPr>
        <p:blipFill>
          <a:blip r:embed="rId6">
            <a:alphaModFix/>
          </a:blip>
          <a:stretch>
            <a:fillRect/>
          </a:stretch>
        </p:blipFill>
        <p:spPr>
          <a:xfrm>
            <a:off x="7293275" y="2747550"/>
            <a:ext cx="1664100" cy="1109400"/>
          </a:xfrm>
          <a:prstGeom prst="rect">
            <a:avLst/>
          </a:prstGeom>
          <a:noFill/>
          <a:ln>
            <a:noFill/>
          </a:ln>
        </p:spPr>
      </p:pic>
      <p:pic>
        <p:nvPicPr>
          <p:cNvPr descr="A picture containing person, indoor, little, young&#10;&#10;Description automatically generated" id="1218" name="Google Shape;1218;p126"/>
          <p:cNvPicPr preferRelativeResize="0"/>
          <p:nvPr/>
        </p:nvPicPr>
        <p:blipFill>
          <a:blip r:embed="rId7">
            <a:alphaModFix/>
          </a:blip>
          <a:stretch>
            <a:fillRect/>
          </a:stretch>
        </p:blipFill>
        <p:spPr>
          <a:xfrm>
            <a:off x="7293275" y="4642250"/>
            <a:ext cx="1664100" cy="11094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3" name="Shape 1223"/>
        <p:cNvGrpSpPr/>
        <p:nvPr/>
      </p:nvGrpSpPr>
      <p:grpSpPr>
        <a:xfrm>
          <a:off x="0" y="0"/>
          <a:ext cx="0" cy="0"/>
          <a:chOff x="0" y="0"/>
          <a:chExt cx="0" cy="0"/>
        </a:xfrm>
      </p:grpSpPr>
      <p:sp>
        <p:nvSpPr>
          <p:cNvPr id="1224" name="Google Shape;1224;p127"/>
          <p:cNvSpPr txBox="1"/>
          <p:nvPr>
            <p:ph type="title"/>
          </p:nvPr>
        </p:nvSpPr>
        <p:spPr>
          <a:xfrm>
            <a:off x="740664" y="-1626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2: From car seats to vaccines, learn how to protect your child</a:t>
            </a:r>
            <a:endParaRPr/>
          </a:p>
        </p:txBody>
      </p:sp>
      <p:graphicFrame>
        <p:nvGraphicFramePr>
          <p:cNvPr id="1225" name="Google Shape;1225;p127"/>
          <p:cNvGraphicFramePr/>
          <p:nvPr/>
        </p:nvGraphicFramePr>
        <p:xfrm>
          <a:off x="906263" y="1451363"/>
          <a:ext cx="3000000" cy="3000000"/>
        </p:xfrm>
        <a:graphic>
          <a:graphicData uri="http://schemas.openxmlformats.org/drawingml/2006/table">
            <a:tbl>
              <a:tblPr>
                <a:noFill/>
                <a:tableStyleId>{6EA8AC74-A3E4-4668-9BDE-713E320AA71D}</a:tableStyleId>
              </a:tblPr>
              <a:tblGrid>
                <a:gridCol w="3510500"/>
                <a:gridCol w="2845050"/>
                <a:gridCol w="1936000"/>
              </a:tblGrid>
              <a:tr h="504075">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Messaging suggestion</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Suggested </a:t>
                      </a:r>
                      <a:r>
                        <a:rPr b="1" lang="en-US">
                          <a:solidFill>
                            <a:schemeClr val="lt2"/>
                          </a:solidFill>
                          <a:latin typeface="Plus Jakarta Sans"/>
                          <a:ea typeface="Plus Jakarta Sans"/>
                          <a:cs typeface="Plus Jakarta Sans"/>
                          <a:sym typeface="Plus Jakarta Sans"/>
                        </a:rPr>
                        <a:t>i</a:t>
                      </a:r>
                      <a:r>
                        <a:rPr b="1" lang="en-US" u="none" cap="none" strike="noStrike">
                          <a:solidFill>
                            <a:schemeClr val="lt2"/>
                          </a:solidFill>
                          <a:latin typeface="Plus Jakarta Sans"/>
                          <a:ea typeface="Plus Jakarta Sans"/>
                          <a:cs typeface="Plus Jakarta Sans"/>
                          <a:sym typeface="Plus Jakarta Sans"/>
                        </a:rPr>
                        <a:t>mage*</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1439375">
                <a:tc>
                  <a:txBody>
                    <a:bodyPr/>
                    <a:lstStyle/>
                    <a:p>
                      <a:pPr indent="0" lvl="0" marL="0" marR="0" rtl="0" algn="l">
                        <a:lnSpc>
                          <a:spcPct val="100000"/>
                        </a:lnSpc>
                        <a:spcBef>
                          <a:spcPts val="0"/>
                        </a:spcBef>
                        <a:spcAft>
                          <a:spcPts val="0"/>
                        </a:spcAft>
                        <a:buClr>
                          <a:srgbClr val="000000"/>
                        </a:buClr>
                        <a:buSzPts val="1100"/>
                        <a:buFont typeface="Arial"/>
                        <a:buNone/>
                      </a:pPr>
                      <a:r>
                        <a:rPr lang="en-US" sz="1100">
                          <a:solidFill>
                            <a:srgbClr val="000000"/>
                          </a:solidFill>
                          <a:latin typeface="Plus Jakarta Sans"/>
                          <a:ea typeface="Plus Jakarta Sans"/>
                          <a:cs typeface="Plus Jakarta Sans"/>
                          <a:sym typeface="Plus Jakarta Sans"/>
                        </a:rPr>
                        <a:t>Vaccines can protect your child from serious infectious diseases—and may save their life. Do you know if your little one’s shots are up-to-date? Brush up on these important immunizations.</a:t>
                      </a:r>
                      <a:endParaRPr sz="1100" u="none" cap="none" strike="noStrike">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https://healthhub.crestnerhealth.com/infectious-diseases/prevention/childhood-immunizations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1156050">
                <a:tc>
                  <a:txBody>
                    <a:bodyPr/>
                    <a:lstStyle/>
                    <a:p>
                      <a:pPr indent="0" lvl="0" marL="0" marR="0" rtl="0" algn="l">
                        <a:lnSpc>
                          <a:spcPct val="100000"/>
                        </a:lnSpc>
                        <a:spcBef>
                          <a:spcPts val="0"/>
                        </a:spcBef>
                        <a:spcAft>
                          <a:spcPts val="0"/>
                        </a:spcAft>
                        <a:buClr>
                          <a:srgbClr val="000000"/>
                        </a:buClr>
                        <a:buSzPts val="1100"/>
                        <a:buFont typeface="Arial"/>
                        <a:buNone/>
                      </a:pPr>
                      <a:r>
                        <a:rPr lang="en-US" sz="1100">
                          <a:solidFill>
                            <a:srgbClr val="000000"/>
                          </a:solidFill>
                          <a:latin typeface="Plus Jakarta Sans"/>
                          <a:ea typeface="Plus Jakarta Sans"/>
                          <a:cs typeface="Plus Jakarta Sans"/>
                          <a:sym typeface="Plus Jakarta Sans"/>
                        </a:rPr>
                        <a:t>As parents, we like to think we’re experts on our kids and their health. But how much do you know about vaccines for your little one? Test your knowledge with this quiz.</a:t>
                      </a:r>
                      <a:endParaRPr sz="1100" u="none" cap="none" strike="noStrike">
                        <a:latin typeface="Plus Jakarta Sans"/>
                        <a:ea typeface="Plus Jakarta Sans"/>
                        <a:cs typeface="Plus Jakarta Sans"/>
                        <a:sym typeface="Plus Jakarta Sans"/>
                      </a:endParaRPr>
                    </a:p>
                  </a:txBody>
                  <a:tcPr marT="137150" marB="137150" marR="137150" marL="137150">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c>
                  <a:txBody>
                    <a:bodyPr/>
                    <a:lstStyle/>
                    <a:p>
                      <a:pPr indent="0" lvl="0" marL="0" rtl="0" algn="l">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https://healthhub.crestnerhealth.com/wellness/healthy-living/take-teen-vaccine-quiz</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1182400">
                <a:tc>
                  <a:txBody>
                    <a:bodyPr/>
                    <a:lstStyle/>
                    <a:p>
                      <a:pPr indent="0" lvl="0" marL="0" rtl="0" algn="l">
                        <a:spcBef>
                          <a:spcPts val="0"/>
                        </a:spcBef>
                        <a:spcAft>
                          <a:spcPts val="0"/>
                        </a:spcAft>
                        <a:buNone/>
                      </a:pPr>
                      <a:r>
                        <a:rPr lang="en-US" sz="1100">
                          <a:solidFill>
                            <a:srgbClr val="000000"/>
                          </a:solidFill>
                          <a:latin typeface="Plus Jakarta Sans"/>
                          <a:ea typeface="Plus Jakarta Sans"/>
                          <a:cs typeface="Plus Jakarta Sans"/>
                          <a:sym typeface="Plus Jakarta Sans"/>
                        </a:rPr>
                        <a:t>A proper car seat is key to keeping kids safe during car trips. But do you know how to choose the right one? Follow our car seat recommendations</a:t>
                      </a:r>
                      <a:endParaRPr sz="1100">
                        <a:solidFill>
                          <a:srgbClr val="000000"/>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English: </a:t>
                      </a: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https://healthhub.crestnerhealth.com/wellness/healthy-living/installing-and-using-child-safety-seats-and-booster-seats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https://healthhub.crestnerhealth.com/wellness/healthy-living/installing-and-using-child-safety-seats-and-booster-seats?language_content_entity=es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1226" name="Google Shape;1226;p127"/>
          <p:cNvSpPr txBox="1"/>
          <p:nvPr/>
        </p:nvSpPr>
        <p:spPr>
          <a:xfrm>
            <a:off x="9649425" y="3429150"/>
            <a:ext cx="1971000" cy="1046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Address  a variety of health needs to appeal to your audience’s interests</a:t>
            </a:r>
            <a:endParaRPr b="1">
              <a:solidFill>
                <a:schemeClr val="accent3"/>
              </a:solidFill>
              <a:latin typeface="Plus Jakarta Sans"/>
              <a:ea typeface="Plus Jakarta Sans"/>
              <a:cs typeface="Plus Jakarta Sans"/>
              <a:sym typeface="Plus Jakarta Sans"/>
            </a:endParaRPr>
          </a:p>
        </p:txBody>
      </p:sp>
      <p:sp>
        <p:nvSpPr>
          <p:cNvPr id="1227" name="Google Shape;1227;p127"/>
          <p:cNvSpPr txBox="1"/>
          <p:nvPr/>
        </p:nvSpPr>
        <p:spPr>
          <a:xfrm>
            <a:off x="906275" y="6356550"/>
            <a:ext cx="54564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grpSp>
        <p:nvGrpSpPr>
          <p:cNvPr id="1228" name="Google Shape;1228;p127"/>
          <p:cNvGrpSpPr/>
          <p:nvPr/>
        </p:nvGrpSpPr>
        <p:grpSpPr>
          <a:xfrm>
            <a:off x="10294125" y="2713225"/>
            <a:ext cx="681600" cy="681600"/>
            <a:chOff x="10294125" y="1691525"/>
            <a:chExt cx="681600" cy="681600"/>
          </a:xfrm>
        </p:grpSpPr>
        <p:sp>
          <p:nvSpPr>
            <p:cNvPr id="1229" name="Google Shape;1229;p127"/>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30" name="Google Shape;1230;p127"/>
            <p:cNvPicPr preferRelativeResize="0"/>
            <p:nvPr/>
          </p:nvPicPr>
          <p:blipFill>
            <a:blip r:embed="rId7">
              <a:alphaModFix/>
            </a:blip>
            <a:stretch>
              <a:fillRect/>
            </a:stretch>
          </p:blipFill>
          <p:spPr>
            <a:xfrm>
              <a:off x="10419913" y="1813734"/>
              <a:ext cx="430025" cy="437175"/>
            </a:xfrm>
            <a:prstGeom prst="rect">
              <a:avLst/>
            </a:prstGeom>
            <a:noFill/>
            <a:ln>
              <a:noFill/>
            </a:ln>
          </p:spPr>
        </p:pic>
      </p:grpSp>
      <p:pic>
        <p:nvPicPr>
          <p:cNvPr descr="A picture containing person, baby&#10;&#10;Description automatically generated" id="1231" name="Google Shape;1231;p127"/>
          <p:cNvPicPr preferRelativeResize="0"/>
          <p:nvPr/>
        </p:nvPicPr>
        <p:blipFill>
          <a:blip r:embed="rId8">
            <a:alphaModFix/>
          </a:blip>
          <a:stretch>
            <a:fillRect/>
          </a:stretch>
        </p:blipFill>
        <p:spPr>
          <a:xfrm>
            <a:off x="7710346" y="2002197"/>
            <a:ext cx="994280" cy="1325700"/>
          </a:xfrm>
          <a:prstGeom prst="rect">
            <a:avLst/>
          </a:prstGeom>
          <a:noFill/>
          <a:ln>
            <a:noFill/>
          </a:ln>
        </p:spPr>
      </p:pic>
      <p:pic>
        <p:nvPicPr>
          <p:cNvPr descr="A picture containing person, indoor, child, young&#10;&#10;Description automatically generated" id="1232" name="Google Shape;1232;p127"/>
          <p:cNvPicPr preferRelativeResize="0"/>
          <p:nvPr/>
        </p:nvPicPr>
        <p:blipFill>
          <a:blip r:embed="rId9">
            <a:alphaModFix/>
          </a:blip>
          <a:stretch>
            <a:fillRect/>
          </a:stretch>
        </p:blipFill>
        <p:spPr>
          <a:xfrm>
            <a:off x="7388527" y="3469569"/>
            <a:ext cx="1524000" cy="1013793"/>
          </a:xfrm>
          <a:prstGeom prst="rect">
            <a:avLst/>
          </a:prstGeom>
          <a:noFill/>
          <a:ln>
            <a:noFill/>
          </a:ln>
        </p:spPr>
      </p:pic>
      <p:pic>
        <p:nvPicPr>
          <p:cNvPr id="1233" name="Google Shape;1233;p127"/>
          <p:cNvPicPr preferRelativeResize="0"/>
          <p:nvPr/>
        </p:nvPicPr>
        <p:blipFill>
          <a:blip r:embed="rId10">
            <a:alphaModFix/>
          </a:blip>
          <a:stretch>
            <a:fillRect/>
          </a:stretch>
        </p:blipFill>
        <p:spPr>
          <a:xfrm>
            <a:off x="7338050" y="4996483"/>
            <a:ext cx="1624975" cy="108331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8" name="Shape 1238"/>
        <p:cNvGrpSpPr/>
        <p:nvPr/>
      </p:nvGrpSpPr>
      <p:grpSpPr>
        <a:xfrm>
          <a:off x="0" y="0"/>
          <a:ext cx="0" cy="0"/>
          <a:chOff x="0" y="0"/>
          <a:chExt cx="0" cy="0"/>
        </a:xfrm>
      </p:grpSpPr>
      <p:sp>
        <p:nvSpPr>
          <p:cNvPr id="1239" name="Google Shape;1239;p128"/>
          <p:cNvSpPr txBox="1"/>
          <p:nvPr>
            <p:ph type="title"/>
          </p:nvPr>
        </p:nvSpPr>
        <p:spPr>
          <a:xfrm>
            <a:off x="740675" y="65925"/>
            <a:ext cx="112380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3: Watch for signs of mental and physical stress</a:t>
            </a:r>
            <a:endParaRPr/>
          </a:p>
        </p:txBody>
      </p:sp>
      <p:sp>
        <p:nvSpPr>
          <p:cNvPr id="1240" name="Google Shape;1240;p128"/>
          <p:cNvSpPr txBox="1"/>
          <p:nvPr/>
        </p:nvSpPr>
        <p:spPr>
          <a:xfrm>
            <a:off x="9719250" y="3200550"/>
            <a:ext cx="1986300" cy="1693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Teens can be at risk for mental health and development challenges. Help parents find resources for their teens.</a:t>
            </a:r>
            <a:endParaRPr b="1">
              <a:solidFill>
                <a:schemeClr val="accent3"/>
              </a:solidFill>
              <a:latin typeface="Plus Jakarta Sans"/>
              <a:ea typeface="Plus Jakarta Sans"/>
              <a:cs typeface="Plus Jakarta Sans"/>
              <a:sym typeface="Plus Jakarta Sans"/>
            </a:endParaRPr>
          </a:p>
        </p:txBody>
      </p:sp>
      <p:grpSp>
        <p:nvGrpSpPr>
          <p:cNvPr id="1241" name="Google Shape;1241;p128"/>
          <p:cNvGrpSpPr/>
          <p:nvPr/>
        </p:nvGrpSpPr>
        <p:grpSpPr>
          <a:xfrm>
            <a:off x="10371600" y="2484625"/>
            <a:ext cx="681600" cy="681600"/>
            <a:chOff x="10294125" y="1691525"/>
            <a:chExt cx="681600" cy="681600"/>
          </a:xfrm>
        </p:grpSpPr>
        <p:sp>
          <p:nvSpPr>
            <p:cNvPr id="1242" name="Google Shape;1242;p128"/>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43" name="Google Shape;1243;p128"/>
            <p:cNvPicPr preferRelativeResize="0"/>
            <p:nvPr/>
          </p:nvPicPr>
          <p:blipFill>
            <a:blip r:embed="rId3">
              <a:alphaModFix/>
            </a:blip>
            <a:stretch>
              <a:fillRect/>
            </a:stretch>
          </p:blipFill>
          <p:spPr>
            <a:xfrm>
              <a:off x="10419913" y="1813734"/>
              <a:ext cx="430025" cy="437175"/>
            </a:xfrm>
            <a:prstGeom prst="rect">
              <a:avLst/>
            </a:prstGeom>
            <a:noFill/>
            <a:ln>
              <a:noFill/>
            </a:ln>
          </p:spPr>
        </p:pic>
      </p:grpSp>
      <p:graphicFrame>
        <p:nvGraphicFramePr>
          <p:cNvPr id="1244" name="Google Shape;1244;p128"/>
          <p:cNvGraphicFramePr/>
          <p:nvPr/>
        </p:nvGraphicFramePr>
        <p:xfrm>
          <a:off x="1152688" y="1762725"/>
          <a:ext cx="3000000" cy="3000000"/>
        </p:xfrm>
        <a:graphic>
          <a:graphicData uri="http://schemas.openxmlformats.org/drawingml/2006/table">
            <a:tbl>
              <a:tblPr>
                <a:noFill/>
                <a:tableStyleId>{6EA8AC74-A3E4-4668-9BDE-713E320AA71D}</a:tableStyleId>
              </a:tblPr>
              <a:tblGrid>
                <a:gridCol w="2434925"/>
                <a:gridCol w="3985150"/>
                <a:gridCol w="1943250"/>
              </a:tblGrid>
              <a:tr h="508675">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Messaging suggestion</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Suggested Image*</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1814450">
                <a:tc>
                  <a:txBody>
                    <a:bodyPr/>
                    <a:lstStyle/>
                    <a:p>
                      <a:pPr indent="0" lvl="0" marL="0" rtl="0" algn="l">
                        <a:spcBef>
                          <a:spcPts val="0"/>
                        </a:spcBef>
                        <a:spcAft>
                          <a:spcPts val="0"/>
                        </a:spcAft>
                        <a:buNone/>
                      </a:pPr>
                      <a:r>
                        <a:rPr lang="en-US" sz="1100">
                          <a:solidFill>
                            <a:srgbClr val="000000"/>
                          </a:solidFill>
                          <a:latin typeface="Plus Jakarta Sans"/>
                          <a:ea typeface="Plus Jakarta Sans"/>
                          <a:cs typeface="Plus Jakarta Sans"/>
                          <a:sym typeface="Plus Jakarta Sans"/>
                        </a:rPr>
                        <a:t>More children and teens are struggling with their mental health. Knowing when to get treatment for your child can make a big difference. Find out what signs to look for</a:t>
                      </a:r>
                      <a:endParaRPr sz="1100">
                        <a:solidFill>
                          <a:srgbClr val="000000"/>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c>
                  <a:txBody>
                    <a:bodyPr/>
                    <a:lstStyle/>
                    <a:p>
                      <a:pPr indent="0" lvl="0" marL="0" rtl="0" algn="l">
                        <a:spcBef>
                          <a:spcPts val="0"/>
                        </a:spcBef>
                        <a:spcAft>
                          <a:spcPts val="0"/>
                        </a:spcAft>
                        <a:buClr>
                          <a:srgbClr val="000000"/>
                        </a:buClr>
                        <a:buSzPts val="1100"/>
                        <a:buFont typeface="Arial"/>
                        <a:buNone/>
                      </a:pPr>
                      <a:r>
                        <a:rPr lang="en-US" sz="1100">
                          <a:solidFill>
                            <a:schemeClr val="accent3"/>
                          </a:solidFill>
                          <a:latin typeface="Plus Jakarta Sans"/>
                          <a:ea typeface="Plus Jakarta Sans"/>
                          <a:cs typeface="Plus Jakarta Sans"/>
                          <a:sym typeface="Plus Jakarta Sans"/>
                        </a:rPr>
                        <a:t>English: </a:t>
                      </a: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https://healthhub.crestnerhealth.com/mental-health/treatment/knowing-when-get-treatment-your-child</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Clr>
                          <a:srgbClr val="000000"/>
                        </a:buClr>
                        <a:buSzPts val="1100"/>
                        <a:buFont typeface="Arial"/>
                        <a:buNone/>
                      </a:pPr>
                      <a:r>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 </a:t>
                      </a: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https://healthhub.crestnerhealth.com/mental-health/treatment/knowing-when-get-treatment-your-child?language_content_entity=es</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1437850">
                <a:tc>
                  <a:txBody>
                    <a:bodyPr/>
                    <a:lstStyle/>
                    <a:p>
                      <a:pPr indent="0" lvl="0" marL="0" marR="0" rtl="0" algn="l">
                        <a:lnSpc>
                          <a:spcPct val="100000"/>
                        </a:lnSpc>
                        <a:spcBef>
                          <a:spcPts val="0"/>
                        </a:spcBef>
                        <a:spcAft>
                          <a:spcPts val="0"/>
                        </a:spcAft>
                        <a:buClr>
                          <a:srgbClr val="000000"/>
                        </a:buClr>
                        <a:buSzPts val="1100"/>
                        <a:buFont typeface="Arial"/>
                        <a:buNone/>
                      </a:pPr>
                      <a:r>
                        <a:rPr lang="en-US" sz="1100">
                          <a:solidFill>
                            <a:srgbClr val="000000"/>
                          </a:solidFill>
                          <a:latin typeface="Plus Jakarta Sans"/>
                          <a:ea typeface="Plus Jakarta Sans"/>
                          <a:cs typeface="Plus Jakarta Sans"/>
                          <a:sym typeface="Plus Jakarta Sans"/>
                        </a:rPr>
                        <a:t>She shoots, she scores! While your young athlete might not realize it, teen girls face unique challenges on the field and off. Discover how to help prevent injuries no matter the sport.</a:t>
                      </a:r>
                      <a:endParaRPr sz="1100" u="none" cap="none" strike="noStrike">
                        <a:solidFill>
                          <a:srgbClr val="000000"/>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Clr>
                          <a:srgbClr val="000000"/>
                        </a:buClr>
                        <a:buSzPts val="1100"/>
                        <a:buFont typeface="Arial"/>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https://healthhub.crestnerhealth.com/wellness/fitness/female-teen-athletes-risk-injury</a:t>
                      </a:r>
                      <a:r>
                        <a:rPr lang="en-US" sz="1100">
                          <a:solidFill>
                            <a:schemeClr val="accent3"/>
                          </a:solidFill>
                          <a:latin typeface="Plus Jakarta Sans"/>
                          <a:ea typeface="Plus Jakarta Sans"/>
                          <a:cs typeface="Plus Jakarta Sans"/>
                          <a:sym typeface="Plus Jakarta Sans"/>
                        </a:rPr>
                        <a:t> </a:t>
                      </a:r>
                      <a:endParaRPr sz="1100" u="none" cap="none" strike="noStrike">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1245" name="Google Shape;1245;p128"/>
          <p:cNvSpPr txBox="1"/>
          <p:nvPr/>
        </p:nvSpPr>
        <p:spPr>
          <a:xfrm>
            <a:off x="1152700" y="6191850"/>
            <a:ext cx="54564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pic>
        <p:nvPicPr>
          <p:cNvPr id="1246" name="Google Shape;1246;p128"/>
          <p:cNvPicPr preferRelativeResize="0"/>
          <p:nvPr/>
        </p:nvPicPr>
        <p:blipFill>
          <a:blip r:embed="rId7">
            <a:alphaModFix/>
          </a:blip>
          <a:stretch>
            <a:fillRect/>
          </a:stretch>
        </p:blipFill>
        <p:spPr>
          <a:xfrm>
            <a:off x="7662325" y="2531450"/>
            <a:ext cx="1618488" cy="1106424"/>
          </a:xfrm>
          <a:prstGeom prst="rect">
            <a:avLst/>
          </a:prstGeom>
          <a:noFill/>
          <a:ln>
            <a:noFill/>
          </a:ln>
        </p:spPr>
      </p:pic>
      <p:pic>
        <p:nvPicPr>
          <p:cNvPr id="1247" name="Google Shape;1247;p128"/>
          <p:cNvPicPr preferRelativeResize="0"/>
          <p:nvPr/>
        </p:nvPicPr>
        <p:blipFill>
          <a:blip r:embed="rId8">
            <a:alphaModFix/>
          </a:blip>
          <a:stretch>
            <a:fillRect/>
          </a:stretch>
        </p:blipFill>
        <p:spPr>
          <a:xfrm>
            <a:off x="7662325" y="4287325"/>
            <a:ext cx="1581913" cy="110642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2" name="Shape 1252"/>
        <p:cNvGrpSpPr/>
        <p:nvPr/>
      </p:nvGrpSpPr>
      <p:grpSpPr>
        <a:xfrm>
          <a:off x="0" y="0"/>
          <a:ext cx="0" cy="0"/>
          <a:chOff x="0" y="0"/>
          <a:chExt cx="0" cy="0"/>
        </a:xfrm>
      </p:grpSpPr>
      <p:graphicFrame>
        <p:nvGraphicFramePr>
          <p:cNvPr id="1253" name="Google Shape;1253;p129"/>
          <p:cNvGraphicFramePr/>
          <p:nvPr/>
        </p:nvGraphicFramePr>
        <p:xfrm>
          <a:off x="906363" y="1511725"/>
          <a:ext cx="3000000" cy="3000000"/>
        </p:xfrm>
        <a:graphic>
          <a:graphicData uri="http://schemas.openxmlformats.org/drawingml/2006/table">
            <a:tbl>
              <a:tblPr>
                <a:noFill/>
                <a:tableStyleId>{6EA8AC74-A3E4-4668-9BDE-713E320AA71D}</a:tableStyleId>
              </a:tblPr>
              <a:tblGrid>
                <a:gridCol w="2888450"/>
                <a:gridCol w="3664200"/>
                <a:gridCol w="2107825"/>
              </a:tblGrid>
              <a:tr h="478675">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Messaging suggestion</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Suggested Image*</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1262550">
                <a:tc>
                  <a:txBody>
                    <a:bodyPr/>
                    <a:lstStyle/>
                    <a:p>
                      <a:pPr indent="0" lvl="0" marL="0" rtl="0" algn="l">
                        <a:spcBef>
                          <a:spcPts val="0"/>
                        </a:spcBef>
                        <a:spcAft>
                          <a:spcPts val="0"/>
                        </a:spcAft>
                        <a:buNone/>
                      </a:pPr>
                      <a:r>
                        <a:rPr lang="en-US" sz="1200">
                          <a:solidFill>
                            <a:srgbClr val="000000"/>
                          </a:solidFill>
                          <a:latin typeface="Plus Jakarta Sans"/>
                          <a:ea typeface="Plus Jakarta Sans"/>
                          <a:cs typeface="Plus Jakarta Sans"/>
                          <a:sym typeface="Plus Jakarta Sans"/>
                        </a:rPr>
                        <a:t>A cough, a sneeze, a runny nose. No allergy is fun, least of all when it affects your little one. Take these steps to treat allergy symptoms so kids can find relief</a:t>
                      </a:r>
                      <a:endParaRPr sz="1200">
                        <a:solidFill>
                          <a:srgbClr val="000000"/>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Clr>
                          <a:srgbClr val="000000"/>
                        </a:buClr>
                        <a:buSzPts val="1100"/>
                        <a:buFont typeface="Arial"/>
                        <a:buNone/>
                      </a:pPr>
                      <a:r>
                        <a:rPr lang="en-US" sz="1000">
                          <a:solidFill>
                            <a:schemeClr val="accent3"/>
                          </a:solidFill>
                          <a:latin typeface="Plus Jakarta Sans"/>
                          <a:ea typeface="Plus Jakarta Sans"/>
                          <a:cs typeface="Plus Jakarta Sans"/>
                          <a:sym typeface="Plus Jakarta Sans"/>
                        </a:rPr>
                        <a:t>English: </a:t>
                      </a:r>
                      <a:r>
                        <a:rPr lang="en-US" sz="10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https://healthhub.crestnerhealth.com/allergies/treatment/treatment-childs-allergy-dust-or-pollen</a:t>
                      </a:r>
                      <a:r>
                        <a:rPr lang="en-US" sz="1000">
                          <a:solidFill>
                            <a:schemeClr val="accent3"/>
                          </a:solidFill>
                          <a:latin typeface="Plus Jakarta Sans"/>
                          <a:ea typeface="Plus Jakarta Sans"/>
                          <a:cs typeface="Plus Jakarta Sans"/>
                          <a:sym typeface="Plus Jakarta Sans"/>
                        </a:rPr>
                        <a:t> </a:t>
                      </a:r>
                      <a:endParaRPr sz="10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0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000">
                          <a:solidFill>
                            <a:schemeClr val="accent3"/>
                          </a:solidFill>
                          <a:latin typeface="Plus Jakarta Sans"/>
                          <a:ea typeface="Plus Jakarta Sans"/>
                          <a:cs typeface="Plus Jakarta Sans"/>
                          <a:sym typeface="Plus Jakarta Sans"/>
                        </a:rPr>
                        <a:t>Spanish: </a:t>
                      </a:r>
                      <a:r>
                        <a:rPr lang="en-US" sz="10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https://healthhub.crestnerhealth.com/allergies/treatment/treatment-childs-allergy-dust-or-pollen?language_content_entity=es</a:t>
                      </a:r>
                      <a:r>
                        <a:rPr lang="en-US" sz="1000">
                          <a:solidFill>
                            <a:schemeClr val="accent3"/>
                          </a:solidFill>
                          <a:latin typeface="Plus Jakarta Sans"/>
                          <a:ea typeface="Plus Jakarta Sans"/>
                          <a:cs typeface="Plus Jakarta Sans"/>
                          <a:sym typeface="Plus Jakarta Sans"/>
                        </a:rPr>
                        <a:t> </a:t>
                      </a:r>
                      <a:endParaRPr sz="10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r h="1274525">
                <a:tc>
                  <a:txBody>
                    <a:bodyPr/>
                    <a:lstStyle/>
                    <a:p>
                      <a:pPr indent="0" lvl="0" marL="0" rtl="0" algn="l">
                        <a:spcBef>
                          <a:spcPts val="0"/>
                        </a:spcBef>
                        <a:spcAft>
                          <a:spcPts val="0"/>
                        </a:spcAft>
                        <a:buNone/>
                      </a:pPr>
                      <a:r>
                        <a:rPr lang="en-US" sz="1200">
                          <a:solidFill>
                            <a:srgbClr val="000000"/>
                          </a:solidFill>
                          <a:latin typeface="Plus Jakarta Sans"/>
                          <a:ea typeface="Plus Jakarta Sans"/>
                          <a:cs typeface="Plus Jakarta Sans"/>
                          <a:sym typeface="Plus Jakarta Sans"/>
                        </a:rPr>
                        <a:t>When spring rolls around, it’s hard to know whether your child’s sneezes are from allergies or a cold. Click here to learn how to tell the difference.</a:t>
                      </a:r>
                      <a:endParaRPr sz="1200">
                        <a:solidFill>
                          <a:srgbClr val="000000"/>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rgbClr val="FFFFFF"/>
                    </a:solidFill>
                  </a:tcPr>
                </a:tc>
                <a:tc>
                  <a:txBody>
                    <a:bodyPr/>
                    <a:lstStyle/>
                    <a:p>
                      <a:pPr indent="0" lvl="0" marL="0" rtl="0" algn="l">
                        <a:spcBef>
                          <a:spcPts val="0"/>
                        </a:spcBef>
                        <a:spcAft>
                          <a:spcPts val="0"/>
                        </a:spcAft>
                        <a:buClr>
                          <a:srgbClr val="000000"/>
                        </a:buClr>
                        <a:buSzPts val="1100"/>
                        <a:buFont typeface="Arial"/>
                        <a:buNone/>
                      </a:pPr>
                      <a:r>
                        <a:rPr lang="en-US" sz="1000">
                          <a:solidFill>
                            <a:schemeClr val="accent3"/>
                          </a:solidFill>
                          <a:latin typeface="Plus Jakarta Sans"/>
                          <a:ea typeface="Plus Jakarta Sans"/>
                          <a:cs typeface="Plus Jakarta Sans"/>
                          <a:sym typeface="Plus Jakarta Sans"/>
                        </a:rPr>
                        <a:t>English: </a:t>
                      </a:r>
                      <a:r>
                        <a:rPr lang="en-US" sz="10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https://healthhub.crestnerhealth.com/allergies/diagnosis/cold-vs-allergy-children-how-tell-difference</a:t>
                      </a:r>
                      <a:r>
                        <a:rPr lang="en-US" sz="1000">
                          <a:solidFill>
                            <a:schemeClr val="accent3"/>
                          </a:solidFill>
                          <a:latin typeface="Plus Jakarta Sans"/>
                          <a:ea typeface="Plus Jakarta Sans"/>
                          <a:cs typeface="Plus Jakarta Sans"/>
                          <a:sym typeface="Plus Jakarta Sans"/>
                        </a:rPr>
                        <a:t> </a:t>
                      </a:r>
                      <a:endParaRPr sz="10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0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000">
                          <a:solidFill>
                            <a:schemeClr val="accent3"/>
                          </a:solidFill>
                          <a:latin typeface="Plus Jakarta Sans"/>
                          <a:ea typeface="Plus Jakarta Sans"/>
                          <a:cs typeface="Plus Jakarta Sans"/>
                          <a:sym typeface="Plus Jakarta Sans"/>
                        </a:rPr>
                        <a:t>Spanish: </a:t>
                      </a:r>
                      <a:r>
                        <a:rPr lang="en-US" sz="10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https://healthhub.crestnerhealth.com/allergies/diagnosis/cold-vs-allergy-children-how-tell-difference?language_content_entity=es</a:t>
                      </a:r>
                      <a:r>
                        <a:rPr lang="en-US" sz="1000">
                          <a:solidFill>
                            <a:schemeClr val="accent3"/>
                          </a:solidFill>
                          <a:latin typeface="Plus Jakarta Sans"/>
                          <a:ea typeface="Plus Jakarta Sans"/>
                          <a:cs typeface="Plus Jakarta Sans"/>
                          <a:sym typeface="Plus Jakarta Sans"/>
                        </a:rPr>
                        <a:t> </a:t>
                      </a:r>
                      <a:endParaRPr sz="10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1334425">
                <a:tc>
                  <a:txBody>
                    <a:bodyPr/>
                    <a:lstStyle/>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Did you know where you live can affect your child’s asthma? It’s news to us, too. Find out what you can do to help kids breathe easier, regardless of your ZIP code.</a:t>
                      </a:r>
                      <a:endParaRPr sz="1200">
                        <a:solidFill>
                          <a:srgbClr val="000000"/>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rtl="0" algn="l">
                        <a:spcBef>
                          <a:spcPts val="0"/>
                        </a:spcBef>
                        <a:spcAft>
                          <a:spcPts val="0"/>
                        </a:spcAft>
                        <a:buClr>
                          <a:srgbClr val="000000"/>
                        </a:buClr>
                        <a:buSzPts val="1100"/>
                        <a:buFont typeface="Arial"/>
                        <a:buNone/>
                      </a:pPr>
                      <a:r>
                        <a:rPr lang="en-US" sz="10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https://healthhub.crestnerhealth.com/mental-health/definition/answers-questions-about-your-childs-mental-health</a:t>
                      </a:r>
                      <a:r>
                        <a:rPr lang="en-US" sz="1000">
                          <a:solidFill>
                            <a:schemeClr val="accent3"/>
                          </a:solidFill>
                          <a:latin typeface="Plus Jakarta Sans"/>
                          <a:ea typeface="Plus Jakarta Sans"/>
                          <a:cs typeface="Plus Jakarta Sans"/>
                          <a:sym typeface="Plus Jakarta Sans"/>
                        </a:rPr>
                        <a:t> </a:t>
                      </a:r>
                      <a:endParaRPr sz="10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Plus Jakarta Sans"/>
                        <a:ea typeface="Plus Jakarta Sans"/>
                        <a:cs typeface="Plus Jakarta Sans"/>
                        <a:sym typeface="Plus Jakarta Sans"/>
                      </a:endParaRPr>
                    </a:p>
                  </a:txBody>
                  <a:tcPr marT="137150" marB="137150"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1254" name="Google Shape;1254;p129"/>
          <p:cNvSpPr txBox="1"/>
          <p:nvPr/>
        </p:nvSpPr>
        <p:spPr>
          <a:xfrm>
            <a:off x="957100" y="6273000"/>
            <a:ext cx="5456400" cy="585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sp>
        <p:nvSpPr>
          <p:cNvPr id="1255" name="Google Shape;1255;p129"/>
          <p:cNvSpPr txBox="1"/>
          <p:nvPr>
            <p:ph type="title"/>
          </p:nvPr>
        </p:nvSpPr>
        <p:spPr>
          <a:xfrm>
            <a:off x="741364" y="106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4: Spring can mean cold, allergy and asthma symptoms </a:t>
            </a:r>
            <a:endParaRPr/>
          </a:p>
        </p:txBody>
      </p:sp>
      <p:sp>
        <p:nvSpPr>
          <p:cNvPr id="1256" name="Google Shape;1256;p129"/>
          <p:cNvSpPr txBox="1"/>
          <p:nvPr/>
        </p:nvSpPr>
        <p:spPr>
          <a:xfrm>
            <a:off x="9566850" y="3124350"/>
            <a:ext cx="1986300" cy="1046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Reach your largest audience using our English and Spanish resources</a:t>
            </a:r>
            <a:endParaRPr b="1">
              <a:solidFill>
                <a:schemeClr val="accent3"/>
              </a:solidFill>
              <a:latin typeface="Plus Jakarta Sans"/>
              <a:ea typeface="Plus Jakarta Sans"/>
              <a:cs typeface="Plus Jakarta Sans"/>
              <a:sym typeface="Plus Jakarta Sans"/>
            </a:endParaRPr>
          </a:p>
        </p:txBody>
      </p:sp>
      <p:grpSp>
        <p:nvGrpSpPr>
          <p:cNvPr id="1257" name="Google Shape;1257;p129"/>
          <p:cNvGrpSpPr/>
          <p:nvPr/>
        </p:nvGrpSpPr>
        <p:grpSpPr>
          <a:xfrm>
            <a:off x="10219200" y="2408425"/>
            <a:ext cx="681600" cy="681600"/>
            <a:chOff x="10294125" y="1691525"/>
            <a:chExt cx="681600" cy="681600"/>
          </a:xfrm>
        </p:grpSpPr>
        <p:sp>
          <p:nvSpPr>
            <p:cNvPr id="1258" name="Google Shape;1258;p129"/>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59" name="Google Shape;1259;p129"/>
            <p:cNvPicPr preferRelativeResize="0"/>
            <p:nvPr/>
          </p:nvPicPr>
          <p:blipFill>
            <a:blip r:embed="rId8">
              <a:alphaModFix/>
            </a:blip>
            <a:stretch>
              <a:fillRect/>
            </a:stretch>
          </p:blipFill>
          <p:spPr>
            <a:xfrm>
              <a:off x="10419913" y="1813734"/>
              <a:ext cx="430025" cy="437175"/>
            </a:xfrm>
            <a:prstGeom prst="rect">
              <a:avLst/>
            </a:prstGeom>
            <a:noFill/>
            <a:ln>
              <a:noFill/>
            </a:ln>
          </p:spPr>
        </p:pic>
      </p:grpSp>
      <p:pic>
        <p:nvPicPr>
          <p:cNvPr descr="A picture containing grass, outdoor, person, little&#10;&#10;Description automatically generated" id="1260" name="Google Shape;1260;p129"/>
          <p:cNvPicPr preferRelativeResize="0"/>
          <p:nvPr/>
        </p:nvPicPr>
        <p:blipFill>
          <a:blip r:embed="rId9">
            <a:alphaModFix/>
          </a:blip>
          <a:stretch>
            <a:fillRect/>
          </a:stretch>
        </p:blipFill>
        <p:spPr>
          <a:xfrm>
            <a:off x="7669700" y="2139875"/>
            <a:ext cx="1662299" cy="1108200"/>
          </a:xfrm>
          <a:prstGeom prst="rect">
            <a:avLst/>
          </a:prstGeom>
          <a:noFill/>
          <a:ln>
            <a:noFill/>
          </a:ln>
        </p:spPr>
      </p:pic>
      <p:pic>
        <p:nvPicPr>
          <p:cNvPr descr="A picture containing indoor, bed, person, child&#10;&#10;Description automatically generated" id="1261" name="Google Shape;1261;p129"/>
          <p:cNvPicPr preferRelativeResize="0"/>
          <p:nvPr/>
        </p:nvPicPr>
        <p:blipFill>
          <a:blip r:embed="rId10">
            <a:alphaModFix/>
          </a:blip>
          <a:stretch>
            <a:fillRect/>
          </a:stretch>
        </p:blipFill>
        <p:spPr>
          <a:xfrm>
            <a:off x="7669700" y="3656150"/>
            <a:ext cx="1662299" cy="1108200"/>
          </a:xfrm>
          <a:prstGeom prst="rect">
            <a:avLst/>
          </a:prstGeom>
          <a:noFill/>
          <a:ln>
            <a:noFill/>
          </a:ln>
        </p:spPr>
      </p:pic>
      <p:pic>
        <p:nvPicPr>
          <p:cNvPr descr="A picture containing person, indoor, crowd&#10;&#10;Description automatically generated" id="1262" name="Google Shape;1262;p129"/>
          <p:cNvPicPr preferRelativeResize="0"/>
          <p:nvPr/>
        </p:nvPicPr>
        <p:blipFill>
          <a:blip r:embed="rId11">
            <a:alphaModFix/>
          </a:blip>
          <a:stretch>
            <a:fillRect/>
          </a:stretch>
        </p:blipFill>
        <p:spPr>
          <a:xfrm>
            <a:off x="7669700" y="5104100"/>
            <a:ext cx="1662299" cy="11082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FF5236"/>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FF5236"/>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D0D0D0"/>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