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70.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61.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64.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7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72.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76.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68.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77.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56.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5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726" r:id="rId5"/>
    <p:sldMasterId id="2147483727"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Lst>
  <p:sldSz cy="6858000" cx="12192000"/>
  <p:notesSz cx="6858000" cy="9144000"/>
  <p:embeddedFontLst>
    <p:embeddedFont>
      <p:font typeface="Plus Jakarta Sans ExtraBold"/>
      <p:bold r:id="rId25"/>
      <p:boldItalic r:id="rId26"/>
    </p:embeddedFont>
    <p:embeddedFont>
      <p:font typeface="Plus Jakarta Sans"/>
      <p:regular r:id="rId27"/>
      <p:bold r:id="rId28"/>
      <p:italic r:id="rId29"/>
      <p:boldItalic r:id="rId30"/>
    </p:embeddedFont>
    <p:embeddedFont>
      <p:font typeface="Montserrat Black"/>
      <p:bold r:id="rId31"/>
      <p:boldItalic r:id="rId32"/>
    </p:embeddedFont>
    <p:embeddedFont>
      <p:font typeface="Plus Jakarta Sans SemiBold"/>
      <p:regular r:id="rId33"/>
      <p:bold r:id="rId34"/>
      <p:italic r:id="rId35"/>
      <p:boldItalic r:id="rId36"/>
    </p:embeddedFont>
    <p:embeddedFont>
      <p:font typeface="Plus Jakarta Sans Medium"/>
      <p:regular r:id="rId37"/>
      <p:bold r:id="rId38"/>
      <p:italic r:id="rId39"/>
      <p:boldItalic r:id="rId40"/>
    </p:embeddedFont>
    <p:embeddedFont>
      <p:font typeface="Plus Jakarta Sans Light"/>
      <p:regular r:id="rId41"/>
      <p:bold r:id="rId42"/>
      <p:italic r:id="rId43"/>
      <p:boldItalic r:id="rId44"/>
    </p:embeddedFont>
    <p:embeddedFont>
      <p:font typeface="DM Serif Display"/>
      <p:regular r:id="rId45"/>
      <p:italic r:id="rId46"/>
    </p:embeddedFont>
    <p:embeddedFont>
      <p:font typeface="Century Gothic"/>
      <p:regular r:id="rId47"/>
      <p:bold r:id="rId48"/>
      <p:italic r:id="rId49"/>
      <p:boldItalic r:id="rId5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456">
          <p15:clr>
            <a:srgbClr val="A4A3A4"/>
          </p15:clr>
        </p15:guide>
        <p15:guide id="2" pos="3840">
          <p15:clr>
            <a:srgbClr val="A4A3A4"/>
          </p15:clr>
        </p15:guide>
        <p15:guide id="3" pos="7320">
          <p15:clr>
            <a:srgbClr val="A4A3A4"/>
          </p15:clr>
        </p15:guide>
        <p15:guide id="4" pos="7152">
          <p15:clr>
            <a:srgbClr val="A4A3A4"/>
          </p15:clr>
        </p15:guide>
        <p15:guide id="5"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07677223-7B0E-48A9-981A-CAB531BD8636}">
  <a:tblStyle styleId="{07677223-7B0E-48A9-981A-CAB531BD8636}"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A9AE76C7-F2D7-4ACC-B29B-13FEBE112EA8}" styleName="Table_1">
    <a:wholeTbl>
      <a:tcTxStyle b="off" i="off">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456"/>
        <p:guide pos="3840"/>
        <p:guide pos="7320"/>
        <p:guide pos="7152"/>
        <p:guide pos="2160" orient="horz"/>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PlusJakartaSansMedium-boldItalic.fntdata"/><Relationship Id="rId42" Type="http://schemas.openxmlformats.org/officeDocument/2006/relationships/font" Target="fonts/PlusJakartaSansLight-bold.fntdata"/><Relationship Id="rId41" Type="http://schemas.openxmlformats.org/officeDocument/2006/relationships/font" Target="fonts/PlusJakartaSansLight-regular.fntdata"/><Relationship Id="rId44" Type="http://schemas.openxmlformats.org/officeDocument/2006/relationships/font" Target="fonts/PlusJakartaSansLight-boldItalic.fntdata"/><Relationship Id="rId43" Type="http://schemas.openxmlformats.org/officeDocument/2006/relationships/font" Target="fonts/PlusJakartaSansLight-italic.fntdata"/><Relationship Id="rId46" Type="http://schemas.openxmlformats.org/officeDocument/2006/relationships/font" Target="fonts/DMSerifDisplay-italic.fntdata"/><Relationship Id="rId45" Type="http://schemas.openxmlformats.org/officeDocument/2006/relationships/font" Target="fonts/DMSerifDisplay-regular.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48" Type="http://schemas.openxmlformats.org/officeDocument/2006/relationships/font" Target="fonts/CenturyGothic-bold.fntdata"/><Relationship Id="rId47" Type="http://schemas.openxmlformats.org/officeDocument/2006/relationships/font" Target="fonts/CenturyGothic-regular.fntdata"/><Relationship Id="rId49" Type="http://schemas.openxmlformats.org/officeDocument/2006/relationships/font" Target="fonts/CenturyGothic-italic.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font" Target="fonts/MontserratBlack-bold.fntdata"/><Relationship Id="rId30" Type="http://schemas.openxmlformats.org/officeDocument/2006/relationships/font" Target="fonts/PlusJakartaSans-boldItalic.fntdata"/><Relationship Id="rId33" Type="http://schemas.openxmlformats.org/officeDocument/2006/relationships/font" Target="fonts/PlusJakartaSansSemiBold-regular.fntdata"/><Relationship Id="rId32" Type="http://schemas.openxmlformats.org/officeDocument/2006/relationships/font" Target="fonts/MontserratBlack-boldItalic.fntdata"/><Relationship Id="rId35" Type="http://schemas.openxmlformats.org/officeDocument/2006/relationships/font" Target="fonts/PlusJakartaSansSemiBold-italic.fntdata"/><Relationship Id="rId34" Type="http://schemas.openxmlformats.org/officeDocument/2006/relationships/font" Target="fonts/PlusJakartaSansSemiBold-bold.fntdata"/><Relationship Id="rId37" Type="http://schemas.openxmlformats.org/officeDocument/2006/relationships/font" Target="fonts/PlusJakartaSansMedium-regular.fntdata"/><Relationship Id="rId36" Type="http://schemas.openxmlformats.org/officeDocument/2006/relationships/font" Target="fonts/PlusJakartaSansSemiBold-boldItalic.fntdata"/><Relationship Id="rId39" Type="http://schemas.openxmlformats.org/officeDocument/2006/relationships/font" Target="fonts/PlusJakartaSansMedium-italic.fntdata"/><Relationship Id="rId38" Type="http://schemas.openxmlformats.org/officeDocument/2006/relationships/font" Target="fonts/PlusJakartaSansMedium-bold.fntdata"/><Relationship Id="rId20" Type="http://schemas.openxmlformats.org/officeDocument/2006/relationships/slide" Target="slides/slide13.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slide" Target="slides/slide17.xml"/><Relationship Id="rId23" Type="http://schemas.openxmlformats.org/officeDocument/2006/relationships/slide" Target="slides/slide16.xml"/><Relationship Id="rId26" Type="http://schemas.openxmlformats.org/officeDocument/2006/relationships/font" Target="fonts/PlusJakartaSansExtraBold-boldItalic.fntdata"/><Relationship Id="rId25" Type="http://schemas.openxmlformats.org/officeDocument/2006/relationships/font" Target="fonts/PlusJakartaSansExtraBold-bold.fntdata"/><Relationship Id="rId28" Type="http://schemas.openxmlformats.org/officeDocument/2006/relationships/font" Target="fonts/PlusJakartaSans-bold.fntdata"/><Relationship Id="rId27" Type="http://schemas.openxmlformats.org/officeDocument/2006/relationships/font" Target="fonts/PlusJakartaSans-regular.fntdata"/><Relationship Id="rId29" Type="http://schemas.openxmlformats.org/officeDocument/2006/relationships/font" Target="fonts/PlusJakartaSans-italic.fntdata"/><Relationship Id="rId50" Type="http://schemas.openxmlformats.org/officeDocument/2006/relationships/font" Target="fonts/CenturyGothic-boldItalic.fntdata"/><Relationship Id="rId11" Type="http://schemas.openxmlformats.org/officeDocument/2006/relationships/slide" Target="slides/slide4.xml"/><Relationship Id="rId10" Type="http://schemas.openxmlformats.org/officeDocument/2006/relationships/slide" Target="slides/slide3.xml"/><Relationship Id="rId13" Type="http://schemas.openxmlformats.org/officeDocument/2006/relationships/slide" Target="slides/slide6.xml"/><Relationship Id="rId12" Type="http://schemas.openxmlformats.org/officeDocument/2006/relationships/slide" Target="slides/slide5.xml"/><Relationship Id="rId15" Type="http://schemas.openxmlformats.org/officeDocument/2006/relationships/slide" Target="slides/slide8.xml"/><Relationship Id="rId14" Type="http://schemas.openxmlformats.org/officeDocument/2006/relationships/slide" Target="slides/slide7.xml"/><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037840" cy="466434"/>
          </a:xfrm>
          <a:prstGeom prst="rect">
            <a:avLst/>
          </a:prstGeom>
          <a:noFill/>
          <a:ln>
            <a:noFill/>
          </a:ln>
        </p:spPr>
        <p:txBody>
          <a:bodyPr anchorCtr="0" anchor="t"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970938" y="0"/>
            <a:ext cx="3037840" cy="466434"/>
          </a:xfrm>
          <a:prstGeom prst="rect">
            <a:avLst/>
          </a:prstGeom>
          <a:noFill/>
          <a:ln>
            <a:noFill/>
          </a:ln>
        </p:spPr>
        <p:txBody>
          <a:bodyPr anchorCtr="0" anchor="t" bIns="46575" lIns="93175" spcFirstLastPara="1" rIns="93175" wrap="square" tIns="46575">
            <a:noAutofit/>
          </a:bodyPr>
          <a:lstStyle>
            <a:lvl1pPr lvl="0" marR="0" rtl="0" algn="r">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701040" y="4473892"/>
            <a:ext cx="5608320" cy="863529"/>
          </a:xfrm>
          <a:prstGeom prst="rect">
            <a:avLst/>
          </a:prstGeom>
          <a:noFill/>
          <a:ln>
            <a:noFill/>
          </a:ln>
        </p:spPr>
        <p:txBody>
          <a:bodyPr anchorCtr="0" anchor="t" bIns="46575" lIns="93175" spcFirstLastPara="1" rIns="93175" wrap="square" tIns="46575">
            <a:noAutofit/>
          </a:bodyPr>
          <a:lstStyle>
            <a:lvl1pPr indent="-228600" lvl="0" marL="457200" marR="0" rtl="0" algn="l">
              <a:lnSpc>
                <a:spcPct val="100000"/>
              </a:lnSpc>
              <a:spcBef>
                <a:spcPts val="0"/>
              </a:spcBef>
              <a:spcAft>
                <a:spcPts val="0"/>
              </a:spcAft>
              <a:buClr>
                <a:srgbClr val="5E5E5E"/>
              </a:buClr>
              <a:buSzPts val="1000"/>
              <a:buFont typeface="Arial"/>
              <a:buNone/>
              <a:defRPr b="0" i="0" sz="1000" u="none" cap="none" strike="noStrike">
                <a:solidFill>
                  <a:srgbClr val="5E5E5E"/>
                </a:solidFill>
                <a:latin typeface="Century Gothic"/>
                <a:ea typeface="Century Gothic"/>
                <a:cs typeface="Century Gothic"/>
                <a:sym typeface="Century Gothic"/>
              </a:defRPr>
            </a:lvl1pPr>
            <a:lvl2pPr indent="-292100" lvl="1" marL="914400" marR="0" rtl="0" algn="l">
              <a:lnSpc>
                <a:spcPct val="100000"/>
              </a:lnSpc>
              <a:spcBef>
                <a:spcPts val="0"/>
              </a:spcBef>
              <a:spcAft>
                <a:spcPts val="0"/>
              </a:spcAft>
              <a:buClr>
                <a:srgbClr val="5E5E5E"/>
              </a:buClr>
              <a:buSzPts val="1000"/>
              <a:buFont typeface="Noto Sans Symbols"/>
              <a:buChar char="▪"/>
              <a:defRPr b="0" i="0" sz="1000" u="none" cap="none" strike="noStrike">
                <a:solidFill>
                  <a:srgbClr val="5E5E5E"/>
                </a:solidFill>
                <a:latin typeface="Century Gothic"/>
                <a:ea typeface="Century Gothic"/>
                <a:cs typeface="Century Gothic"/>
                <a:sym typeface="Century Gothic"/>
              </a:defRPr>
            </a:lvl2pPr>
            <a:lvl3pPr indent="-292100" lvl="2" marL="13716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3pPr>
            <a:lvl4pPr indent="-292100" lvl="3" marL="18288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4pPr>
            <a:lvl5pPr indent="-292100" lvl="4" marL="22860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829967"/>
            <a:ext cx="3037840" cy="466433"/>
          </a:xfrm>
          <a:prstGeom prst="rect">
            <a:avLst/>
          </a:prstGeom>
          <a:noFill/>
          <a:ln>
            <a:noFill/>
          </a:ln>
        </p:spPr>
        <p:txBody>
          <a:bodyPr anchorCtr="0" anchor="b"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marR="0" rtl="0" algn="r">
              <a:lnSpc>
                <a:spcPct val="100000"/>
              </a:lnSpc>
              <a:spcBef>
                <a:spcPts val="0"/>
              </a:spcBef>
              <a:spcAft>
                <a:spcPts val="0"/>
              </a:spcAft>
              <a:buNone/>
            </a:pPr>
            <a:fld id="{00000000-1234-1234-1234-123412341234}" type="slidenum">
              <a:rPr b="0" i="0" lang="en-US" sz="800" u="none" cap="none" strike="noStrike">
                <a:solidFill>
                  <a:schemeClr val="dk1"/>
                </a:solidFill>
                <a:latin typeface="Plus Jakarta Sans Medium"/>
                <a:ea typeface="Plus Jakarta Sans Medium"/>
                <a:cs typeface="Plus Jakarta Sans Medium"/>
                <a:sym typeface="Plus Jakarta Sans Medium"/>
              </a:rPr>
              <a:t>‹#›</a:t>
            </a:fld>
            <a:endParaRPr b="0" i="0" sz="800" u="none" cap="none" strike="noStrike">
              <a:solidFill>
                <a:schemeClr val="dk1"/>
              </a:solidFill>
              <a:latin typeface="Plus Jakarta Sans Medium"/>
              <a:ea typeface="Plus Jakarta Sans Medium"/>
              <a:cs typeface="Plus Jakarta Sans Medium"/>
              <a:sym typeface="Plus Jakarta Sans Medium"/>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sites.google.com/webmd.net/ember/home" TargetMode="External"/><Relationship Id="rId3" Type="http://schemas.openxmlformats.org/officeDocument/2006/relationships/hyperlink" Target="https://drive.google.com/drive/folders/1f7McxhbWmtmBAodNm4I4iBPTbTPAsnWR" TargetMode="Externa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0" name="Shape 760"/>
        <p:cNvGrpSpPr/>
        <p:nvPr/>
      </p:nvGrpSpPr>
      <p:grpSpPr>
        <a:xfrm>
          <a:off x="0" y="0"/>
          <a:ext cx="0" cy="0"/>
          <a:chOff x="0" y="0"/>
          <a:chExt cx="0" cy="0"/>
        </a:xfrm>
      </p:grpSpPr>
      <p:sp>
        <p:nvSpPr>
          <p:cNvPr id="761" name="Google Shape;761;p2:notes"/>
          <p:cNvSpPr/>
          <p:nvPr>
            <p:ph idx="2"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62" name="Google Shape;762;p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Clr>
                <a:srgbClr val="5E5E5E"/>
              </a:buClr>
              <a:buSzPts val="1000"/>
              <a:buFont typeface="Century Gothic"/>
              <a:buNone/>
            </a:pPr>
            <a:r>
              <a:rPr lang="en-US" u="sng">
                <a:solidFill>
                  <a:schemeClr val="hlink"/>
                </a:solidFill>
                <a:latin typeface="Plus Jakarta Sans Medium"/>
                <a:ea typeface="Plus Jakarta Sans Medium"/>
                <a:cs typeface="Plus Jakarta Sans Medium"/>
                <a:sym typeface="Plus Jakarta Sans Medium"/>
                <a:hlinkClick r:id="rId2"/>
              </a:rPr>
              <a:t>https://sites.google.com/webmd.net/ember/home</a:t>
            </a:r>
            <a:r>
              <a:rPr lang="en-US">
                <a:latin typeface="Plus Jakarta Sans Medium"/>
                <a:ea typeface="Plus Jakarta Sans Medium"/>
                <a:cs typeface="Plus Jakarta Sans Medium"/>
                <a:sym typeface="Plus Jakarta Sans Medium"/>
              </a:rPr>
              <a:t>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Clr>
                <a:srgbClr val="5E5E5E"/>
              </a:buClr>
              <a:buSzPts val="1000"/>
              <a:buFont typeface="Century Gothic"/>
              <a:buNone/>
            </a:pPr>
            <a:r>
              <a:rPr lang="en-US" u="sng">
                <a:solidFill>
                  <a:schemeClr val="hlink"/>
                </a:solidFill>
                <a:latin typeface="Plus Jakarta Sans Medium"/>
                <a:ea typeface="Plus Jakarta Sans Medium"/>
                <a:cs typeface="Plus Jakarta Sans Medium"/>
                <a:sym typeface="Plus Jakarta Sans Medium"/>
                <a:hlinkClick r:id="rId3"/>
              </a:rPr>
              <a:t>https://drive.google.com/drive/folders/1f7McxhbWmtmBAodNm4I4iBPTbTPAsnWR</a:t>
            </a:r>
            <a:r>
              <a:rPr lang="en-US">
                <a:latin typeface="Plus Jakarta Sans Medium"/>
                <a:ea typeface="Plus Jakarta Sans Medium"/>
                <a:cs typeface="Plus Jakarta Sans Medium"/>
                <a:sym typeface="Plus Jakarta Sans Medium"/>
              </a:rPr>
              <a:t> </a:t>
            </a:r>
            <a:endParaRPr>
              <a:latin typeface="Plus Jakarta Sans Medium"/>
              <a:ea typeface="Plus Jakarta Sans Medium"/>
              <a:cs typeface="Plus Jakarta Sans Medium"/>
              <a:sym typeface="Plus Jakarta Sans Medium"/>
            </a:endParaRPr>
          </a:p>
        </p:txBody>
      </p:sp>
      <p:sp>
        <p:nvSpPr>
          <p:cNvPr id="763" name="Google Shape;763;p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SzPts val="1400"/>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6" name="Shape 886"/>
        <p:cNvGrpSpPr/>
        <p:nvPr/>
      </p:nvGrpSpPr>
      <p:grpSpPr>
        <a:xfrm>
          <a:off x="0" y="0"/>
          <a:ext cx="0" cy="0"/>
          <a:chOff x="0" y="0"/>
          <a:chExt cx="0" cy="0"/>
        </a:xfrm>
      </p:grpSpPr>
      <p:sp>
        <p:nvSpPr>
          <p:cNvPr id="887" name="Google Shape;887;g22dbd14cc83_0_143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88" name="Google Shape;888;g22dbd14cc83_0_143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p:txBody>
      </p:sp>
      <p:sp>
        <p:nvSpPr>
          <p:cNvPr id="889" name="Google Shape;889;g22dbd14cc83_0_143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9" name="Shape 899"/>
        <p:cNvGrpSpPr/>
        <p:nvPr/>
      </p:nvGrpSpPr>
      <p:grpSpPr>
        <a:xfrm>
          <a:off x="0" y="0"/>
          <a:ext cx="0" cy="0"/>
          <a:chOff x="0" y="0"/>
          <a:chExt cx="0" cy="0"/>
        </a:xfrm>
      </p:grpSpPr>
      <p:sp>
        <p:nvSpPr>
          <p:cNvPr id="900" name="Google Shape;900;g22dbd14cc83_0_15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01" name="Google Shape;901;g22dbd14cc83_0_15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02" name="Google Shape;902;g22dbd14cc83_0_15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1" name="Shape 911"/>
        <p:cNvGrpSpPr/>
        <p:nvPr/>
      </p:nvGrpSpPr>
      <p:grpSpPr>
        <a:xfrm>
          <a:off x="0" y="0"/>
          <a:ext cx="0" cy="0"/>
          <a:chOff x="0" y="0"/>
          <a:chExt cx="0" cy="0"/>
        </a:xfrm>
      </p:grpSpPr>
      <p:sp>
        <p:nvSpPr>
          <p:cNvPr id="912" name="Google Shape;912;g2414110e700_0_3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13" name="Google Shape;913;g2414110e700_0_3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14" name="Google Shape;914;g2414110e700_0_3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2" name="Shape 922"/>
        <p:cNvGrpSpPr/>
        <p:nvPr/>
      </p:nvGrpSpPr>
      <p:grpSpPr>
        <a:xfrm>
          <a:off x="0" y="0"/>
          <a:ext cx="0" cy="0"/>
          <a:chOff x="0" y="0"/>
          <a:chExt cx="0" cy="0"/>
        </a:xfrm>
      </p:grpSpPr>
      <p:sp>
        <p:nvSpPr>
          <p:cNvPr id="923" name="Google Shape;923;g22951048abd_0_3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24" name="Google Shape;924;g22951048abd_0_3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25" name="Google Shape;925;g22951048abd_0_3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1" name="Shape 931"/>
        <p:cNvGrpSpPr/>
        <p:nvPr/>
      </p:nvGrpSpPr>
      <p:grpSpPr>
        <a:xfrm>
          <a:off x="0" y="0"/>
          <a:ext cx="0" cy="0"/>
          <a:chOff x="0" y="0"/>
          <a:chExt cx="0" cy="0"/>
        </a:xfrm>
      </p:grpSpPr>
      <p:sp>
        <p:nvSpPr>
          <p:cNvPr id="932" name="Google Shape;932;g22dbd14cc83_0_188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33" name="Google Shape;933;g22dbd14cc83_0_188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p:txBody>
      </p:sp>
      <p:sp>
        <p:nvSpPr>
          <p:cNvPr id="934" name="Google Shape;934;g22dbd14cc83_0_188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4" name="Shape 944"/>
        <p:cNvGrpSpPr/>
        <p:nvPr/>
      </p:nvGrpSpPr>
      <p:grpSpPr>
        <a:xfrm>
          <a:off x="0" y="0"/>
          <a:ext cx="0" cy="0"/>
          <a:chOff x="0" y="0"/>
          <a:chExt cx="0" cy="0"/>
        </a:xfrm>
      </p:grpSpPr>
      <p:sp>
        <p:nvSpPr>
          <p:cNvPr id="945" name="Google Shape;945;g22dbd14cc83_0_23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46" name="Google Shape;946;g22dbd14cc83_0_23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47" name="Google Shape;947;g22dbd14cc83_0_23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4" name="Shape 954"/>
        <p:cNvGrpSpPr/>
        <p:nvPr/>
      </p:nvGrpSpPr>
      <p:grpSpPr>
        <a:xfrm>
          <a:off x="0" y="0"/>
          <a:ext cx="0" cy="0"/>
          <a:chOff x="0" y="0"/>
          <a:chExt cx="0" cy="0"/>
        </a:xfrm>
      </p:grpSpPr>
      <p:sp>
        <p:nvSpPr>
          <p:cNvPr id="955" name="Google Shape;955;g27cf8ae6455_0_10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56" name="Google Shape;956;g27cf8ae6455_0_10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57" name="Google Shape;957;g27cf8ae6455_0_10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7" name="Shape 967"/>
        <p:cNvGrpSpPr/>
        <p:nvPr/>
      </p:nvGrpSpPr>
      <p:grpSpPr>
        <a:xfrm>
          <a:off x="0" y="0"/>
          <a:ext cx="0" cy="0"/>
          <a:chOff x="0" y="0"/>
          <a:chExt cx="0" cy="0"/>
        </a:xfrm>
      </p:grpSpPr>
      <p:sp>
        <p:nvSpPr>
          <p:cNvPr id="968" name="Google Shape;968;g2d9d8684fab_1_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69" name="Google Shape;969;g2d9d8684fab_1_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70" name="Google Shape;970;g2d9d8684fab_1_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2" name="Shape 772"/>
        <p:cNvGrpSpPr/>
        <p:nvPr/>
      </p:nvGrpSpPr>
      <p:grpSpPr>
        <a:xfrm>
          <a:off x="0" y="0"/>
          <a:ext cx="0" cy="0"/>
          <a:chOff x="0" y="0"/>
          <a:chExt cx="0" cy="0"/>
        </a:xfrm>
      </p:grpSpPr>
      <p:sp>
        <p:nvSpPr>
          <p:cNvPr id="773" name="Google Shape;773;g24f6efa0f07_0_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74" name="Google Shape;774;g24f6efa0f07_0_2: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75" name="Google Shape;775;g24f6efa0f07_0_2: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1" name="Shape 781"/>
        <p:cNvGrpSpPr/>
        <p:nvPr/>
      </p:nvGrpSpPr>
      <p:grpSpPr>
        <a:xfrm>
          <a:off x="0" y="0"/>
          <a:ext cx="0" cy="0"/>
          <a:chOff x="0" y="0"/>
          <a:chExt cx="0" cy="0"/>
        </a:xfrm>
      </p:grpSpPr>
      <p:sp>
        <p:nvSpPr>
          <p:cNvPr id="782" name="Google Shape;782;g22dbd14cc83_0_1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83" name="Google Shape;783;g22dbd14cc83_0_1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84" name="Google Shape;784;g22dbd14cc83_0_1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8" name="Shape 798"/>
        <p:cNvGrpSpPr/>
        <p:nvPr/>
      </p:nvGrpSpPr>
      <p:grpSpPr>
        <a:xfrm>
          <a:off x="0" y="0"/>
          <a:ext cx="0" cy="0"/>
          <a:chOff x="0" y="0"/>
          <a:chExt cx="0" cy="0"/>
        </a:xfrm>
      </p:grpSpPr>
      <p:sp>
        <p:nvSpPr>
          <p:cNvPr id="799" name="Google Shape;799;g26c0611b1ba_1_3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00" name="Google Shape;800;g26c0611b1ba_1_3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01" name="Google Shape;801;g26c0611b1ba_1_3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4" name="Shape 814"/>
        <p:cNvGrpSpPr/>
        <p:nvPr/>
      </p:nvGrpSpPr>
      <p:grpSpPr>
        <a:xfrm>
          <a:off x="0" y="0"/>
          <a:ext cx="0" cy="0"/>
          <a:chOff x="0" y="0"/>
          <a:chExt cx="0" cy="0"/>
        </a:xfrm>
      </p:grpSpPr>
      <p:sp>
        <p:nvSpPr>
          <p:cNvPr id="815" name="Google Shape;815;g22dbd14cc83_0_67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16" name="Google Shape;816;g22dbd14cc83_0_671: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817" name="Google Shape;817;g22dbd14cc83_0_671: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6" name="Shape 826"/>
        <p:cNvGrpSpPr/>
        <p:nvPr/>
      </p:nvGrpSpPr>
      <p:grpSpPr>
        <a:xfrm>
          <a:off x="0" y="0"/>
          <a:ext cx="0" cy="0"/>
          <a:chOff x="0" y="0"/>
          <a:chExt cx="0" cy="0"/>
        </a:xfrm>
      </p:grpSpPr>
      <p:sp>
        <p:nvSpPr>
          <p:cNvPr id="827" name="Google Shape;827;g2dd45f2059a_0_4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28" name="Google Shape;828;g2dd45f2059a_0_4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29" name="Google Shape;829;g2dd45f2059a_0_4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1" name="Shape 841"/>
        <p:cNvGrpSpPr/>
        <p:nvPr/>
      </p:nvGrpSpPr>
      <p:grpSpPr>
        <a:xfrm>
          <a:off x="0" y="0"/>
          <a:ext cx="0" cy="0"/>
          <a:chOff x="0" y="0"/>
          <a:chExt cx="0" cy="0"/>
        </a:xfrm>
      </p:grpSpPr>
      <p:sp>
        <p:nvSpPr>
          <p:cNvPr id="842" name="Google Shape;842;g31c57b422ba_2_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43" name="Google Shape;843;g31c57b422ba_2_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44" name="Google Shape;844;g31c57b422ba_2_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5" name="Shape 855"/>
        <p:cNvGrpSpPr/>
        <p:nvPr/>
      </p:nvGrpSpPr>
      <p:grpSpPr>
        <a:xfrm>
          <a:off x="0" y="0"/>
          <a:ext cx="0" cy="0"/>
          <a:chOff x="0" y="0"/>
          <a:chExt cx="0" cy="0"/>
        </a:xfrm>
      </p:grpSpPr>
      <p:sp>
        <p:nvSpPr>
          <p:cNvPr id="856" name="Google Shape;856;g31c57b422ba_2_1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57" name="Google Shape;857;g31c57b422ba_2_1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58" name="Google Shape;858;g31c57b422ba_2_1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9" name="Shape 869"/>
        <p:cNvGrpSpPr/>
        <p:nvPr/>
      </p:nvGrpSpPr>
      <p:grpSpPr>
        <a:xfrm>
          <a:off x="0" y="0"/>
          <a:ext cx="0" cy="0"/>
          <a:chOff x="0" y="0"/>
          <a:chExt cx="0" cy="0"/>
        </a:xfrm>
      </p:grpSpPr>
      <p:sp>
        <p:nvSpPr>
          <p:cNvPr id="870" name="Google Shape;870;g32a60d2c156_0_2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71" name="Google Shape;871;g32a60d2c156_0_25: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72" name="Google Shape;872;g32a60d2c156_0_25: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9.png"/><Relationship Id="rId3"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9.png"/><Relationship Id="rId3"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9.png"/><Relationship Id="rId3" Type="http://schemas.openxmlformats.org/officeDocument/2006/relationships/image" Target="../media/image1.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9.png"/><Relationship Id="rId3" Type="http://schemas.openxmlformats.org/officeDocument/2006/relationships/image" Target="../media/image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 Id="rId3" Type="http://schemas.openxmlformats.org/officeDocument/2006/relationships/image" Target="../media/image9.pn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9.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4.png"/></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14" name="Shape 14"/>
        <p:cNvGrpSpPr/>
        <p:nvPr/>
      </p:nvGrpSpPr>
      <p:grpSpPr>
        <a:xfrm>
          <a:off x="0" y="0"/>
          <a:ext cx="0" cy="0"/>
          <a:chOff x="0" y="0"/>
          <a:chExt cx="0" cy="0"/>
        </a:xfrm>
      </p:grpSpPr>
      <p:sp>
        <p:nvSpPr>
          <p:cNvPr id="15" name="Google Shape;15;p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16" name="Google Shape;16;p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17" name="Google Shape;17;p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18" name="Google Shape;18;p2"/>
          <p:cNvSpPr/>
          <p:nvPr>
            <p:ph idx="2" type="pic"/>
          </p:nvPr>
        </p:nvSpPr>
        <p:spPr>
          <a:xfrm>
            <a:off x="5984925" y="-5178126"/>
            <a:ext cx="11392800" cy="11439600"/>
          </a:xfrm>
          <a:prstGeom prst="pie">
            <a:avLst>
              <a:gd fmla="val 5392891" name="adj1"/>
              <a:gd fmla="val 10798470" name="adj2"/>
            </a:avLst>
          </a:prstGeom>
          <a:noFill/>
          <a:ln>
            <a:noFill/>
          </a:ln>
        </p:spPr>
      </p:sp>
      <p:sp>
        <p:nvSpPr>
          <p:cNvPr id="19" name="Google Shape;19;p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0" name="Google Shape;20;p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94" name="Shape 94"/>
        <p:cNvGrpSpPr/>
        <p:nvPr/>
      </p:nvGrpSpPr>
      <p:grpSpPr>
        <a:xfrm>
          <a:off x="0" y="0"/>
          <a:ext cx="0" cy="0"/>
          <a:chOff x="0" y="0"/>
          <a:chExt cx="0" cy="0"/>
        </a:xfrm>
      </p:grpSpPr>
      <p:sp>
        <p:nvSpPr>
          <p:cNvPr id="95" name="Google Shape;95;p11"/>
          <p:cNvSpPr/>
          <p:nvPr/>
        </p:nvSpPr>
        <p:spPr>
          <a:xfrm flipH="1" rot="10800000">
            <a:off x="559066" y="2440351"/>
            <a:ext cx="3596246" cy="3596246"/>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96" name="Google Shape;96;p1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97" name="Google Shape;97;p11"/>
          <p:cNvSpPr/>
          <p:nvPr>
            <p:ph idx="2" type="pic"/>
          </p:nvPr>
        </p:nvSpPr>
        <p:spPr>
          <a:xfrm>
            <a:off x="1520815" y="2822850"/>
            <a:ext cx="2831267" cy="2831248"/>
          </a:xfrm>
          <a:prstGeom prst="rect">
            <a:avLst/>
          </a:prstGeom>
          <a:solidFill>
            <a:srgbClr val="F2F2F2"/>
          </a:solidFill>
          <a:ln>
            <a:noFill/>
          </a:ln>
        </p:spPr>
      </p:sp>
      <p:sp>
        <p:nvSpPr>
          <p:cNvPr id="98" name="Google Shape;98;p1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9" name="Google Shape;99;p11"/>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100" name="Shape 100"/>
        <p:cNvGrpSpPr/>
        <p:nvPr/>
      </p:nvGrpSpPr>
      <p:grpSpPr>
        <a:xfrm>
          <a:off x="0" y="0"/>
          <a:ext cx="0" cy="0"/>
          <a:chOff x="0" y="0"/>
          <a:chExt cx="0" cy="0"/>
        </a:xfrm>
      </p:grpSpPr>
      <p:sp>
        <p:nvSpPr>
          <p:cNvPr id="101" name="Google Shape;101;p12"/>
          <p:cNvSpPr/>
          <p:nvPr>
            <p:ph idx="2" type="pic"/>
          </p:nvPr>
        </p:nvSpPr>
        <p:spPr>
          <a:xfrm>
            <a:off x="0" y="0"/>
            <a:ext cx="12192000" cy="6146800"/>
          </a:xfrm>
          <a:prstGeom prst="rect">
            <a:avLst/>
          </a:prstGeom>
          <a:noFill/>
          <a:ln>
            <a:noFill/>
          </a:ln>
        </p:spPr>
      </p:sp>
      <p:sp>
        <p:nvSpPr>
          <p:cNvPr id="102" name="Google Shape;102;p12"/>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3" name="Google Shape;103;p12"/>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4" name="Google Shape;104;p12"/>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105" name="Shape 105"/>
        <p:cNvGrpSpPr/>
        <p:nvPr/>
      </p:nvGrpSpPr>
      <p:grpSpPr>
        <a:xfrm>
          <a:off x="0" y="0"/>
          <a:ext cx="0" cy="0"/>
          <a:chOff x="0" y="0"/>
          <a:chExt cx="0" cy="0"/>
        </a:xfrm>
      </p:grpSpPr>
      <p:sp>
        <p:nvSpPr>
          <p:cNvPr id="106" name="Google Shape;106;p13"/>
          <p:cNvSpPr/>
          <p:nvPr>
            <p:ph idx="2" type="pic"/>
          </p:nvPr>
        </p:nvSpPr>
        <p:spPr>
          <a:xfrm>
            <a:off x="0" y="0"/>
            <a:ext cx="12192000" cy="6146800"/>
          </a:xfrm>
          <a:prstGeom prst="rect">
            <a:avLst/>
          </a:prstGeom>
          <a:noFill/>
          <a:ln>
            <a:noFill/>
          </a:ln>
        </p:spPr>
      </p:sp>
      <p:sp>
        <p:nvSpPr>
          <p:cNvPr id="107" name="Google Shape;107;p13"/>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8" name="Google Shape;108;p13"/>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9" name="Google Shape;109;p13"/>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110" name="Shape 110"/>
        <p:cNvGrpSpPr/>
        <p:nvPr/>
      </p:nvGrpSpPr>
      <p:grpSpPr>
        <a:xfrm>
          <a:off x="0" y="0"/>
          <a:ext cx="0" cy="0"/>
          <a:chOff x="0" y="0"/>
          <a:chExt cx="0" cy="0"/>
        </a:xfrm>
      </p:grpSpPr>
      <p:sp>
        <p:nvSpPr>
          <p:cNvPr id="111" name="Google Shape;111;p14"/>
          <p:cNvSpPr/>
          <p:nvPr>
            <p:ph idx="2" type="pic"/>
          </p:nvPr>
        </p:nvSpPr>
        <p:spPr>
          <a:xfrm>
            <a:off x="0" y="0"/>
            <a:ext cx="12192000" cy="6146800"/>
          </a:xfrm>
          <a:prstGeom prst="rect">
            <a:avLst/>
          </a:prstGeom>
          <a:noFill/>
          <a:ln>
            <a:noFill/>
          </a:ln>
        </p:spPr>
      </p:sp>
      <p:sp>
        <p:nvSpPr>
          <p:cNvPr id="112" name="Google Shape;112;p14"/>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3" name="Google Shape;113;p14"/>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14" name="Google Shape;114;p14"/>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115" name="Shape 115"/>
        <p:cNvGrpSpPr/>
        <p:nvPr/>
      </p:nvGrpSpPr>
      <p:grpSpPr>
        <a:xfrm>
          <a:off x="0" y="0"/>
          <a:ext cx="0" cy="0"/>
          <a:chOff x="0" y="0"/>
          <a:chExt cx="0" cy="0"/>
        </a:xfrm>
      </p:grpSpPr>
      <p:sp>
        <p:nvSpPr>
          <p:cNvPr id="116" name="Google Shape;116;p1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7" name="Google Shape;117;p1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8" name="Google Shape;118;p1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9" name="Google Shape;119;p15"/>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120" name="Shape 120"/>
        <p:cNvGrpSpPr/>
        <p:nvPr/>
      </p:nvGrpSpPr>
      <p:grpSpPr>
        <a:xfrm>
          <a:off x="0" y="0"/>
          <a:ext cx="0" cy="0"/>
          <a:chOff x="0" y="0"/>
          <a:chExt cx="0" cy="0"/>
        </a:xfrm>
      </p:grpSpPr>
      <p:sp>
        <p:nvSpPr>
          <p:cNvPr id="121" name="Google Shape;121;p1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22" name="Google Shape;122;p16"/>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123" name="Shape 123"/>
        <p:cNvGrpSpPr/>
        <p:nvPr/>
      </p:nvGrpSpPr>
      <p:grpSpPr>
        <a:xfrm>
          <a:off x="0" y="0"/>
          <a:ext cx="0" cy="0"/>
          <a:chOff x="0" y="0"/>
          <a:chExt cx="0" cy="0"/>
        </a:xfrm>
      </p:grpSpPr>
      <p:sp>
        <p:nvSpPr>
          <p:cNvPr id="124" name="Google Shape;124;p17"/>
          <p:cNvSpPr/>
          <p:nvPr>
            <p:ph idx="2" type="pic"/>
          </p:nvPr>
        </p:nvSpPr>
        <p:spPr>
          <a:xfrm>
            <a:off x="1676255" y="1665017"/>
            <a:ext cx="1463100" cy="1463100"/>
          </a:xfrm>
          <a:prstGeom prst="ellipse">
            <a:avLst/>
          </a:prstGeom>
          <a:noFill/>
          <a:ln>
            <a:noFill/>
          </a:ln>
        </p:spPr>
      </p:sp>
      <p:sp>
        <p:nvSpPr>
          <p:cNvPr id="125" name="Google Shape;125;p17"/>
          <p:cNvSpPr txBox="1"/>
          <p:nvPr>
            <p:ph idx="1" type="body"/>
          </p:nvPr>
        </p:nvSpPr>
        <p:spPr>
          <a:xfrm>
            <a:off x="1247018"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6" name="Google Shape;126;p17"/>
          <p:cNvSpPr txBox="1"/>
          <p:nvPr>
            <p:ph idx="3" type="body"/>
          </p:nvPr>
        </p:nvSpPr>
        <p:spPr>
          <a:xfrm>
            <a:off x="1247018"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27" name="Google Shape;127;p17"/>
          <p:cNvSpPr/>
          <p:nvPr>
            <p:ph idx="4" type="pic"/>
          </p:nvPr>
        </p:nvSpPr>
        <p:spPr>
          <a:xfrm>
            <a:off x="5056062" y="1665017"/>
            <a:ext cx="1463100" cy="1463100"/>
          </a:xfrm>
          <a:prstGeom prst="ellipse">
            <a:avLst/>
          </a:prstGeom>
          <a:noFill/>
          <a:ln>
            <a:noFill/>
          </a:ln>
        </p:spPr>
      </p:sp>
      <p:sp>
        <p:nvSpPr>
          <p:cNvPr id="128" name="Google Shape;128;p17"/>
          <p:cNvSpPr txBox="1"/>
          <p:nvPr>
            <p:ph idx="5" type="body"/>
          </p:nvPr>
        </p:nvSpPr>
        <p:spPr>
          <a:xfrm>
            <a:off x="4626825"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9" name="Google Shape;129;p17"/>
          <p:cNvSpPr txBox="1"/>
          <p:nvPr>
            <p:ph idx="6" type="body"/>
          </p:nvPr>
        </p:nvSpPr>
        <p:spPr>
          <a:xfrm>
            <a:off x="4626825"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0" name="Google Shape;130;p17"/>
          <p:cNvSpPr/>
          <p:nvPr>
            <p:ph idx="7" type="pic"/>
          </p:nvPr>
        </p:nvSpPr>
        <p:spPr>
          <a:xfrm>
            <a:off x="8435870" y="1665017"/>
            <a:ext cx="1463100" cy="1463100"/>
          </a:xfrm>
          <a:prstGeom prst="ellipse">
            <a:avLst/>
          </a:prstGeom>
          <a:noFill/>
          <a:ln>
            <a:noFill/>
          </a:ln>
        </p:spPr>
      </p:sp>
      <p:sp>
        <p:nvSpPr>
          <p:cNvPr id="131" name="Google Shape;131;p17"/>
          <p:cNvSpPr txBox="1"/>
          <p:nvPr>
            <p:ph idx="8" type="body"/>
          </p:nvPr>
        </p:nvSpPr>
        <p:spPr>
          <a:xfrm>
            <a:off x="8006633"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2" name="Google Shape;132;p17"/>
          <p:cNvSpPr txBox="1"/>
          <p:nvPr>
            <p:ph idx="9" type="body"/>
          </p:nvPr>
        </p:nvSpPr>
        <p:spPr>
          <a:xfrm>
            <a:off x="8006633"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3" name="Google Shape;133;p17"/>
          <p:cNvSpPr/>
          <p:nvPr>
            <p:ph idx="13" type="pic"/>
          </p:nvPr>
        </p:nvSpPr>
        <p:spPr>
          <a:xfrm>
            <a:off x="1676255" y="4072552"/>
            <a:ext cx="1463100" cy="1463100"/>
          </a:xfrm>
          <a:prstGeom prst="ellipse">
            <a:avLst/>
          </a:prstGeom>
          <a:noFill/>
          <a:ln>
            <a:noFill/>
          </a:ln>
        </p:spPr>
      </p:sp>
      <p:sp>
        <p:nvSpPr>
          <p:cNvPr id="134" name="Google Shape;134;p17"/>
          <p:cNvSpPr txBox="1"/>
          <p:nvPr>
            <p:ph idx="14" type="body"/>
          </p:nvPr>
        </p:nvSpPr>
        <p:spPr>
          <a:xfrm>
            <a:off x="1247018"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5" name="Google Shape;135;p17"/>
          <p:cNvSpPr txBox="1"/>
          <p:nvPr>
            <p:ph idx="15" type="body"/>
          </p:nvPr>
        </p:nvSpPr>
        <p:spPr>
          <a:xfrm>
            <a:off x="1247018"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6" name="Google Shape;136;p17"/>
          <p:cNvSpPr/>
          <p:nvPr>
            <p:ph idx="16" type="pic"/>
          </p:nvPr>
        </p:nvSpPr>
        <p:spPr>
          <a:xfrm>
            <a:off x="5056062" y="4072552"/>
            <a:ext cx="1463100" cy="1463100"/>
          </a:xfrm>
          <a:prstGeom prst="ellipse">
            <a:avLst/>
          </a:prstGeom>
          <a:noFill/>
          <a:ln>
            <a:noFill/>
          </a:ln>
        </p:spPr>
      </p:sp>
      <p:sp>
        <p:nvSpPr>
          <p:cNvPr id="137" name="Google Shape;137;p17"/>
          <p:cNvSpPr txBox="1"/>
          <p:nvPr>
            <p:ph idx="17" type="body"/>
          </p:nvPr>
        </p:nvSpPr>
        <p:spPr>
          <a:xfrm>
            <a:off x="4626825"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8" name="Google Shape;138;p17"/>
          <p:cNvSpPr txBox="1"/>
          <p:nvPr>
            <p:ph idx="18" type="body"/>
          </p:nvPr>
        </p:nvSpPr>
        <p:spPr>
          <a:xfrm>
            <a:off x="4626825"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9" name="Google Shape;139;p17"/>
          <p:cNvSpPr/>
          <p:nvPr>
            <p:ph idx="19" type="pic"/>
          </p:nvPr>
        </p:nvSpPr>
        <p:spPr>
          <a:xfrm>
            <a:off x="8435870" y="4072552"/>
            <a:ext cx="1463100" cy="1463100"/>
          </a:xfrm>
          <a:prstGeom prst="ellipse">
            <a:avLst/>
          </a:prstGeom>
          <a:noFill/>
          <a:ln>
            <a:noFill/>
          </a:ln>
        </p:spPr>
      </p:sp>
      <p:sp>
        <p:nvSpPr>
          <p:cNvPr id="140" name="Google Shape;140;p17"/>
          <p:cNvSpPr txBox="1"/>
          <p:nvPr>
            <p:ph idx="20" type="body"/>
          </p:nvPr>
        </p:nvSpPr>
        <p:spPr>
          <a:xfrm>
            <a:off x="8006633"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1" name="Google Shape;141;p17"/>
          <p:cNvSpPr txBox="1"/>
          <p:nvPr>
            <p:ph idx="21" type="body"/>
          </p:nvPr>
        </p:nvSpPr>
        <p:spPr>
          <a:xfrm>
            <a:off x="8006633"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2" name="Google Shape;142;p1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2">
  <p:cSld name="Speaker bios_1">
    <p:bg>
      <p:bgPr>
        <a:solidFill>
          <a:schemeClr val="lt2"/>
        </a:solidFill>
      </p:bgPr>
    </p:bg>
    <p:spTree>
      <p:nvGrpSpPr>
        <p:cNvPr id="143" name="Shape 143"/>
        <p:cNvGrpSpPr/>
        <p:nvPr/>
      </p:nvGrpSpPr>
      <p:grpSpPr>
        <a:xfrm>
          <a:off x="0" y="0"/>
          <a:ext cx="0" cy="0"/>
          <a:chOff x="0" y="0"/>
          <a:chExt cx="0" cy="0"/>
        </a:xfrm>
      </p:grpSpPr>
      <p:sp>
        <p:nvSpPr>
          <p:cNvPr id="144" name="Google Shape;144;p18"/>
          <p:cNvSpPr/>
          <p:nvPr>
            <p:ph idx="2" type="pic"/>
          </p:nvPr>
        </p:nvSpPr>
        <p:spPr>
          <a:xfrm>
            <a:off x="1676248" y="1893628"/>
            <a:ext cx="2055900" cy="2055900"/>
          </a:xfrm>
          <a:prstGeom prst="ellipse">
            <a:avLst/>
          </a:prstGeom>
          <a:noFill/>
          <a:ln>
            <a:noFill/>
          </a:ln>
        </p:spPr>
      </p:sp>
      <p:sp>
        <p:nvSpPr>
          <p:cNvPr id="145" name="Google Shape;145;p18"/>
          <p:cNvSpPr txBox="1"/>
          <p:nvPr>
            <p:ph idx="1" type="body"/>
          </p:nvPr>
        </p:nvSpPr>
        <p:spPr>
          <a:xfrm>
            <a:off x="15434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6" name="Google Shape;146;p18"/>
          <p:cNvSpPr txBox="1"/>
          <p:nvPr>
            <p:ph idx="3" type="body"/>
          </p:nvPr>
        </p:nvSpPr>
        <p:spPr>
          <a:xfrm>
            <a:off x="15434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7" name="Google Shape;147;p1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48" name="Google Shape;148;p18"/>
          <p:cNvSpPr/>
          <p:nvPr>
            <p:ph idx="4" type="pic"/>
          </p:nvPr>
        </p:nvSpPr>
        <p:spPr>
          <a:xfrm>
            <a:off x="5068048" y="1893628"/>
            <a:ext cx="2055900" cy="2055900"/>
          </a:xfrm>
          <a:prstGeom prst="ellipse">
            <a:avLst/>
          </a:prstGeom>
          <a:noFill/>
          <a:ln>
            <a:noFill/>
          </a:ln>
        </p:spPr>
      </p:sp>
      <p:sp>
        <p:nvSpPr>
          <p:cNvPr id="149" name="Google Shape;149;p18"/>
          <p:cNvSpPr txBox="1"/>
          <p:nvPr>
            <p:ph idx="5" type="body"/>
          </p:nvPr>
        </p:nvSpPr>
        <p:spPr>
          <a:xfrm>
            <a:off x="49352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0" name="Google Shape;150;p18"/>
          <p:cNvSpPr txBox="1"/>
          <p:nvPr>
            <p:ph idx="6" type="body"/>
          </p:nvPr>
        </p:nvSpPr>
        <p:spPr>
          <a:xfrm>
            <a:off x="49352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51" name="Google Shape;151;p18"/>
          <p:cNvSpPr/>
          <p:nvPr>
            <p:ph idx="7" type="pic"/>
          </p:nvPr>
        </p:nvSpPr>
        <p:spPr>
          <a:xfrm>
            <a:off x="8459848" y="1893628"/>
            <a:ext cx="2055900" cy="2055900"/>
          </a:xfrm>
          <a:prstGeom prst="ellipse">
            <a:avLst/>
          </a:prstGeom>
          <a:noFill/>
          <a:ln>
            <a:noFill/>
          </a:ln>
        </p:spPr>
      </p:sp>
      <p:sp>
        <p:nvSpPr>
          <p:cNvPr id="152" name="Google Shape;152;p18"/>
          <p:cNvSpPr txBox="1"/>
          <p:nvPr>
            <p:ph idx="8" type="body"/>
          </p:nvPr>
        </p:nvSpPr>
        <p:spPr>
          <a:xfrm>
            <a:off x="83270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3" name="Google Shape;153;p18"/>
          <p:cNvSpPr txBox="1"/>
          <p:nvPr>
            <p:ph idx="9" type="body"/>
          </p:nvPr>
        </p:nvSpPr>
        <p:spPr>
          <a:xfrm>
            <a:off x="83270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4" name="Shape 154"/>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155" name="Shape 155"/>
        <p:cNvGrpSpPr/>
        <p:nvPr/>
      </p:nvGrpSpPr>
      <p:grpSpPr>
        <a:xfrm>
          <a:off x="0" y="0"/>
          <a:ext cx="0" cy="0"/>
          <a:chOff x="0" y="0"/>
          <a:chExt cx="0" cy="0"/>
        </a:xfrm>
      </p:grpSpPr>
      <p:sp>
        <p:nvSpPr>
          <p:cNvPr id="156" name="Google Shape;156;p2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7" name="Google Shape;157;p2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8" name="Google Shape;158;p2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59" name="Google Shape;159;p2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0" name="Google Shape;160;p20"/>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1" name="Google Shape;161;p20"/>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21" name="Shape 21"/>
        <p:cNvGrpSpPr/>
        <p:nvPr/>
      </p:nvGrpSpPr>
      <p:grpSpPr>
        <a:xfrm>
          <a:off x="0" y="0"/>
          <a:ext cx="0" cy="0"/>
          <a:chOff x="0" y="0"/>
          <a:chExt cx="0" cy="0"/>
        </a:xfrm>
      </p:grpSpPr>
      <p:sp>
        <p:nvSpPr>
          <p:cNvPr id="22" name="Google Shape;22;p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3" name="Google Shape;23;p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24" name="Google Shape;24;p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25" name="Google Shape;25;p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26" name="Google Shape;26;p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27" name="Google Shape;27;p3"/>
          <p:cNvSpPr/>
          <p:nvPr>
            <p:ph idx="2" type="pic"/>
          </p:nvPr>
        </p:nvSpPr>
        <p:spPr>
          <a:xfrm>
            <a:off x="5984925" y="-5178126"/>
            <a:ext cx="11392800" cy="11439600"/>
          </a:xfrm>
          <a:prstGeom prst="pie">
            <a:avLst>
              <a:gd fmla="val 5392891" name="adj1"/>
              <a:gd fmla="val 10798470" name="adj2"/>
            </a:avLst>
          </a:prstGeom>
          <a:noFill/>
          <a:ln>
            <a:noFill/>
          </a:ln>
        </p:spPr>
      </p:sp>
      <p:sp>
        <p:nvSpPr>
          <p:cNvPr id="28" name="Google Shape;28;p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9" name="Google Shape;29;p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30" name="Google Shape;30;p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162" name="Shape 162"/>
        <p:cNvGrpSpPr/>
        <p:nvPr/>
      </p:nvGrpSpPr>
      <p:grpSpPr>
        <a:xfrm>
          <a:off x="0" y="0"/>
          <a:ext cx="0" cy="0"/>
          <a:chOff x="0" y="0"/>
          <a:chExt cx="0" cy="0"/>
        </a:xfrm>
      </p:grpSpPr>
      <p:cxnSp>
        <p:nvCxnSpPr>
          <p:cNvPr id="163" name="Google Shape;163;p21"/>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164" name="Google Shape;164;p2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65" name="Google Shape;165;p2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6" name="Google Shape;166;p21"/>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7" name="Google Shape;167;p21"/>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168" name="Shape 168"/>
        <p:cNvGrpSpPr/>
        <p:nvPr/>
      </p:nvGrpSpPr>
      <p:grpSpPr>
        <a:xfrm>
          <a:off x="0" y="0"/>
          <a:ext cx="0" cy="0"/>
          <a:chOff x="0" y="0"/>
          <a:chExt cx="0" cy="0"/>
        </a:xfrm>
      </p:grpSpPr>
      <p:cxnSp>
        <p:nvCxnSpPr>
          <p:cNvPr id="169" name="Google Shape;169;p22"/>
          <p:cNvCxnSpPr/>
          <p:nvPr/>
        </p:nvCxnSpPr>
        <p:spPr>
          <a:xfrm>
            <a:off x="4114802" y="2448182"/>
            <a:ext cx="0" cy="3200904"/>
          </a:xfrm>
          <a:prstGeom prst="straightConnector1">
            <a:avLst/>
          </a:prstGeom>
          <a:noFill/>
          <a:ln cap="flat" cmpd="sng" w="12700">
            <a:solidFill>
              <a:schemeClr val="accent6"/>
            </a:solidFill>
            <a:prstDash val="solid"/>
            <a:round/>
            <a:headEnd len="sm" w="sm" type="none"/>
            <a:tailEnd len="sm" w="sm" type="none"/>
          </a:ln>
        </p:spPr>
      </p:cxnSp>
      <p:cxnSp>
        <p:nvCxnSpPr>
          <p:cNvPr id="170" name="Google Shape;170;p22"/>
          <p:cNvCxnSpPr/>
          <p:nvPr/>
        </p:nvCxnSpPr>
        <p:spPr>
          <a:xfrm>
            <a:off x="7955974" y="2448902"/>
            <a:ext cx="0" cy="3200904"/>
          </a:xfrm>
          <a:prstGeom prst="straightConnector1">
            <a:avLst/>
          </a:prstGeom>
          <a:noFill/>
          <a:ln cap="flat" cmpd="sng" w="12700">
            <a:solidFill>
              <a:schemeClr val="accent6"/>
            </a:solidFill>
            <a:prstDash val="solid"/>
            <a:round/>
            <a:headEnd len="sm" w="sm" type="none"/>
            <a:tailEnd len="sm" w="sm" type="none"/>
          </a:ln>
        </p:spPr>
      </p:cxnSp>
      <p:sp>
        <p:nvSpPr>
          <p:cNvPr id="171" name="Google Shape;171;p22"/>
          <p:cNvSpPr txBox="1"/>
          <p:nvPr>
            <p:ph idx="1" type="body"/>
          </p:nvPr>
        </p:nvSpPr>
        <p:spPr>
          <a:xfrm>
            <a:off x="10204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2" name="Google Shape;172;p22"/>
          <p:cNvSpPr txBox="1"/>
          <p:nvPr>
            <p:ph idx="2" type="body"/>
          </p:nvPr>
        </p:nvSpPr>
        <p:spPr>
          <a:xfrm>
            <a:off x="4887081"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3" name="Google Shape;173;p22"/>
          <p:cNvSpPr txBox="1"/>
          <p:nvPr>
            <p:ph idx="3" type="body"/>
          </p:nvPr>
        </p:nvSpPr>
        <p:spPr>
          <a:xfrm>
            <a:off x="872837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4" name="Google Shape;174;p2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75" name="Google Shape;175;p22"/>
          <p:cNvSpPr txBox="1"/>
          <p:nvPr>
            <p:ph idx="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6" name="Google Shape;176;p22"/>
          <p:cNvSpPr txBox="1"/>
          <p:nvPr>
            <p:ph idx="5" type="body"/>
          </p:nvPr>
        </p:nvSpPr>
        <p:spPr>
          <a:xfrm>
            <a:off x="609750"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7" name="Google Shape;177;p22"/>
          <p:cNvSpPr txBox="1"/>
          <p:nvPr>
            <p:ph idx="6" type="body"/>
          </p:nvPr>
        </p:nvSpPr>
        <p:spPr>
          <a:xfrm>
            <a:off x="443758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8" name="Google Shape;178;p22"/>
          <p:cNvSpPr txBox="1"/>
          <p:nvPr>
            <p:ph idx="7" type="body"/>
          </p:nvPr>
        </p:nvSpPr>
        <p:spPr>
          <a:xfrm>
            <a:off x="827873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179" name="Shape 179"/>
        <p:cNvGrpSpPr/>
        <p:nvPr/>
      </p:nvGrpSpPr>
      <p:grpSpPr>
        <a:xfrm>
          <a:off x="0" y="0"/>
          <a:ext cx="0" cy="0"/>
          <a:chOff x="0" y="0"/>
          <a:chExt cx="0" cy="0"/>
        </a:xfrm>
      </p:grpSpPr>
      <p:sp>
        <p:nvSpPr>
          <p:cNvPr id="180" name="Google Shape;180;p23"/>
          <p:cNvSpPr/>
          <p:nvPr>
            <p:ph idx="2" type="pic"/>
          </p:nvPr>
        </p:nvSpPr>
        <p:spPr>
          <a:xfrm>
            <a:off x="1823096" y="2574245"/>
            <a:ext cx="1005900" cy="1005900"/>
          </a:xfrm>
          <a:prstGeom prst="rect">
            <a:avLst/>
          </a:prstGeom>
          <a:noFill/>
          <a:ln>
            <a:noFill/>
          </a:ln>
        </p:spPr>
      </p:sp>
      <p:sp>
        <p:nvSpPr>
          <p:cNvPr id="181" name="Google Shape;181;p23"/>
          <p:cNvSpPr/>
          <p:nvPr>
            <p:ph idx="3" type="pic"/>
          </p:nvPr>
        </p:nvSpPr>
        <p:spPr>
          <a:xfrm>
            <a:off x="5593080" y="2574245"/>
            <a:ext cx="1005900" cy="1005900"/>
          </a:xfrm>
          <a:prstGeom prst="rect">
            <a:avLst/>
          </a:prstGeom>
          <a:noFill/>
          <a:ln>
            <a:noFill/>
          </a:ln>
        </p:spPr>
      </p:sp>
      <p:sp>
        <p:nvSpPr>
          <p:cNvPr id="182" name="Google Shape;182;p23"/>
          <p:cNvSpPr/>
          <p:nvPr>
            <p:ph idx="4" type="pic"/>
          </p:nvPr>
        </p:nvSpPr>
        <p:spPr>
          <a:xfrm>
            <a:off x="9222271" y="2574245"/>
            <a:ext cx="1005900" cy="1005900"/>
          </a:xfrm>
          <a:prstGeom prst="rect">
            <a:avLst/>
          </a:prstGeom>
          <a:noFill/>
          <a:ln>
            <a:noFill/>
          </a:ln>
        </p:spPr>
      </p:sp>
      <p:cxnSp>
        <p:nvCxnSpPr>
          <p:cNvPr id="183" name="Google Shape;183;p23"/>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184" name="Google Shape;184;p23"/>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185" name="Google Shape;185;p23"/>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6" name="Google Shape;186;p23"/>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7" name="Google Shape;187;p23"/>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8" name="Google Shape;188;p23"/>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9" name="Google Shape;189;p23"/>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90" name="Google Shape;190;p23"/>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91" name="Google Shape;191;p2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92" name="Google Shape;192;p23"/>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193" name="Shape 193"/>
        <p:cNvGrpSpPr/>
        <p:nvPr/>
      </p:nvGrpSpPr>
      <p:grpSpPr>
        <a:xfrm>
          <a:off x="0" y="0"/>
          <a:ext cx="0" cy="0"/>
          <a:chOff x="0" y="0"/>
          <a:chExt cx="0" cy="0"/>
        </a:xfrm>
      </p:grpSpPr>
      <p:sp>
        <p:nvSpPr>
          <p:cNvPr id="194" name="Google Shape;194;p24"/>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95" name="Google Shape;195;p24"/>
          <p:cNvSpPr/>
          <p:nvPr>
            <p:ph idx="2" type="pic"/>
          </p:nvPr>
        </p:nvSpPr>
        <p:spPr>
          <a:xfrm>
            <a:off x="729761" y="1921550"/>
            <a:ext cx="822960" cy="822960"/>
          </a:xfrm>
          <a:prstGeom prst="rect">
            <a:avLst/>
          </a:prstGeom>
          <a:noFill/>
          <a:ln>
            <a:noFill/>
          </a:ln>
        </p:spPr>
      </p:sp>
      <p:sp>
        <p:nvSpPr>
          <p:cNvPr id="196" name="Google Shape;196;p24"/>
          <p:cNvSpPr/>
          <p:nvPr>
            <p:ph idx="3" type="pic"/>
          </p:nvPr>
        </p:nvSpPr>
        <p:spPr>
          <a:xfrm>
            <a:off x="729761" y="3037769"/>
            <a:ext cx="822960" cy="822960"/>
          </a:xfrm>
          <a:prstGeom prst="rect">
            <a:avLst/>
          </a:prstGeom>
          <a:noFill/>
          <a:ln>
            <a:noFill/>
          </a:ln>
        </p:spPr>
      </p:sp>
      <p:sp>
        <p:nvSpPr>
          <p:cNvPr id="197" name="Google Shape;197;p24"/>
          <p:cNvSpPr/>
          <p:nvPr>
            <p:ph idx="4" type="pic"/>
          </p:nvPr>
        </p:nvSpPr>
        <p:spPr>
          <a:xfrm>
            <a:off x="729761" y="4151979"/>
            <a:ext cx="822960" cy="822960"/>
          </a:xfrm>
          <a:prstGeom prst="rect">
            <a:avLst/>
          </a:prstGeom>
          <a:noFill/>
          <a:ln>
            <a:noFill/>
          </a:ln>
        </p:spPr>
      </p:sp>
      <p:sp>
        <p:nvSpPr>
          <p:cNvPr id="198" name="Google Shape;198;p24"/>
          <p:cNvSpPr/>
          <p:nvPr>
            <p:ph idx="5" type="pic"/>
          </p:nvPr>
        </p:nvSpPr>
        <p:spPr>
          <a:xfrm>
            <a:off x="729761" y="5262171"/>
            <a:ext cx="822960" cy="822960"/>
          </a:xfrm>
          <a:prstGeom prst="rect">
            <a:avLst/>
          </a:prstGeom>
          <a:noFill/>
          <a:ln>
            <a:noFill/>
          </a:ln>
        </p:spPr>
      </p:sp>
      <p:sp>
        <p:nvSpPr>
          <p:cNvPr id="199" name="Google Shape;199;p24"/>
          <p:cNvSpPr txBox="1"/>
          <p:nvPr>
            <p:ph idx="1" type="body"/>
          </p:nvPr>
        </p:nvSpPr>
        <p:spPr>
          <a:xfrm>
            <a:off x="2019578" y="1921550"/>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0" name="Google Shape;200;p24"/>
          <p:cNvSpPr txBox="1"/>
          <p:nvPr>
            <p:ph idx="6" type="body"/>
          </p:nvPr>
        </p:nvSpPr>
        <p:spPr>
          <a:xfrm>
            <a:off x="2019578" y="303776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1" name="Google Shape;201;p24"/>
          <p:cNvSpPr txBox="1"/>
          <p:nvPr>
            <p:ph idx="7" type="body"/>
          </p:nvPr>
        </p:nvSpPr>
        <p:spPr>
          <a:xfrm>
            <a:off x="2019578" y="415197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2" name="Google Shape;202;p24"/>
          <p:cNvSpPr txBox="1"/>
          <p:nvPr>
            <p:ph idx="8" type="body"/>
          </p:nvPr>
        </p:nvSpPr>
        <p:spPr>
          <a:xfrm>
            <a:off x="2019578" y="5262171"/>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3" name="Google Shape;203;p24"/>
          <p:cNvSpPr/>
          <p:nvPr>
            <p:ph idx="9" type="pic"/>
          </p:nvPr>
        </p:nvSpPr>
        <p:spPr>
          <a:xfrm flipH="1">
            <a:off x="6458875" y="416100"/>
            <a:ext cx="5733300" cy="6025800"/>
          </a:xfrm>
          <a:prstGeom prst="flowChartDelay">
            <a:avLst/>
          </a:prstGeom>
          <a:noFill/>
          <a:ln>
            <a:noFill/>
          </a:ln>
        </p:spPr>
      </p:sp>
      <p:sp>
        <p:nvSpPr>
          <p:cNvPr id="204" name="Google Shape;204;p2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205" name="Shape 205"/>
        <p:cNvGrpSpPr/>
        <p:nvPr/>
      </p:nvGrpSpPr>
      <p:grpSpPr>
        <a:xfrm>
          <a:off x="0" y="0"/>
          <a:ext cx="0" cy="0"/>
          <a:chOff x="0" y="0"/>
          <a:chExt cx="0" cy="0"/>
        </a:xfrm>
      </p:grpSpPr>
      <p:sp>
        <p:nvSpPr>
          <p:cNvPr id="206" name="Google Shape;206;p25"/>
          <p:cNvSpPr/>
          <p:nvPr>
            <p:ph idx="2" type="pic"/>
          </p:nvPr>
        </p:nvSpPr>
        <p:spPr>
          <a:xfrm>
            <a:off x="0" y="416100"/>
            <a:ext cx="5733300" cy="6025800"/>
          </a:xfrm>
          <a:prstGeom prst="flowChartDelay">
            <a:avLst/>
          </a:prstGeom>
          <a:noFill/>
          <a:ln>
            <a:noFill/>
          </a:ln>
        </p:spPr>
      </p:sp>
      <p:sp>
        <p:nvSpPr>
          <p:cNvPr id="207" name="Google Shape;207;p25"/>
          <p:cNvSpPr txBox="1"/>
          <p:nvPr>
            <p:ph type="title"/>
          </p:nvPr>
        </p:nvSpPr>
        <p:spPr>
          <a:xfrm>
            <a:off x="6096000" y="65925"/>
            <a:ext cx="5467109"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08" name="Google Shape;208;p25"/>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09" name="Google Shape;209;p25"/>
          <p:cNvSpPr txBox="1"/>
          <p:nvPr>
            <p:ph idx="3" type="body"/>
          </p:nvPr>
        </p:nvSpPr>
        <p:spPr>
          <a:xfrm>
            <a:off x="6096000" y="2385825"/>
            <a:ext cx="5262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210" name="Shape 210"/>
        <p:cNvGrpSpPr/>
        <p:nvPr/>
      </p:nvGrpSpPr>
      <p:grpSpPr>
        <a:xfrm>
          <a:off x="0" y="0"/>
          <a:ext cx="0" cy="0"/>
          <a:chOff x="0" y="0"/>
          <a:chExt cx="0" cy="0"/>
        </a:xfrm>
      </p:grpSpPr>
      <p:sp>
        <p:nvSpPr>
          <p:cNvPr id="211" name="Google Shape;211;p26"/>
          <p:cNvSpPr/>
          <p:nvPr/>
        </p:nvSpPr>
        <p:spPr>
          <a:xfrm>
            <a:off x="4953964" y="1855357"/>
            <a:ext cx="6971817" cy="6971817"/>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2" name="Google Shape;212;p26"/>
          <p:cNvSpPr/>
          <p:nvPr/>
        </p:nvSpPr>
        <p:spPr>
          <a:xfrm rot="10800000">
            <a:off x="7287658" y="-641910"/>
            <a:ext cx="6971817" cy="6971817"/>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3" name="Google Shape;213;p26"/>
          <p:cNvSpPr txBox="1"/>
          <p:nvPr>
            <p:ph idx="1" type="body"/>
          </p:nvPr>
        </p:nvSpPr>
        <p:spPr>
          <a:xfrm>
            <a:off x="7974958" y="2963119"/>
            <a:ext cx="2743200" cy="2196306"/>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214" name="Google Shape;214;p2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15" name="Google Shape;215;p26"/>
          <p:cNvSpPr txBox="1"/>
          <p:nvPr>
            <p:ph idx="2"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16" name="Google Shape;216;p26"/>
          <p:cNvSpPr txBox="1"/>
          <p:nvPr>
            <p:ph idx="3" type="body"/>
          </p:nvPr>
        </p:nvSpPr>
        <p:spPr>
          <a:xfrm>
            <a:off x="609750" y="2385825"/>
            <a:ext cx="63132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217" name="Shape 217"/>
        <p:cNvGrpSpPr/>
        <p:nvPr/>
      </p:nvGrpSpPr>
      <p:grpSpPr>
        <a:xfrm>
          <a:off x="0" y="0"/>
          <a:ext cx="0" cy="0"/>
          <a:chOff x="0" y="0"/>
          <a:chExt cx="0" cy="0"/>
        </a:xfrm>
      </p:grpSpPr>
      <p:sp>
        <p:nvSpPr>
          <p:cNvPr id="218" name="Google Shape;218;p27"/>
          <p:cNvSpPr/>
          <p:nvPr/>
        </p:nvSpPr>
        <p:spPr>
          <a:xfrm>
            <a:off x="5109730"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1"/>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219" name="Google Shape;219;p27"/>
          <p:cNvSpPr/>
          <p:nvPr/>
        </p:nvSpPr>
        <p:spPr>
          <a:xfrm>
            <a:off x="2370667"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220" name="Google Shape;220;p27"/>
          <p:cNvSpPr txBox="1"/>
          <p:nvPr>
            <p:ph idx="1" type="body"/>
          </p:nvPr>
        </p:nvSpPr>
        <p:spPr>
          <a:xfrm>
            <a:off x="2539999"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1" name="Google Shape;221;p27"/>
          <p:cNvSpPr txBox="1"/>
          <p:nvPr>
            <p:ph idx="2" type="body"/>
          </p:nvPr>
        </p:nvSpPr>
        <p:spPr>
          <a:xfrm>
            <a:off x="6829776"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2" name="Google Shape;222;p2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23" name="Google Shape;223;p27"/>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224" name="Shape 224"/>
        <p:cNvGrpSpPr/>
        <p:nvPr/>
      </p:nvGrpSpPr>
      <p:grpSpPr>
        <a:xfrm>
          <a:off x="0" y="0"/>
          <a:ext cx="0" cy="0"/>
          <a:chOff x="0" y="0"/>
          <a:chExt cx="0" cy="0"/>
        </a:xfrm>
      </p:grpSpPr>
      <p:sp>
        <p:nvSpPr>
          <p:cNvPr id="225" name="Google Shape;225;p28"/>
          <p:cNvSpPr/>
          <p:nvPr>
            <p:ph idx="2" type="pic"/>
          </p:nvPr>
        </p:nvSpPr>
        <p:spPr>
          <a:xfrm>
            <a:off x="628891" y="1672660"/>
            <a:ext cx="2543598" cy="2297456"/>
          </a:xfrm>
          <a:prstGeom prst="rect">
            <a:avLst/>
          </a:prstGeom>
          <a:noFill/>
          <a:ln>
            <a:noFill/>
          </a:ln>
        </p:spPr>
      </p:sp>
      <p:sp>
        <p:nvSpPr>
          <p:cNvPr id="226" name="Google Shape;226;p28"/>
          <p:cNvSpPr/>
          <p:nvPr>
            <p:ph idx="3" type="pic"/>
          </p:nvPr>
        </p:nvSpPr>
        <p:spPr>
          <a:xfrm>
            <a:off x="3302977" y="1672660"/>
            <a:ext cx="2543598" cy="2297456"/>
          </a:xfrm>
          <a:prstGeom prst="rect">
            <a:avLst/>
          </a:prstGeom>
          <a:noFill/>
          <a:ln>
            <a:noFill/>
          </a:ln>
        </p:spPr>
      </p:sp>
      <p:sp>
        <p:nvSpPr>
          <p:cNvPr id="227" name="Google Shape;227;p28"/>
          <p:cNvSpPr/>
          <p:nvPr>
            <p:ph idx="4" type="pic"/>
          </p:nvPr>
        </p:nvSpPr>
        <p:spPr>
          <a:xfrm>
            <a:off x="628891" y="4080194"/>
            <a:ext cx="2543598" cy="2297456"/>
          </a:xfrm>
          <a:prstGeom prst="rect">
            <a:avLst/>
          </a:prstGeom>
          <a:noFill/>
          <a:ln>
            <a:noFill/>
          </a:ln>
        </p:spPr>
      </p:sp>
      <p:sp>
        <p:nvSpPr>
          <p:cNvPr id="228" name="Google Shape;228;p28"/>
          <p:cNvSpPr/>
          <p:nvPr>
            <p:ph idx="5" type="pic"/>
          </p:nvPr>
        </p:nvSpPr>
        <p:spPr>
          <a:xfrm>
            <a:off x="3302977" y="4080194"/>
            <a:ext cx="2543598" cy="2297456"/>
          </a:xfrm>
          <a:prstGeom prst="rect">
            <a:avLst/>
          </a:prstGeom>
          <a:noFill/>
          <a:ln>
            <a:noFill/>
          </a:ln>
        </p:spPr>
      </p:sp>
      <p:sp>
        <p:nvSpPr>
          <p:cNvPr id="229" name="Google Shape;229;p2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30" name="Google Shape;230;p28"/>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31" name="Google Shape;231;p28"/>
          <p:cNvSpPr txBox="1"/>
          <p:nvPr>
            <p:ph idx="6" type="body"/>
          </p:nvPr>
        </p:nvSpPr>
        <p:spPr>
          <a:xfrm>
            <a:off x="61087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232" name="Shape 232"/>
        <p:cNvGrpSpPr/>
        <p:nvPr/>
      </p:nvGrpSpPr>
      <p:grpSpPr>
        <a:xfrm>
          <a:off x="0" y="0"/>
          <a:ext cx="0" cy="0"/>
          <a:chOff x="0" y="0"/>
          <a:chExt cx="0" cy="0"/>
        </a:xfrm>
      </p:grpSpPr>
      <p:sp>
        <p:nvSpPr>
          <p:cNvPr id="233" name="Google Shape;233;p29"/>
          <p:cNvSpPr/>
          <p:nvPr>
            <p:ph idx="2" type="chart"/>
          </p:nvPr>
        </p:nvSpPr>
        <p:spPr>
          <a:xfrm>
            <a:off x="5920502" y="2353895"/>
            <a:ext cx="5683594" cy="3743107"/>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34" name="Google Shape;234;p29"/>
          <p:cNvSpPr txBox="1"/>
          <p:nvPr>
            <p:ph idx="1" type="body"/>
          </p:nvPr>
        </p:nvSpPr>
        <p:spPr>
          <a:xfrm>
            <a:off x="1233693" y="305794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5" name="Google Shape;235;p29"/>
          <p:cNvSpPr txBox="1"/>
          <p:nvPr>
            <p:ph idx="3" type="body"/>
          </p:nvPr>
        </p:nvSpPr>
        <p:spPr>
          <a:xfrm>
            <a:off x="1228229" y="264895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6" name="Google Shape;236;p29"/>
          <p:cNvSpPr txBox="1"/>
          <p:nvPr>
            <p:ph idx="4" type="body"/>
          </p:nvPr>
        </p:nvSpPr>
        <p:spPr>
          <a:xfrm>
            <a:off x="1228229" y="400359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7" name="Google Shape;237;p29"/>
          <p:cNvSpPr txBox="1"/>
          <p:nvPr>
            <p:ph idx="5" type="body"/>
          </p:nvPr>
        </p:nvSpPr>
        <p:spPr>
          <a:xfrm>
            <a:off x="1222765" y="359460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8" name="Google Shape;238;p29"/>
          <p:cNvSpPr txBox="1"/>
          <p:nvPr>
            <p:ph idx="6" type="body"/>
          </p:nvPr>
        </p:nvSpPr>
        <p:spPr>
          <a:xfrm>
            <a:off x="1244367" y="497673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9" name="Google Shape;239;p29"/>
          <p:cNvSpPr txBox="1"/>
          <p:nvPr>
            <p:ph idx="7" type="body"/>
          </p:nvPr>
        </p:nvSpPr>
        <p:spPr>
          <a:xfrm>
            <a:off x="1238903" y="456774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40" name="Google Shape;240;p29"/>
          <p:cNvSpPr/>
          <p:nvPr>
            <p:ph idx="8" type="pic"/>
          </p:nvPr>
        </p:nvSpPr>
        <p:spPr>
          <a:xfrm>
            <a:off x="616639" y="2669177"/>
            <a:ext cx="365700" cy="365700"/>
          </a:xfrm>
          <a:prstGeom prst="rect">
            <a:avLst/>
          </a:prstGeom>
          <a:noFill/>
          <a:ln>
            <a:noFill/>
          </a:ln>
        </p:spPr>
      </p:sp>
      <p:sp>
        <p:nvSpPr>
          <p:cNvPr id="241" name="Google Shape;241;p29"/>
          <p:cNvSpPr/>
          <p:nvPr>
            <p:ph idx="9" type="pic"/>
          </p:nvPr>
        </p:nvSpPr>
        <p:spPr>
          <a:xfrm>
            <a:off x="616639" y="3583577"/>
            <a:ext cx="365700" cy="365700"/>
          </a:xfrm>
          <a:prstGeom prst="rect">
            <a:avLst/>
          </a:prstGeom>
          <a:noFill/>
          <a:ln>
            <a:noFill/>
          </a:ln>
        </p:spPr>
      </p:sp>
      <p:sp>
        <p:nvSpPr>
          <p:cNvPr id="242" name="Google Shape;242;p29"/>
          <p:cNvSpPr/>
          <p:nvPr>
            <p:ph idx="13" type="pic"/>
          </p:nvPr>
        </p:nvSpPr>
        <p:spPr>
          <a:xfrm>
            <a:off x="616639" y="4565710"/>
            <a:ext cx="365700" cy="365700"/>
          </a:xfrm>
          <a:prstGeom prst="rect">
            <a:avLst/>
          </a:prstGeom>
          <a:noFill/>
          <a:ln>
            <a:noFill/>
          </a:ln>
        </p:spPr>
      </p:sp>
      <p:sp>
        <p:nvSpPr>
          <p:cNvPr id="243" name="Google Shape;243;p2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44" name="Google Shape;244;p29"/>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245" name="Shape 245"/>
        <p:cNvGrpSpPr/>
        <p:nvPr/>
      </p:nvGrpSpPr>
      <p:grpSpPr>
        <a:xfrm>
          <a:off x="0" y="0"/>
          <a:ext cx="0" cy="0"/>
          <a:chOff x="0" y="0"/>
          <a:chExt cx="0" cy="0"/>
        </a:xfrm>
      </p:grpSpPr>
      <p:sp>
        <p:nvSpPr>
          <p:cNvPr id="246" name="Google Shape;246;p30"/>
          <p:cNvSpPr/>
          <p:nvPr/>
        </p:nvSpPr>
        <p:spPr>
          <a:xfrm>
            <a:off x="6463894" y="3715473"/>
            <a:ext cx="2784278" cy="2476983"/>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47" name="Google Shape;247;p30"/>
          <p:cNvSpPr txBox="1"/>
          <p:nvPr/>
        </p:nvSpPr>
        <p:spPr>
          <a:xfrm>
            <a:off x="6736467" y="3945480"/>
            <a:ext cx="1993335"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48" name="Google Shape;248;p30"/>
          <p:cNvSpPr txBox="1"/>
          <p:nvPr/>
        </p:nvSpPr>
        <p:spPr>
          <a:xfrm>
            <a:off x="6736467" y="4785000"/>
            <a:ext cx="1993335"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249" name="Google Shape;249;p30"/>
          <p:cNvSpPr/>
          <p:nvPr/>
        </p:nvSpPr>
        <p:spPr>
          <a:xfrm>
            <a:off x="8729802" y="3930649"/>
            <a:ext cx="2458569" cy="2007163"/>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50" name="Google Shape;250;p30"/>
          <p:cNvSpPr txBox="1"/>
          <p:nvPr/>
        </p:nvSpPr>
        <p:spPr>
          <a:xfrm>
            <a:off x="9084512" y="3945480"/>
            <a:ext cx="2144591"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1" name="Google Shape;251;p30"/>
          <p:cNvSpPr txBox="1"/>
          <p:nvPr/>
        </p:nvSpPr>
        <p:spPr>
          <a:xfrm>
            <a:off x="9084512" y="4785000"/>
            <a:ext cx="2144591"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2" name="Google Shape;252;p30"/>
          <p:cNvSpPr/>
          <p:nvPr>
            <p:ph idx="2" type="chart"/>
          </p:nvPr>
        </p:nvSpPr>
        <p:spPr>
          <a:xfrm>
            <a:off x="616639" y="2353895"/>
            <a:ext cx="5536935" cy="3676389"/>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53" name="Google Shape;253;p3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54" name="Google Shape;254;p3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55" name="Google Shape;255;p30"/>
          <p:cNvSpPr txBox="1"/>
          <p:nvPr>
            <p:ph idx="3" type="body"/>
          </p:nvPr>
        </p:nvSpPr>
        <p:spPr>
          <a:xfrm>
            <a:off x="62353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31" name="Shape 31"/>
        <p:cNvGrpSpPr/>
        <p:nvPr/>
      </p:nvGrpSpPr>
      <p:grpSpPr>
        <a:xfrm>
          <a:off x="0" y="0"/>
          <a:ext cx="0" cy="0"/>
          <a:chOff x="0" y="0"/>
          <a:chExt cx="0" cy="0"/>
        </a:xfrm>
      </p:grpSpPr>
      <p:sp>
        <p:nvSpPr>
          <p:cNvPr id="32" name="Google Shape;32;p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3" name="Google Shape;33;p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4" name="Google Shape;34;p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5" name="Google Shape;35;p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 name="Google Shape;36;p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256" name="Shape 256"/>
        <p:cNvGrpSpPr/>
        <p:nvPr/>
      </p:nvGrpSpPr>
      <p:grpSpPr>
        <a:xfrm>
          <a:off x="0" y="0"/>
          <a:ext cx="0" cy="0"/>
          <a:chOff x="0" y="0"/>
          <a:chExt cx="0" cy="0"/>
        </a:xfrm>
      </p:grpSpPr>
      <p:sp>
        <p:nvSpPr>
          <p:cNvPr id="257" name="Google Shape;257;p31"/>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8" name="Google Shape;258;p31"/>
          <p:cNvSpPr/>
          <p:nvPr/>
        </p:nvSpPr>
        <p:spPr>
          <a:xfrm flipH="1">
            <a:off x="5395093" y="129651"/>
            <a:ext cx="6240694" cy="6240694"/>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259" name="Google Shape;259;p31"/>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260" name="Google Shape;260;p31"/>
          <p:cNvSpPr/>
          <p:nvPr>
            <p:ph idx="2" type="pic"/>
          </p:nvPr>
        </p:nvSpPr>
        <p:spPr>
          <a:xfrm>
            <a:off x="8095047" y="1257696"/>
            <a:ext cx="2124300" cy="4571400"/>
          </a:xfrm>
          <a:prstGeom prst="roundRect">
            <a:avLst>
              <a:gd fmla="val 10302" name="adj"/>
            </a:avLst>
          </a:prstGeom>
          <a:solidFill>
            <a:schemeClr val="lt2"/>
          </a:solidFill>
          <a:ln>
            <a:noFill/>
          </a:ln>
        </p:spPr>
      </p:sp>
      <p:sp>
        <p:nvSpPr>
          <p:cNvPr id="261" name="Google Shape;261;p3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62" name="Google Shape;262;p3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63" name="Google Shape;263;p31"/>
          <p:cNvSpPr txBox="1"/>
          <p:nvPr>
            <p:ph idx="3" type="body"/>
          </p:nvPr>
        </p:nvSpPr>
        <p:spPr>
          <a:xfrm>
            <a:off x="609750" y="2385825"/>
            <a:ext cx="5757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264" name="Shape 264"/>
        <p:cNvGrpSpPr/>
        <p:nvPr/>
      </p:nvGrpSpPr>
      <p:grpSpPr>
        <a:xfrm>
          <a:off x="0" y="0"/>
          <a:ext cx="0" cy="0"/>
          <a:chOff x="0" y="0"/>
          <a:chExt cx="0" cy="0"/>
        </a:xfrm>
      </p:grpSpPr>
      <p:sp>
        <p:nvSpPr>
          <p:cNvPr id="265" name="Google Shape;265;p32"/>
          <p:cNvSpPr/>
          <p:nvPr/>
        </p:nvSpPr>
        <p:spPr>
          <a:xfrm>
            <a:off x="8833266" y="6569215"/>
            <a:ext cx="2602378" cy="158963"/>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266" name="Google Shape;266;p32"/>
          <p:cNvSpPr/>
          <p:nvPr/>
        </p:nvSpPr>
        <p:spPr>
          <a:xfrm>
            <a:off x="3505516" y="4154626"/>
            <a:ext cx="5406747" cy="5406747"/>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267" name="Google Shape;267;p32"/>
          <p:cNvSpPr/>
          <p:nvPr/>
        </p:nvSpPr>
        <p:spPr>
          <a:xfrm>
            <a:off x="3236290" y="3996266"/>
            <a:ext cx="5286506" cy="5286506"/>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268" name="Google Shape;268;p32"/>
          <p:cNvPicPr preferRelativeResize="0"/>
          <p:nvPr/>
        </p:nvPicPr>
        <p:blipFill rotWithShape="1">
          <a:blip r:embed="rId2">
            <a:alphaModFix/>
          </a:blip>
          <a:srcRect b="-249" l="0" r="0" t="0"/>
          <a:stretch/>
        </p:blipFill>
        <p:spPr>
          <a:xfrm>
            <a:off x="5021207" y="1876700"/>
            <a:ext cx="2321701" cy="4664523"/>
          </a:xfrm>
          <a:prstGeom prst="rect">
            <a:avLst/>
          </a:prstGeom>
          <a:noFill/>
          <a:ln>
            <a:noFill/>
          </a:ln>
        </p:spPr>
      </p:pic>
      <p:sp>
        <p:nvSpPr>
          <p:cNvPr id="269" name="Google Shape;269;p32"/>
          <p:cNvSpPr/>
          <p:nvPr>
            <p:ph idx="2" type="pic"/>
          </p:nvPr>
        </p:nvSpPr>
        <p:spPr>
          <a:xfrm>
            <a:off x="5146901" y="1993899"/>
            <a:ext cx="2048226" cy="4379191"/>
          </a:xfrm>
          <a:prstGeom prst="rect">
            <a:avLst/>
          </a:prstGeom>
          <a:noFill/>
          <a:ln>
            <a:noFill/>
          </a:ln>
        </p:spPr>
      </p:sp>
      <p:sp>
        <p:nvSpPr>
          <p:cNvPr id="270" name="Google Shape;270;p32"/>
          <p:cNvSpPr txBox="1"/>
          <p:nvPr>
            <p:ph idx="1" type="body"/>
          </p:nvPr>
        </p:nvSpPr>
        <p:spPr>
          <a:xfrm>
            <a:off x="8833267" y="2447367"/>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1" name="Google Shape;271;p32"/>
          <p:cNvSpPr txBox="1"/>
          <p:nvPr>
            <p:ph idx="3" type="body"/>
          </p:nvPr>
        </p:nvSpPr>
        <p:spPr>
          <a:xfrm>
            <a:off x="8833267" y="379848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2" name="Google Shape;272;p32"/>
          <p:cNvSpPr txBox="1"/>
          <p:nvPr>
            <p:ph idx="4" type="body"/>
          </p:nvPr>
        </p:nvSpPr>
        <p:spPr>
          <a:xfrm>
            <a:off x="8833266" y="511716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3" name="Google Shape;273;p32"/>
          <p:cNvSpPr/>
          <p:nvPr>
            <p:ph idx="5" type="pic"/>
          </p:nvPr>
        </p:nvSpPr>
        <p:spPr>
          <a:xfrm>
            <a:off x="8146954" y="2518389"/>
            <a:ext cx="365700" cy="365700"/>
          </a:xfrm>
          <a:prstGeom prst="rect">
            <a:avLst/>
          </a:prstGeom>
          <a:noFill/>
          <a:ln>
            <a:noFill/>
          </a:ln>
        </p:spPr>
      </p:sp>
      <p:sp>
        <p:nvSpPr>
          <p:cNvPr id="274" name="Google Shape;274;p32"/>
          <p:cNvSpPr/>
          <p:nvPr>
            <p:ph idx="6" type="pic"/>
          </p:nvPr>
        </p:nvSpPr>
        <p:spPr>
          <a:xfrm>
            <a:off x="8146954" y="3860390"/>
            <a:ext cx="365700" cy="365700"/>
          </a:xfrm>
          <a:prstGeom prst="rect">
            <a:avLst/>
          </a:prstGeom>
          <a:noFill/>
          <a:ln>
            <a:noFill/>
          </a:ln>
        </p:spPr>
      </p:sp>
      <p:sp>
        <p:nvSpPr>
          <p:cNvPr id="275" name="Google Shape;275;p32"/>
          <p:cNvSpPr/>
          <p:nvPr>
            <p:ph idx="7" type="pic"/>
          </p:nvPr>
        </p:nvSpPr>
        <p:spPr>
          <a:xfrm>
            <a:off x="8146954" y="5179070"/>
            <a:ext cx="365700" cy="365700"/>
          </a:xfrm>
          <a:prstGeom prst="rect">
            <a:avLst/>
          </a:prstGeom>
          <a:noFill/>
          <a:ln>
            <a:noFill/>
          </a:ln>
        </p:spPr>
      </p:sp>
      <p:sp>
        <p:nvSpPr>
          <p:cNvPr id="276" name="Google Shape;276;p3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77" name="Google Shape;277;p32"/>
          <p:cNvSpPr txBox="1"/>
          <p:nvPr>
            <p:ph idx="8"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78" name="Google Shape;278;p32"/>
          <p:cNvSpPr txBox="1"/>
          <p:nvPr>
            <p:ph idx="9"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279" name="Shape 279"/>
        <p:cNvGrpSpPr/>
        <p:nvPr/>
      </p:nvGrpSpPr>
      <p:grpSpPr>
        <a:xfrm>
          <a:off x="0" y="0"/>
          <a:ext cx="0" cy="0"/>
          <a:chOff x="0" y="0"/>
          <a:chExt cx="0" cy="0"/>
        </a:xfrm>
      </p:grpSpPr>
      <p:sp>
        <p:nvSpPr>
          <p:cNvPr id="280" name="Google Shape;280;p33"/>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1" name="Google Shape;281;p33"/>
          <p:cNvSpPr/>
          <p:nvPr/>
        </p:nvSpPr>
        <p:spPr>
          <a:xfrm>
            <a:off x="2236262" y="3835806"/>
            <a:ext cx="777583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2" name="Google Shape;282;p33"/>
          <p:cNvSpPr txBox="1"/>
          <p:nvPr>
            <p:ph idx="1"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3" name="Google Shape;283;p33"/>
          <p:cNvSpPr txBox="1"/>
          <p:nvPr>
            <p:ph idx="2" type="body"/>
          </p:nvPr>
        </p:nvSpPr>
        <p:spPr>
          <a:xfrm>
            <a:off x="5105106"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284" name="Google Shape;284;p33"/>
          <p:cNvSpPr txBox="1"/>
          <p:nvPr>
            <p:ph idx="3" type="body"/>
          </p:nvPr>
        </p:nvSpPr>
        <p:spPr>
          <a:xfrm>
            <a:off x="7879079"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5" name="Google Shape;285;p33"/>
          <p:cNvSpPr txBox="1"/>
          <p:nvPr>
            <p:ph idx="4" type="body"/>
          </p:nvPr>
        </p:nvSpPr>
        <p:spPr>
          <a:xfrm>
            <a:off x="2916218"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286" name="Google Shape;286;p33"/>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7" name="Google Shape;287;p33"/>
          <p:cNvSpPr txBox="1"/>
          <p:nvPr>
            <p:ph idx="5"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88" name="Google Shape;288;p33"/>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9" name="Google Shape;289;p33"/>
          <p:cNvSpPr txBox="1"/>
          <p:nvPr>
            <p:ph idx="6" type="body"/>
          </p:nvPr>
        </p:nvSpPr>
        <p:spPr>
          <a:xfrm>
            <a:off x="5763590"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0" name="Google Shape;290;p3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91" name="Google Shape;291;p33"/>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292" name="Shape 292"/>
        <p:cNvGrpSpPr/>
        <p:nvPr/>
      </p:nvGrpSpPr>
      <p:grpSpPr>
        <a:xfrm>
          <a:off x="0" y="0"/>
          <a:ext cx="0" cy="0"/>
          <a:chOff x="0" y="0"/>
          <a:chExt cx="0" cy="0"/>
        </a:xfrm>
      </p:grpSpPr>
      <p:sp>
        <p:nvSpPr>
          <p:cNvPr id="293" name="Google Shape;293;p34"/>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4" name="Google Shape;294;p34"/>
          <p:cNvSpPr/>
          <p:nvPr/>
        </p:nvSpPr>
        <p:spPr>
          <a:xfrm>
            <a:off x="1423686" y="3835806"/>
            <a:ext cx="936391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5" name="Google Shape;295;p34"/>
          <p:cNvSpPr txBox="1"/>
          <p:nvPr>
            <p:ph idx="1" type="body"/>
          </p:nvPr>
        </p:nvSpPr>
        <p:spPr>
          <a:xfrm>
            <a:off x="1529084"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6" name="Google Shape;296;p34"/>
          <p:cNvSpPr txBox="1"/>
          <p:nvPr>
            <p:ph idx="2" type="body"/>
          </p:nvPr>
        </p:nvSpPr>
        <p:spPr>
          <a:xfrm>
            <a:off x="4013309"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7" name="Google Shape;297;p34"/>
          <p:cNvSpPr txBox="1"/>
          <p:nvPr>
            <p:ph idx="3" type="body"/>
          </p:nvPr>
        </p:nvSpPr>
        <p:spPr>
          <a:xfrm>
            <a:off x="6383364"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8" name="Google Shape;298;p34"/>
          <p:cNvSpPr txBox="1"/>
          <p:nvPr>
            <p:ph idx="4" type="body"/>
          </p:nvPr>
        </p:nvSpPr>
        <p:spPr>
          <a:xfrm>
            <a:off x="1972945"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9" name="Google Shape;299;p34"/>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0" name="Google Shape;300;p34"/>
          <p:cNvSpPr txBox="1"/>
          <p:nvPr>
            <p:ph idx="5" type="body"/>
          </p:nvPr>
        </p:nvSpPr>
        <p:spPr>
          <a:xfrm>
            <a:off x="7126821"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1" name="Google Shape;301;p34"/>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2" name="Google Shape;302;p34"/>
          <p:cNvSpPr txBox="1"/>
          <p:nvPr>
            <p:ph idx="6" type="body"/>
          </p:nvPr>
        </p:nvSpPr>
        <p:spPr>
          <a:xfrm>
            <a:off x="4671793"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3" name="Google Shape;303;p34"/>
          <p:cNvSpPr txBox="1"/>
          <p:nvPr>
            <p:ph idx="7" type="body"/>
          </p:nvPr>
        </p:nvSpPr>
        <p:spPr>
          <a:xfrm>
            <a:off x="8730267"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04" name="Google Shape;304;p34"/>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5" name="Google Shape;305;p34"/>
          <p:cNvSpPr txBox="1"/>
          <p:nvPr>
            <p:ph idx="8" type="body"/>
          </p:nvPr>
        </p:nvSpPr>
        <p:spPr>
          <a:xfrm>
            <a:off x="9388751"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6" name="Google Shape;306;p3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07" name="Google Shape;307;p34"/>
          <p:cNvSpPr txBox="1"/>
          <p:nvPr>
            <p:ph idx="9"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308" name="Shape 308"/>
        <p:cNvGrpSpPr/>
        <p:nvPr/>
      </p:nvGrpSpPr>
      <p:grpSpPr>
        <a:xfrm>
          <a:off x="0" y="0"/>
          <a:ext cx="0" cy="0"/>
          <a:chOff x="0" y="0"/>
          <a:chExt cx="0" cy="0"/>
        </a:xfrm>
      </p:grpSpPr>
      <p:sp>
        <p:nvSpPr>
          <p:cNvPr id="309" name="Google Shape;309;p35"/>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0" name="Google Shape;310;p35"/>
          <p:cNvSpPr/>
          <p:nvPr/>
        </p:nvSpPr>
        <p:spPr>
          <a:xfrm>
            <a:off x="810228" y="3835806"/>
            <a:ext cx="1063814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1" name="Google Shape;311;p35"/>
          <p:cNvSpPr txBox="1"/>
          <p:nvPr>
            <p:ph idx="1" type="body"/>
          </p:nvPr>
        </p:nvSpPr>
        <p:spPr>
          <a:xfrm>
            <a:off x="810228"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312" name="Google Shape;312;p35"/>
          <p:cNvSpPr txBox="1"/>
          <p:nvPr>
            <p:ph idx="2" type="body"/>
          </p:nvPr>
        </p:nvSpPr>
        <p:spPr>
          <a:xfrm>
            <a:off x="3000855"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3" name="Google Shape;313;p35"/>
          <p:cNvSpPr txBox="1"/>
          <p:nvPr>
            <p:ph idx="3" type="body"/>
          </p:nvPr>
        </p:nvSpPr>
        <p:spPr>
          <a:xfrm>
            <a:off x="512790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4" name="Google Shape;314;p35"/>
          <p:cNvSpPr txBox="1"/>
          <p:nvPr>
            <p:ph idx="4" type="body"/>
          </p:nvPr>
        </p:nvSpPr>
        <p:spPr>
          <a:xfrm>
            <a:off x="1254089"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5" name="Google Shape;315;p35"/>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6" name="Google Shape;316;p35"/>
          <p:cNvSpPr txBox="1"/>
          <p:nvPr>
            <p:ph idx="5" type="body"/>
          </p:nvPr>
        </p:nvSpPr>
        <p:spPr>
          <a:xfrm>
            <a:off x="587135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7" name="Google Shape;317;p35"/>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8" name="Google Shape;318;p35"/>
          <p:cNvSpPr txBox="1"/>
          <p:nvPr>
            <p:ph idx="6" type="body"/>
          </p:nvPr>
        </p:nvSpPr>
        <p:spPr>
          <a:xfrm>
            <a:off x="3659339"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9" name="Google Shape;319;p35"/>
          <p:cNvSpPr txBox="1"/>
          <p:nvPr>
            <p:ph idx="7" type="body"/>
          </p:nvPr>
        </p:nvSpPr>
        <p:spPr>
          <a:xfrm>
            <a:off x="7318900"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0" name="Google Shape;320;p35"/>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1" name="Google Shape;321;p35"/>
          <p:cNvSpPr txBox="1"/>
          <p:nvPr>
            <p:ph idx="8" type="body"/>
          </p:nvPr>
        </p:nvSpPr>
        <p:spPr>
          <a:xfrm>
            <a:off x="7977384"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2" name="Google Shape;322;p35"/>
          <p:cNvSpPr txBox="1"/>
          <p:nvPr>
            <p:ph idx="9" type="body"/>
          </p:nvPr>
        </p:nvSpPr>
        <p:spPr>
          <a:xfrm>
            <a:off x="942211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3" name="Google Shape;323;p35"/>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4" name="Google Shape;324;p35"/>
          <p:cNvSpPr txBox="1"/>
          <p:nvPr>
            <p:ph idx="13" type="body"/>
          </p:nvPr>
        </p:nvSpPr>
        <p:spPr>
          <a:xfrm>
            <a:off x="1016556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5" name="Google Shape;325;p3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26" name="Google Shape;326;p35"/>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327" name="Shape 327"/>
        <p:cNvGrpSpPr/>
        <p:nvPr/>
      </p:nvGrpSpPr>
      <p:grpSpPr>
        <a:xfrm>
          <a:off x="0" y="0"/>
          <a:ext cx="0" cy="0"/>
          <a:chOff x="0" y="0"/>
          <a:chExt cx="0" cy="0"/>
        </a:xfrm>
      </p:grpSpPr>
      <p:sp>
        <p:nvSpPr>
          <p:cNvPr id="328" name="Google Shape;328;p36"/>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329" name="Google Shape;329;p36"/>
          <p:cNvSpPr/>
          <p:nvPr/>
        </p:nvSpPr>
        <p:spPr>
          <a:xfrm>
            <a:off x="6176747" y="2859755"/>
            <a:ext cx="5111750" cy="286695"/>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0" name="Google Shape;330;p36"/>
          <p:cNvSpPr/>
          <p:nvPr/>
        </p:nvSpPr>
        <p:spPr>
          <a:xfrm>
            <a:off x="6176747" y="2859755"/>
            <a:ext cx="3854450" cy="286695"/>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1" name="Google Shape;331;p36"/>
          <p:cNvSpPr/>
          <p:nvPr/>
        </p:nvSpPr>
        <p:spPr>
          <a:xfrm>
            <a:off x="6203950" y="3892133"/>
            <a:ext cx="5111750" cy="286695"/>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2" name="Google Shape;332;p36"/>
          <p:cNvSpPr/>
          <p:nvPr/>
        </p:nvSpPr>
        <p:spPr>
          <a:xfrm>
            <a:off x="6203950" y="3892133"/>
            <a:ext cx="2892424" cy="286695"/>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3" name="Google Shape;333;p36"/>
          <p:cNvSpPr/>
          <p:nvPr/>
        </p:nvSpPr>
        <p:spPr>
          <a:xfrm>
            <a:off x="6203950" y="4844716"/>
            <a:ext cx="5111750" cy="286695"/>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4" name="Google Shape;334;p36"/>
          <p:cNvSpPr/>
          <p:nvPr/>
        </p:nvSpPr>
        <p:spPr>
          <a:xfrm>
            <a:off x="6203950" y="4844716"/>
            <a:ext cx="5111750" cy="286695"/>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5" name="Google Shape;335;p36"/>
          <p:cNvSpPr txBox="1"/>
          <p:nvPr>
            <p:ph idx="1" type="body"/>
          </p:nvPr>
        </p:nvSpPr>
        <p:spPr>
          <a:xfrm>
            <a:off x="4697813" y="2552420"/>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36" name="Google Shape;336;p36"/>
          <p:cNvSpPr txBox="1"/>
          <p:nvPr>
            <p:ph idx="2" type="body"/>
          </p:nvPr>
        </p:nvSpPr>
        <p:spPr>
          <a:xfrm>
            <a:off x="6176747" y="243507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7" name="Google Shape;337;p36"/>
          <p:cNvSpPr txBox="1"/>
          <p:nvPr>
            <p:ph idx="3" type="body"/>
          </p:nvPr>
        </p:nvSpPr>
        <p:spPr>
          <a:xfrm>
            <a:off x="6203950" y="3430117"/>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8" name="Google Shape;338;p36"/>
          <p:cNvSpPr txBox="1"/>
          <p:nvPr>
            <p:ph idx="4" type="body"/>
          </p:nvPr>
        </p:nvSpPr>
        <p:spPr>
          <a:xfrm>
            <a:off x="6203950" y="438152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9" name="Google Shape;339;p36"/>
          <p:cNvSpPr txBox="1"/>
          <p:nvPr>
            <p:ph idx="5" type="body"/>
          </p:nvPr>
        </p:nvSpPr>
        <p:spPr>
          <a:xfrm>
            <a:off x="4697812" y="357660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0" name="Google Shape;340;p36"/>
          <p:cNvSpPr txBox="1"/>
          <p:nvPr>
            <p:ph idx="6" type="body"/>
          </p:nvPr>
        </p:nvSpPr>
        <p:spPr>
          <a:xfrm>
            <a:off x="4697811" y="452357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1" name="Google Shape;341;p3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42" name="Google Shape;342;p36"/>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43" name="Google Shape;343;p36"/>
          <p:cNvSpPr txBox="1"/>
          <p:nvPr>
            <p:ph idx="8" type="body"/>
          </p:nvPr>
        </p:nvSpPr>
        <p:spPr>
          <a:xfrm>
            <a:off x="609750" y="2385825"/>
            <a:ext cx="42348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344" name="Shape 344"/>
        <p:cNvGrpSpPr/>
        <p:nvPr/>
      </p:nvGrpSpPr>
      <p:grpSpPr>
        <a:xfrm>
          <a:off x="0" y="0"/>
          <a:ext cx="0" cy="0"/>
          <a:chOff x="0" y="0"/>
          <a:chExt cx="0" cy="0"/>
        </a:xfrm>
      </p:grpSpPr>
      <p:sp>
        <p:nvSpPr>
          <p:cNvPr id="345" name="Google Shape;345;p37"/>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346" name="Google Shape;346;p37"/>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347" name="Google Shape;347;p37"/>
          <p:cNvSpPr/>
          <p:nvPr>
            <p:ph idx="2" type="pic"/>
          </p:nvPr>
        </p:nvSpPr>
        <p:spPr>
          <a:xfrm>
            <a:off x="6093644" y="3431357"/>
            <a:ext cx="6096000" cy="3429000"/>
          </a:xfrm>
          <a:prstGeom prst="rect">
            <a:avLst/>
          </a:prstGeom>
          <a:noFill/>
          <a:ln>
            <a:noFill/>
          </a:ln>
        </p:spPr>
      </p:sp>
      <p:sp>
        <p:nvSpPr>
          <p:cNvPr id="348" name="Google Shape;348;p37"/>
          <p:cNvSpPr/>
          <p:nvPr>
            <p:ph idx="3" type="pic"/>
          </p:nvPr>
        </p:nvSpPr>
        <p:spPr>
          <a:xfrm>
            <a:off x="6096000" y="-4715"/>
            <a:ext cx="6096000" cy="3429000"/>
          </a:xfrm>
          <a:prstGeom prst="rect">
            <a:avLst/>
          </a:prstGeom>
          <a:noFill/>
          <a:ln>
            <a:noFill/>
          </a:ln>
        </p:spPr>
      </p:sp>
      <p:sp>
        <p:nvSpPr>
          <p:cNvPr id="349" name="Google Shape;349;p37"/>
          <p:cNvSpPr/>
          <p:nvPr>
            <p:ph idx="4" type="pic"/>
          </p:nvPr>
        </p:nvSpPr>
        <p:spPr>
          <a:xfrm>
            <a:off x="-1571" y="3431357"/>
            <a:ext cx="6096000" cy="3429000"/>
          </a:xfrm>
          <a:prstGeom prst="rect">
            <a:avLst/>
          </a:prstGeom>
          <a:noFill/>
          <a:ln>
            <a:noFill/>
          </a:ln>
        </p:spPr>
      </p:sp>
      <p:sp>
        <p:nvSpPr>
          <p:cNvPr id="350" name="Google Shape;350;p37"/>
          <p:cNvSpPr/>
          <p:nvPr>
            <p:ph idx="5" type="pic"/>
          </p:nvPr>
        </p:nvSpPr>
        <p:spPr>
          <a:xfrm>
            <a:off x="-9425" y="-4715"/>
            <a:ext cx="6096000" cy="3429000"/>
          </a:xfrm>
          <a:prstGeom prst="rect">
            <a:avLst/>
          </a:prstGeom>
          <a:noFill/>
          <a:ln>
            <a:noFill/>
          </a:ln>
        </p:spPr>
      </p:sp>
      <p:sp>
        <p:nvSpPr>
          <p:cNvPr id="351" name="Google Shape;351;p37"/>
          <p:cNvSpPr txBox="1"/>
          <p:nvPr>
            <p:ph idx="1" type="body"/>
          </p:nvPr>
        </p:nvSpPr>
        <p:spPr>
          <a:xfrm>
            <a:off x="839063" y="1303020"/>
            <a:ext cx="4414733"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2" name="Google Shape;352;p37"/>
          <p:cNvSpPr txBox="1"/>
          <p:nvPr>
            <p:ph idx="6" type="body"/>
          </p:nvPr>
        </p:nvSpPr>
        <p:spPr>
          <a:xfrm>
            <a:off x="6992804" y="1303020"/>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3" name="Google Shape;353;p37"/>
          <p:cNvSpPr txBox="1"/>
          <p:nvPr>
            <p:ph idx="7" type="body"/>
          </p:nvPr>
        </p:nvSpPr>
        <p:spPr>
          <a:xfrm>
            <a:off x="6992804"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4" name="Google Shape;354;p37"/>
          <p:cNvSpPr txBox="1"/>
          <p:nvPr>
            <p:ph idx="8" type="body"/>
          </p:nvPr>
        </p:nvSpPr>
        <p:spPr>
          <a:xfrm>
            <a:off x="897589"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355" name="Shape 355"/>
        <p:cNvGrpSpPr/>
        <p:nvPr/>
      </p:nvGrpSpPr>
      <p:grpSpPr>
        <a:xfrm>
          <a:off x="0" y="0"/>
          <a:ext cx="0" cy="0"/>
          <a:chOff x="0" y="0"/>
          <a:chExt cx="0" cy="0"/>
        </a:xfrm>
      </p:grpSpPr>
      <p:sp>
        <p:nvSpPr>
          <p:cNvPr id="356" name="Google Shape;356;p38"/>
          <p:cNvSpPr/>
          <p:nvPr/>
        </p:nvSpPr>
        <p:spPr>
          <a:xfrm>
            <a:off x="7243197" y="4554269"/>
            <a:ext cx="3974222" cy="538161"/>
          </a:xfrm>
          <a:prstGeom prst="roundRect">
            <a:avLst>
              <a:gd fmla="val 50000" name="adj"/>
            </a:avLst>
          </a:prstGeom>
          <a:solidFill>
            <a:schemeClr val="accent4">
              <a:alpha val="83529"/>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7" name="Google Shape;357;p38"/>
          <p:cNvSpPr/>
          <p:nvPr/>
        </p:nvSpPr>
        <p:spPr>
          <a:xfrm>
            <a:off x="974582" y="4554269"/>
            <a:ext cx="2960180" cy="538161"/>
          </a:xfrm>
          <a:prstGeom prst="roundRect">
            <a:avLst>
              <a:gd fmla="val 50000" name="adj"/>
            </a:avLst>
          </a:prstGeom>
          <a:solidFill>
            <a:schemeClr val="accent3">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8" name="Google Shape;358;p38"/>
          <p:cNvSpPr/>
          <p:nvPr/>
        </p:nvSpPr>
        <p:spPr>
          <a:xfrm>
            <a:off x="3033393" y="4554269"/>
            <a:ext cx="5100937" cy="538161"/>
          </a:xfrm>
          <a:prstGeom prst="roundRect">
            <a:avLst>
              <a:gd fmla="val 50000" name="adj"/>
            </a:avLst>
          </a:prstGeom>
          <a:solidFill>
            <a:schemeClr val="accent2">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9" name="Google Shape;359;p3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60" name="Google Shape;360;p3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1" name="Google Shape;361;p38"/>
          <p:cNvSpPr txBox="1"/>
          <p:nvPr>
            <p:ph idx="2" type="body"/>
          </p:nvPr>
        </p:nvSpPr>
        <p:spPr>
          <a:xfrm>
            <a:off x="609750" y="2385825"/>
            <a:ext cx="10308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362" name="Shape 362"/>
        <p:cNvGrpSpPr/>
        <p:nvPr/>
      </p:nvGrpSpPr>
      <p:grpSpPr>
        <a:xfrm>
          <a:off x="0" y="0"/>
          <a:ext cx="0" cy="0"/>
          <a:chOff x="0" y="0"/>
          <a:chExt cx="0" cy="0"/>
        </a:xfrm>
      </p:grpSpPr>
      <p:sp>
        <p:nvSpPr>
          <p:cNvPr id="363" name="Google Shape;363;p39"/>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4" name="Google Shape;364;p39"/>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5" name="Google Shape;365;p39"/>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6" name="Google Shape;366;p39"/>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7" name="Google Shape;367;p39"/>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68" name="Google Shape;368;p39"/>
          <p:cNvSpPr/>
          <p:nvPr>
            <p:ph idx="5" type="pic"/>
          </p:nvPr>
        </p:nvSpPr>
        <p:spPr>
          <a:xfrm>
            <a:off x="2440875" y="2654049"/>
            <a:ext cx="2015400" cy="2015400"/>
          </a:xfrm>
          <a:prstGeom prst="rect">
            <a:avLst/>
          </a:prstGeom>
          <a:solidFill>
            <a:srgbClr val="F2F2F2"/>
          </a:solidFill>
          <a:ln>
            <a:noFill/>
          </a:ln>
        </p:spPr>
      </p:sp>
      <p:sp>
        <p:nvSpPr>
          <p:cNvPr id="369" name="Google Shape;369;p39"/>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70" name="Google Shape;370;p39"/>
          <p:cNvSpPr/>
          <p:nvPr>
            <p:ph idx="6" type="pic"/>
          </p:nvPr>
        </p:nvSpPr>
        <p:spPr>
          <a:xfrm>
            <a:off x="8367113" y="2654049"/>
            <a:ext cx="2015400" cy="2015400"/>
          </a:xfrm>
          <a:prstGeom prst="rect">
            <a:avLst/>
          </a:prstGeom>
          <a:solidFill>
            <a:srgbClr val="F2F2F2"/>
          </a:solidFill>
          <a:ln>
            <a:noFill/>
          </a:ln>
        </p:spPr>
      </p:sp>
      <p:sp>
        <p:nvSpPr>
          <p:cNvPr id="371" name="Google Shape;371;p3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72" name="Google Shape;372;p39"/>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373" name="Shape 373"/>
        <p:cNvGrpSpPr/>
        <p:nvPr/>
      </p:nvGrpSpPr>
      <p:grpSpPr>
        <a:xfrm>
          <a:off x="0" y="0"/>
          <a:ext cx="0" cy="0"/>
          <a:chOff x="0" y="0"/>
          <a:chExt cx="0" cy="0"/>
        </a:xfrm>
      </p:grpSpPr>
      <p:sp>
        <p:nvSpPr>
          <p:cNvPr id="374" name="Google Shape;374;p40"/>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5" name="Google Shape;375;p40"/>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6" name="Google Shape;376;p40"/>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7" name="Google Shape;377;p40"/>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8" name="Google Shape;378;p40"/>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9" name="Google Shape;379;p40"/>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80" name="Google Shape;380;p40"/>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1" name="Google Shape;381;p40"/>
          <p:cNvSpPr/>
          <p:nvPr>
            <p:ph idx="7" type="pic"/>
          </p:nvPr>
        </p:nvSpPr>
        <p:spPr>
          <a:xfrm>
            <a:off x="1711670" y="2790201"/>
            <a:ext cx="1833000" cy="1833000"/>
          </a:xfrm>
          <a:prstGeom prst="rect">
            <a:avLst/>
          </a:prstGeom>
          <a:solidFill>
            <a:srgbClr val="F2F2F2"/>
          </a:solidFill>
          <a:ln>
            <a:noFill/>
          </a:ln>
        </p:spPr>
      </p:sp>
      <p:sp>
        <p:nvSpPr>
          <p:cNvPr id="382" name="Google Shape;382;p40"/>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3" name="Google Shape;383;p40"/>
          <p:cNvSpPr/>
          <p:nvPr>
            <p:ph idx="8" type="pic"/>
          </p:nvPr>
        </p:nvSpPr>
        <p:spPr>
          <a:xfrm>
            <a:off x="5461867" y="2790201"/>
            <a:ext cx="1833000" cy="1833000"/>
          </a:xfrm>
          <a:prstGeom prst="rect">
            <a:avLst/>
          </a:prstGeom>
          <a:solidFill>
            <a:srgbClr val="F2F2F2"/>
          </a:solidFill>
          <a:ln>
            <a:noFill/>
          </a:ln>
        </p:spPr>
      </p:sp>
      <p:sp>
        <p:nvSpPr>
          <p:cNvPr id="384" name="Google Shape;384;p40"/>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5" name="Google Shape;385;p40"/>
          <p:cNvSpPr/>
          <p:nvPr>
            <p:ph idx="9" type="pic"/>
          </p:nvPr>
        </p:nvSpPr>
        <p:spPr>
          <a:xfrm>
            <a:off x="9258364" y="2790201"/>
            <a:ext cx="1833000" cy="1833000"/>
          </a:xfrm>
          <a:prstGeom prst="rect">
            <a:avLst/>
          </a:prstGeom>
          <a:solidFill>
            <a:srgbClr val="F2F2F2"/>
          </a:solidFill>
          <a:ln>
            <a:noFill/>
          </a:ln>
        </p:spPr>
      </p:sp>
      <p:sp>
        <p:nvSpPr>
          <p:cNvPr id="386" name="Google Shape;386;p4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87" name="Google Shape;387;p40"/>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37" name="Shape 37"/>
        <p:cNvGrpSpPr/>
        <p:nvPr/>
      </p:nvGrpSpPr>
      <p:grpSpPr>
        <a:xfrm>
          <a:off x="0" y="0"/>
          <a:ext cx="0" cy="0"/>
          <a:chOff x="0" y="0"/>
          <a:chExt cx="0" cy="0"/>
        </a:xfrm>
      </p:grpSpPr>
      <p:sp>
        <p:nvSpPr>
          <p:cNvPr id="38" name="Google Shape;38;p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9" name="Google Shape;39;p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0" name="Google Shape;40;p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393" name="Shape 393"/>
        <p:cNvGrpSpPr/>
        <p:nvPr/>
      </p:nvGrpSpPr>
      <p:grpSpPr>
        <a:xfrm>
          <a:off x="0" y="0"/>
          <a:ext cx="0" cy="0"/>
          <a:chOff x="0" y="0"/>
          <a:chExt cx="0" cy="0"/>
        </a:xfrm>
      </p:grpSpPr>
      <p:sp>
        <p:nvSpPr>
          <p:cNvPr id="394" name="Google Shape;394;p4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395" name="Google Shape;395;p4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396" name="Google Shape;396;p4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397" name="Google Shape;397;p42"/>
          <p:cNvSpPr/>
          <p:nvPr>
            <p:ph idx="2" type="pic"/>
          </p:nvPr>
        </p:nvSpPr>
        <p:spPr>
          <a:xfrm>
            <a:off x="5984925" y="-5178126"/>
            <a:ext cx="11392800" cy="11439600"/>
          </a:xfrm>
          <a:prstGeom prst="pie">
            <a:avLst>
              <a:gd fmla="val 5392891" name="adj1"/>
              <a:gd fmla="val 10798470" name="adj2"/>
            </a:avLst>
          </a:prstGeom>
          <a:noFill/>
          <a:ln>
            <a:noFill/>
          </a:ln>
        </p:spPr>
      </p:sp>
      <p:sp>
        <p:nvSpPr>
          <p:cNvPr id="398" name="Google Shape;398;p4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399" name="Google Shape;399;p4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400" name="Shape 400"/>
        <p:cNvGrpSpPr/>
        <p:nvPr/>
      </p:nvGrpSpPr>
      <p:grpSpPr>
        <a:xfrm>
          <a:off x="0" y="0"/>
          <a:ext cx="0" cy="0"/>
          <a:chOff x="0" y="0"/>
          <a:chExt cx="0" cy="0"/>
        </a:xfrm>
      </p:grpSpPr>
      <p:sp>
        <p:nvSpPr>
          <p:cNvPr id="401" name="Google Shape;401;p4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02" name="Google Shape;402;p4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403" name="Google Shape;403;p4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404" name="Google Shape;404;p4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405" name="Google Shape;405;p4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406" name="Google Shape;406;p43"/>
          <p:cNvSpPr/>
          <p:nvPr>
            <p:ph idx="2" type="pic"/>
          </p:nvPr>
        </p:nvSpPr>
        <p:spPr>
          <a:xfrm>
            <a:off x="5984925" y="-5178126"/>
            <a:ext cx="11392800" cy="11439600"/>
          </a:xfrm>
          <a:prstGeom prst="pie">
            <a:avLst>
              <a:gd fmla="val 5392891" name="adj1"/>
              <a:gd fmla="val 10798470" name="adj2"/>
            </a:avLst>
          </a:prstGeom>
          <a:noFill/>
          <a:ln>
            <a:noFill/>
          </a:ln>
        </p:spPr>
      </p:sp>
      <p:sp>
        <p:nvSpPr>
          <p:cNvPr id="407" name="Google Shape;407;p4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408" name="Google Shape;408;p4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409" name="Google Shape;409;p4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410" name="Shape 410"/>
        <p:cNvGrpSpPr/>
        <p:nvPr/>
      </p:nvGrpSpPr>
      <p:grpSpPr>
        <a:xfrm>
          <a:off x="0" y="0"/>
          <a:ext cx="0" cy="0"/>
          <a:chOff x="0" y="0"/>
          <a:chExt cx="0" cy="0"/>
        </a:xfrm>
      </p:grpSpPr>
      <p:sp>
        <p:nvSpPr>
          <p:cNvPr id="411" name="Google Shape;411;p4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2" name="Google Shape;412;p4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3" name="Google Shape;413;p4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4" name="Google Shape;414;p4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5" name="Google Shape;415;p4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416" name="Shape 416"/>
        <p:cNvGrpSpPr/>
        <p:nvPr/>
      </p:nvGrpSpPr>
      <p:grpSpPr>
        <a:xfrm>
          <a:off x="0" y="0"/>
          <a:ext cx="0" cy="0"/>
          <a:chOff x="0" y="0"/>
          <a:chExt cx="0" cy="0"/>
        </a:xfrm>
      </p:grpSpPr>
      <p:sp>
        <p:nvSpPr>
          <p:cNvPr id="417" name="Google Shape;417;p4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8" name="Google Shape;418;p4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9" name="Google Shape;419;p4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20" name="Shape 420"/>
        <p:cNvGrpSpPr/>
        <p:nvPr/>
      </p:nvGrpSpPr>
      <p:grpSpPr>
        <a:xfrm>
          <a:off x="0" y="0"/>
          <a:ext cx="0" cy="0"/>
          <a:chOff x="0" y="0"/>
          <a:chExt cx="0" cy="0"/>
        </a:xfrm>
      </p:grpSpPr>
      <p:sp>
        <p:nvSpPr>
          <p:cNvPr id="421" name="Google Shape;421;p4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2" name="Google Shape;422;p4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23" name="Google Shape;423;p4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24" name="Google Shape;424;p4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25" name="Google Shape;425;p4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6" name="Google Shape;426;p4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27" name="Google Shape;427;p4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8" name="Google Shape;428;p4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9" name="Google Shape;429;p4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30" name="Google Shape;430;p4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1" name="Google Shape;431;p4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432" name="Google Shape;432;p4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33" name="Google Shape;433;p4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434" name="Google Shape;434;p46"/>
          <p:cNvSpPr/>
          <p:nvPr>
            <p:ph idx="14" type="pic"/>
          </p:nvPr>
        </p:nvSpPr>
        <p:spPr>
          <a:xfrm>
            <a:off x="10686767" y="2650009"/>
            <a:ext cx="365700" cy="365700"/>
          </a:xfrm>
          <a:prstGeom prst="rect">
            <a:avLst/>
          </a:prstGeom>
          <a:noFill/>
          <a:ln>
            <a:noFill/>
          </a:ln>
        </p:spPr>
      </p:sp>
      <p:sp>
        <p:nvSpPr>
          <p:cNvPr id="435" name="Google Shape;435;p46"/>
          <p:cNvSpPr/>
          <p:nvPr>
            <p:ph idx="15" type="pic"/>
          </p:nvPr>
        </p:nvSpPr>
        <p:spPr>
          <a:xfrm>
            <a:off x="1726129" y="2650009"/>
            <a:ext cx="365700" cy="365700"/>
          </a:xfrm>
          <a:prstGeom prst="rect">
            <a:avLst/>
          </a:prstGeom>
          <a:noFill/>
          <a:ln>
            <a:noFill/>
          </a:ln>
        </p:spPr>
      </p:sp>
      <p:sp>
        <p:nvSpPr>
          <p:cNvPr id="436" name="Google Shape;436;p4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37" name="Google Shape;437;p4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438" name="Shape 438"/>
        <p:cNvGrpSpPr/>
        <p:nvPr/>
      </p:nvGrpSpPr>
      <p:grpSpPr>
        <a:xfrm>
          <a:off x="0" y="0"/>
          <a:ext cx="0" cy="0"/>
          <a:chOff x="0" y="0"/>
          <a:chExt cx="0" cy="0"/>
        </a:xfrm>
      </p:grpSpPr>
      <p:sp>
        <p:nvSpPr>
          <p:cNvPr id="439" name="Google Shape;439;p4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0" name="Google Shape;440;p4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1" name="Google Shape;441;p47"/>
          <p:cNvSpPr/>
          <p:nvPr>
            <p:ph idx="2" type="pic"/>
          </p:nvPr>
        </p:nvSpPr>
        <p:spPr>
          <a:xfrm flipH="1">
            <a:off x="6458875" y="416100"/>
            <a:ext cx="5733300" cy="6025800"/>
          </a:xfrm>
          <a:prstGeom prst="flowChartDelay">
            <a:avLst/>
          </a:prstGeom>
          <a:noFill/>
          <a:ln>
            <a:noFill/>
          </a:ln>
        </p:spPr>
      </p:sp>
      <p:sp>
        <p:nvSpPr>
          <p:cNvPr id="442" name="Google Shape;442;p47"/>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299085" lvl="1" marL="914400" marR="0" rtl="0" algn="l">
              <a:lnSpc>
                <a:spcPct val="125000"/>
              </a:lnSpc>
              <a:spcBef>
                <a:spcPts val="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43" name="Google Shape;443;p4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44" name="Google Shape;444;p47"/>
          <p:cNvSpPr txBox="1"/>
          <p:nvPr>
            <p:ph idx="3"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99085" lvl="1" marL="914400" marR="0" rtl="0" algn="l">
              <a:lnSpc>
                <a:spcPct val="125000"/>
              </a:lnSpc>
              <a:spcBef>
                <a:spcPts val="60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445" name="Shape 445"/>
        <p:cNvGrpSpPr/>
        <p:nvPr/>
      </p:nvGrpSpPr>
      <p:grpSpPr>
        <a:xfrm>
          <a:off x="0" y="0"/>
          <a:ext cx="0" cy="0"/>
          <a:chOff x="0" y="0"/>
          <a:chExt cx="0" cy="0"/>
        </a:xfrm>
      </p:grpSpPr>
      <p:sp>
        <p:nvSpPr>
          <p:cNvPr id="446" name="Google Shape;446;p4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47" name="Google Shape;447;p4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448" name="Google Shape;448;p4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449" name="Google Shape;449;p48"/>
          <p:cNvSpPr txBox="1"/>
          <p:nvPr>
            <p:ph idx="1"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0" name="Google Shape;450;p48"/>
          <p:cNvSpPr txBox="1"/>
          <p:nvPr>
            <p:ph idx="2" type="body"/>
          </p:nvPr>
        </p:nvSpPr>
        <p:spPr>
          <a:xfrm>
            <a:off x="616639" y="1472184"/>
            <a:ext cx="54795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1" name="Google Shape;451;p4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452" name="Google Shape;452;p4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453" name="Google Shape;453;p48"/>
          <p:cNvSpPr/>
          <p:nvPr>
            <p:ph idx="3" type="pic"/>
          </p:nvPr>
        </p:nvSpPr>
        <p:spPr>
          <a:xfrm>
            <a:off x="5976150" y="1872375"/>
            <a:ext cx="5027700" cy="3261900"/>
          </a:xfrm>
          <a:prstGeom prst="rect">
            <a:avLst/>
          </a:prstGeom>
          <a:solidFill>
            <a:srgbClr val="F2F2F2"/>
          </a:solidFill>
          <a:ln>
            <a:noFill/>
          </a:ln>
        </p:spPr>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454" name="Shape 454"/>
        <p:cNvGrpSpPr/>
        <p:nvPr/>
      </p:nvGrpSpPr>
      <p:grpSpPr>
        <a:xfrm>
          <a:off x="0" y="0"/>
          <a:ext cx="0" cy="0"/>
          <a:chOff x="0" y="0"/>
          <a:chExt cx="0" cy="0"/>
        </a:xfrm>
      </p:grpSpPr>
      <p:sp>
        <p:nvSpPr>
          <p:cNvPr id="455" name="Google Shape;455;p4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6" name="Google Shape;456;p4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7" name="Google Shape;457;p49"/>
          <p:cNvSpPr txBox="1"/>
          <p:nvPr>
            <p:ph idx="1" type="body"/>
          </p:nvPr>
        </p:nvSpPr>
        <p:spPr>
          <a:xfrm>
            <a:off x="1516514" y="2452118"/>
            <a:ext cx="2886300" cy="18234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8" name="Google Shape;458;p49"/>
          <p:cNvSpPr txBox="1"/>
          <p:nvPr>
            <p:ph idx="2" type="body"/>
          </p:nvPr>
        </p:nvSpPr>
        <p:spPr>
          <a:xfrm>
            <a:off x="1519939" y="4059002"/>
            <a:ext cx="2882700" cy="17652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9" name="Google Shape;459;p4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0" name="Google Shape;460;p4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1" name="Google Shape;461;p4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2" name="Google Shape;462;p4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3" name="Google Shape;463;p4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4" name="Google Shape;464;p4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5" name="Google Shape;465;p49"/>
          <p:cNvSpPr/>
          <p:nvPr>
            <p:ph idx="9" type="pic"/>
          </p:nvPr>
        </p:nvSpPr>
        <p:spPr>
          <a:xfrm>
            <a:off x="5723645" y="2364629"/>
            <a:ext cx="1005900" cy="1005900"/>
          </a:xfrm>
          <a:prstGeom prst="rect">
            <a:avLst/>
          </a:prstGeom>
          <a:noFill/>
          <a:ln>
            <a:noFill/>
          </a:ln>
        </p:spPr>
      </p:sp>
      <p:sp>
        <p:nvSpPr>
          <p:cNvPr id="466" name="Google Shape;466;p49"/>
          <p:cNvSpPr/>
          <p:nvPr>
            <p:ph idx="13" type="pic"/>
          </p:nvPr>
        </p:nvSpPr>
        <p:spPr>
          <a:xfrm>
            <a:off x="5723645" y="3731213"/>
            <a:ext cx="1005900" cy="1005900"/>
          </a:xfrm>
          <a:prstGeom prst="rect">
            <a:avLst/>
          </a:prstGeom>
          <a:noFill/>
          <a:ln>
            <a:noFill/>
          </a:ln>
        </p:spPr>
      </p:sp>
      <p:sp>
        <p:nvSpPr>
          <p:cNvPr id="467" name="Google Shape;467;p49"/>
          <p:cNvSpPr/>
          <p:nvPr>
            <p:ph idx="14" type="pic"/>
          </p:nvPr>
        </p:nvSpPr>
        <p:spPr>
          <a:xfrm>
            <a:off x="5726372" y="5097797"/>
            <a:ext cx="1005900" cy="1005900"/>
          </a:xfrm>
          <a:prstGeom prst="rect">
            <a:avLst/>
          </a:prstGeom>
          <a:noFill/>
          <a:ln>
            <a:noFill/>
          </a:ln>
        </p:spPr>
      </p:sp>
      <p:sp>
        <p:nvSpPr>
          <p:cNvPr id="468" name="Google Shape;468;p49"/>
          <p:cNvSpPr txBox="1"/>
          <p:nvPr>
            <p:ph idx="15"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69" name="Google Shape;469;p4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470" name="Shape 470"/>
        <p:cNvGrpSpPr/>
        <p:nvPr/>
      </p:nvGrpSpPr>
      <p:grpSpPr>
        <a:xfrm>
          <a:off x="0" y="0"/>
          <a:ext cx="0" cy="0"/>
          <a:chOff x="0" y="0"/>
          <a:chExt cx="0" cy="0"/>
        </a:xfrm>
      </p:grpSpPr>
      <p:sp>
        <p:nvSpPr>
          <p:cNvPr id="471" name="Google Shape;471;p50"/>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2" name="Google Shape;472;p5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473" name="Shape 473"/>
        <p:cNvGrpSpPr/>
        <p:nvPr/>
      </p:nvGrpSpPr>
      <p:grpSpPr>
        <a:xfrm>
          <a:off x="0" y="0"/>
          <a:ext cx="0" cy="0"/>
          <a:chOff x="0" y="0"/>
          <a:chExt cx="0" cy="0"/>
        </a:xfrm>
      </p:grpSpPr>
      <p:sp>
        <p:nvSpPr>
          <p:cNvPr id="474" name="Google Shape;474;p51"/>
          <p:cNvSpPr/>
          <p:nvPr/>
        </p:nvSpPr>
        <p:spPr>
          <a:xfrm flipH="1" rot="10800000">
            <a:off x="559066" y="2440497"/>
            <a:ext cx="3596100" cy="35961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75" name="Google Shape;475;p5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476" name="Google Shape;476;p51"/>
          <p:cNvSpPr/>
          <p:nvPr>
            <p:ph idx="2" type="pic"/>
          </p:nvPr>
        </p:nvSpPr>
        <p:spPr>
          <a:xfrm>
            <a:off x="1520815" y="2822850"/>
            <a:ext cx="2831400" cy="2831100"/>
          </a:xfrm>
          <a:prstGeom prst="rect">
            <a:avLst/>
          </a:prstGeom>
          <a:solidFill>
            <a:srgbClr val="F2F2F2"/>
          </a:solidFill>
          <a:ln>
            <a:noFill/>
          </a:ln>
        </p:spPr>
      </p:sp>
      <p:sp>
        <p:nvSpPr>
          <p:cNvPr id="477" name="Google Shape;477;p51"/>
          <p:cNvSpPr txBox="1"/>
          <p:nvPr>
            <p:ph idx="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8" name="Google Shape;478;p5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1" name="Shape 41"/>
        <p:cNvGrpSpPr/>
        <p:nvPr/>
      </p:nvGrpSpPr>
      <p:grpSpPr>
        <a:xfrm>
          <a:off x="0" y="0"/>
          <a:ext cx="0" cy="0"/>
          <a:chOff x="0" y="0"/>
          <a:chExt cx="0" cy="0"/>
        </a:xfrm>
      </p:grpSpPr>
      <p:sp>
        <p:nvSpPr>
          <p:cNvPr id="42" name="Google Shape;42;p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 name="Google Shape;43;p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4" name="Google Shape;44;p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5" name="Google Shape;45;p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6" name="Google Shape;46;p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7" name="Google Shape;47;p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8" name="Google Shape;48;p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 name="Google Shape;49;p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 name="Google Shape;50;p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1" name="Google Shape;51;p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52" name="Google Shape;52;p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53" name="Google Shape;53;p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54" name="Google Shape;54;p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55" name="Google Shape;55;p6"/>
          <p:cNvSpPr/>
          <p:nvPr>
            <p:ph idx="14" type="pic"/>
          </p:nvPr>
        </p:nvSpPr>
        <p:spPr>
          <a:xfrm>
            <a:off x="10686767" y="2650009"/>
            <a:ext cx="365700" cy="365700"/>
          </a:xfrm>
          <a:prstGeom prst="rect">
            <a:avLst/>
          </a:prstGeom>
          <a:noFill/>
          <a:ln>
            <a:noFill/>
          </a:ln>
        </p:spPr>
      </p:sp>
      <p:sp>
        <p:nvSpPr>
          <p:cNvPr id="56" name="Google Shape;56;p6"/>
          <p:cNvSpPr/>
          <p:nvPr>
            <p:ph idx="15" type="pic"/>
          </p:nvPr>
        </p:nvSpPr>
        <p:spPr>
          <a:xfrm>
            <a:off x="1726129" y="2650009"/>
            <a:ext cx="365700" cy="365700"/>
          </a:xfrm>
          <a:prstGeom prst="rect">
            <a:avLst/>
          </a:prstGeom>
          <a:noFill/>
          <a:ln>
            <a:noFill/>
          </a:ln>
        </p:spPr>
      </p:sp>
      <p:sp>
        <p:nvSpPr>
          <p:cNvPr id="57" name="Google Shape;57;p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8" name="Google Shape;58;p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479" name="Shape 479"/>
        <p:cNvGrpSpPr/>
        <p:nvPr/>
      </p:nvGrpSpPr>
      <p:grpSpPr>
        <a:xfrm>
          <a:off x="0" y="0"/>
          <a:ext cx="0" cy="0"/>
          <a:chOff x="0" y="0"/>
          <a:chExt cx="0" cy="0"/>
        </a:xfrm>
      </p:grpSpPr>
      <p:sp>
        <p:nvSpPr>
          <p:cNvPr id="480" name="Google Shape;480;p52"/>
          <p:cNvSpPr/>
          <p:nvPr>
            <p:ph idx="2" type="pic"/>
          </p:nvPr>
        </p:nvSpPr>
        <p:spPr>
          <a:xfrm>
            <a:off x="0" y="0"/>
            <a:ext cx="12192000" cy="6146700"/>
          </a:xfrm>
          <a:prstGeom prst="rect">
            <a:avLst/>
          </a:prstGeom>
          <a:noFill/>
          <a:ln>
            <a:noFill/>
          </a:ln>
        </p:spPr>
      </p:sp>
      <p:sp>
        <p:nvSpPr>
          <p:cNvPr id="481" name="Google Shape;481;p52"/>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2" name="Google Shape;482;p52"/>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3" name="Google Shape;483;p52"/>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484" name="Shape 484"/>
        <p:cNvGrpSpPr/>
        <p:nvPr/>
      </p:nvGrpSpPr>
      <p:grpSpPr>
        <a:xfrm>
          <a:off x="0" y="0"/>
          <a:ext cx="0" cy="0"/>
          <a:chOff x="0" y="0"/>
          <a:chExt cx="0" cy="0"/>
        </a:xfrm>
      </p:grpSpPr>
      <p:sp>
        <p:nvSpPr>
          <p:cNvPr id="485" name="Google Shape;485;p53"/>
          <p:cNvSpPr/>
          <p:nvPr>
            <p:ph idx="2" type="pic"/>
          </p:nvPr>
        </p:nvSpPr>
        <p:spPr>
          <a:xfrm>
            <a:off x="0" y="0"/>
            <a:ext cx="12192000" cy="6146700"/>
          </a:xfrm>
          <a:prstGeom prst="rect">
            <a:avLst/>
          </a:prstGeom>
          <a:noFill/>
          <a:ln>
            <a:noFill/>
          </a:ln>
        </p:spPr>
      </p:sp>
      <p:sp>
        <p:nvSpPr>
          <p:cNvPr id="486" name="Google Shape;486;p53"/>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7" name="Google Shape;487;p53"/>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8" name="Google Shape;488;p53"/>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489" name="Shape 489"/>
        <p:cNvGrpSpPr/>
        <p:nvPr/>
      </p:nvGrpSpPr>
      <p:grpSpPr>
        <a:xfrm>
          <a:off x="0" y="0"/>
          <a:ext cx="0" cy="0"/>
          <a:chOff x="0" y="0"/>
          <a:chExt cx="0" cy="0"/>
        </a:xfrm>
      </p:grpSpPr>
      <p:sp>
        <p:nvSpPr>
          <p:cNvPr id="490" name="Google Shape;490;p54"/>
          <p:cNvSpPr/>
          <p:nvPr>
            <p:ph idx="2" type="pic"/>
          </p:nvPr>
        </p:nvSpPr>
        <p:spPr>
          <a:xfrm>
            <a:off x="0" y="0"/>
            <a:ext cx="12192000" cy="6146700"/>
          </a:xfrm>
          <a:prstGeom prst="rect">
            <a:avLst/>
          </a:prstGeom>
          <a:noFill/>
          <a:ln>
            <a:noFill/>
          </a:ln>
        </p:spPr>
      </p:sp>
      <p:sp>
        <p:nvSpPr>
          <p:cNvPr id="491" name="Google Shape;491;p54"/>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92" name="Google Shape;492;p54"/>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93" name="Google Shape;493;p54"/>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494" name="Shape 494"/>
        <p:cNvGrpSpPr/>
        <p:nvPr/>
      </p:nvGrpSpPr>
      <p:grpSpPr>
        <a:xfrm>
          <a:off x="0" y="0"/>
          <a:ext cx="0" cy="0"/>
          <a:chOff x="0" y="0"/>
          <a:chExt cx="0" cy="0"/>
        </a:xfrm>
      </p:grpSpPr>
      <p:sp>
        <p:nvSpPr>
          <p:cNvPr id="495" name="Google Shape;495;p5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6" name="Google Shape;496;p5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7" name="Google Shape;497;p55"/>
          <p:cNvSpPr txBox="1"/>
          <p:nvPr>
            <p:ph idx="1" type="body"/>
          </p:nvPr>
        </p:nvSpPr>
        <p:spPr>
          <a:xfrm>
            <a:off x="609600" y="1596460"/>
            <a:ext cx="106293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8" name="Google Shape;498;p5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499" name="Shape 499"/>
        <p:cNvGrpSpPr/>
        <p:nvPr/>
      </p:nvGrpSpPr>
      <p:grpSpPr>
        <a:xfrm>
          <a:off x="0" y="0"/>
          <a:ext cx="0" cy="0"/>
          <a:chOff x="0" y="0"/>
          <a:chExt cx="0" cy="0"/>
        </a:xfrm>
      </p:grpSpPr>
      <p:sp>
        <p:nvSpPr>
          <p:cNvPr id="500" name="Google Shape;500;p56"/>
          <p:cNvSpPr txBox="1"/>
          <p:nvPr>
            <p:ph idx="1" type="body"/>
          </p:nvPr>
        </p:nvSpPr>
        <p:spPr>
          <a:xfrm>
            <a:off x="620889" y="1596460"/>
            <a:ext cx="106179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1" name="Google Shape;501;p5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502" name="Shape 502"/>
        <p:cNvGrpSpPr/>
        <p:nvPr/>
      </p:nvGrpSpPr>
      <p:grpSpPr>
        <a:xfrm>
          <a:off x="0" y="0"/>
          <a:ext cx="0" cy="0"/>
          <a:chOff x="0" y="0"/>
          <a:chExt cx="0" cy="0"/>
        </a:xfrm>
      </p:grpSpPr>
      <p:sp>
        <p:nvSpPr>
          <p:cNvPr id="503" name="Google Shape;503;p57"/>
          <p:cNvSpPr/>
          <p:nvPr>
            <p:ph idx="2" type="pic"/>
          </p:nvPr>
        </p:nvSpPr>
        <p:spPr>
          <a:xfrm>
            <a:off x="1676255" y="1665017"/>
            <a:ext cx="1463100" cy="1463100"/>
          </a:xfrm>
          <a:prstGeom prst="rect">
            <a:avLst/>
          </a:prstGeom>
          <a:noFill/>
          <a:ln>
            <a:noFill/>
          </a:ln>
        </p:spPr>
      </p:sp>
      <p:sp>
        <p:nvSpPr>
          <p:cNvPr id="504" name="Google Shape;504;p57"/>
          <p:cNvSpPr txBox="1"/>
          <p:nvPr>
            <p:ph idx="1" type="body"/>
          </p:nvPr>
        </p:nvSpPr>
        <p:spPr>
          <a:xfrm>
            <a:off x="1247018"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5" name="Google Shape;505;p57"/>
          <p:cNvSpPr txBox="1"/>
          <p:nvPr>
            <p:ph idx="3" type="body"/>
          </p:nvPr>
        </p:nvSpPr>
        <p:spPr>
          <a:xfrm>
            <a:off x="1247018"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6" name="Google Shape;506;p57"/>
          <p:cNvSpPr/>
          <p:nvPr>
            <p:ph idx="4" type="pic"/>
          </p:nvPr>
        </p:nvSpPr>
        <p:spPr>
          <a:xfrm>
            <a:off x="5056062" y="1665017"/>
            <a:ext cx="1463100" cy="1463100"/>
          </a:xfrm>
          <a:prstGeom prst="rect">
            <a:avLst/>
          </a:prstGeom>
          <a:noFill/>
          <a:ln>
            <a:noFill/>
          </a:ln>
        </p:spPr>
      </p:sp>
      <p:sp>
        <p:nvSpPr>
          <p:cNvPr id="507" name="Google Shape;507;p57"/>
          <p:cNvSpPr txBox="1"/>
          <p:nvPr>
            <p:ph idx="5" type="body"/>
          </p:nvPr>
        </p:nvSpPr>
        <p:spPr>
          <a:xfrm>
            <a:off x="4626825"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8" name="Google Shape;508;p57"/>
          <p:cNvSpPr txBox="1"/>
          <p:nvPr>
            <p:ph idx="6" type="body"/>
          </p:nvPr>
        </p:nvSpPr>
        <p:spPr>
          <a:xfrm>
            <a:off x="4626825"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9" name="Google Shape;509;p57"/>
          <p:cNvSpPr/>
          <p:nvPr>
            <p:ph idx="7" type="pic"/>
          </p:nvPr>
        </p:nvSpPr>
        <p:spPr>
          <a:xfrm>
            <a:off x="8435870" y="1665017"/>
            <a:ext cx="1463100" cy="1463100"/>
          </a:xfrm>
          <a:prstGeom prst="rect">
            <a:avLst/>
          </a:prstGeom>
          <a:noFill/>
          <a:ln>
            <a:noFill/>
          </a:ln>
        </p:spPr>
      </p:sp>
      <p:sp>
        <p:nvSpPr>
          <p:cNvPr id="510" name="Google Shape;510;p57"/>
          <p:cNvSpPr txBox="1"/>
          <p:nvPr>
            <p:ph idx="8" type="body"/>
          </p:nvPr>
        </p:nvSpPr>
        <p:spPr>
          <a:xfrm>
            <a:off x="8006633"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1" name="Google Shape;511;p57"/>
          <p:cNvSpPr txBox="1"/>
          <p:nvPr>
            <p:ph idx="9" type="body"/>
          </p:nvPr>
        </p:nvSpPr>
        <p:spPr>
          <a:xfrm>
            <a:off x="8006633"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2" name="Google Shape;512;p57"/>
          <p:cNvSpPr/>
          <p:nvPr>
            <p:ph idx="13" type="pic"/>
          </p:nvPr>
        </p:nvSpPr>
        <p:spPr>
          <a:xfrm>
            <a:off x="1676255" y="4072552"/>
            <a:ext cx="1463100" cy="1463100"/>
          </a:xfrm>
          <a:prstGeom prst="rect">
            <a:avLst/>
          </a:prstGeom>
          <a:noFill/>
          <a:ln>
            <a:noFill/>
          </a:ln>
        </p:spPr>
      </p:sp>
      <p:sp>
        <p:nvSpPr>
          <p:cNvPr id="513" name="Google Shape;513;p57"/>
          <p:cNvSpPr txBox="1"/>
          <p:nvPr>
            <p:ph idx="14" type="body"/>
          </p:nvPr>
        </p:nvSpPr>
        <p:spPr>
          <a:xfrm>
            <a:off x="1247018"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4" name="Google Shape;514;p57"/>
          <p:cNvSpPr txBox="1"/>
          <p:nvPr>
            <p:ph idx="15" type="body"/>
          </p:nvPr>
        </p:nvSpPr>
        <p:spPr>
          <a:xfrm>
            <a:off x="1247018"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5" name="Google Shape;515;p57"/>
          <p:cNvSpPr/>
          <p:nvPr>
            <p:ph idx="16" type="pic"/>
          </p:nvPr>
        </p:nvSpPr>
        <p:spPr>
          <a:xfrm>
            <a:off x="5056062" y="4072552"/>
            <a:ext cx="1463100" cy="1463100"/>
          </a:xfrm>
          <a:prstGeom prst="rect">
            <a:avLst/>
          </a:prstGeom>
          <a:noFill/>
          <a:ln>
            <a:noFill/>
          </a:ln>
        </p:spPr>
      </p:sp>
      <p:sp>
        <p:nvSpPr>
          <p:cNvPr id="516" name="Google Shape;516;p57"/>
          <p:cNvSpPr txBox="1"/>
          <p:nvPr>
            <p:ph idx="17" type="body"/>
          </p:nvPr>
        </p:nvSpPr>
        <p:spPr>
          <a:xfrm>
            <a:off x="4626825"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7" name="Google Shape;517;p57"/>
          <p:cNvSpPr txBox="1"/>
          <p:nvPr>
            <p:ph idx="18" type="body"/>
          </p:nvPr>
        </p:nvSpPr>
        <p:spPr>
          <a:xfrm>
            <a:off x="4626825"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8" name="Google Shape;518;p57"/>
          <p:cNvSpPr/>
          <p:nvPr>
            <p:ph idx="19" type="pic"/>
          </p:nvPr>
        </p:nvSpPr>
        <p:spPr>
          <a:xfrm>
            <a:off x="8435870" y="4072552"/>
            <a:ext cx="1463100" cy="1463100"/>
          </a:xfrm>
          <a:prstGeom prst="rect">
            <a:avLst/>
          </a:prstGeom>
          <a:noFill/>
          <a:ln>
            <a:noFill/>
          </a:ln>
        </p:spPr>
      </p:sp>
      <p:sp>
        <p:nvSpPr>
          <p:cNvPr id="519" name="Google Shape;519;p57"/>
          <p:cNvSpPr txBox="1"/>
          <p:nvPr>
            <p:ph idx="20" type="body"/>
          </p:nvPr>
        </p:nvSpPr>
        <p:spPr>
          <a:xfrm>
            <a:off x="8006633"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20" name="Google Shape;520;p57"/>
          <p:cNvSpPr txBox="1"/>
          <p:nvPr>
            <p:ph idx="21" type="body"/>
          </p:nvPr>
        </p:nvSpPr>
        <p:spPr>
          <a:xfrm>
            <a:off x="8006633"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21" name="Google Shape;521;p5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22" name="Shape 522"/>
        <p:cNvGrpSpPr/>
        <p:nvPr/>
      </p:nvGrpSpPr>
      <p:grpSpPr>
        <a:xfrm>
          <a:off x="0" y="0"/>
          <a:ext cx="0" cy="0"/>
          <a:chOff x="0" y="0"/>
          <a:chExt cx="0" cy="0"/>
        </a:xfrm>
      </p:grpSpPr>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523" name="Shape 523"/>
        <p:cNvGrpSpPr/>
        <p:nvPr/>
      </p:nvGrpSpPr>
      <p:grpSpPr>
        <a:xfrm>
          <a:off x="0" y="0"/>
          <a:ext cx="0" cy="0"/>
          <a:chOff x="0" y="0"/>
          <a:chExt cx="0" cy="0"/>
        </a:xfrm>
      </p:grpSpPr>
      <p:sp>
        <p:nvSpPr>
          <p:cNvPr id="524" name="Google Shape;524;p59"/>
          <p:cNvSpPr txBox="1"/>
          <p:nvPr>
            <p:ph idx="1" type="body"/>
          </p:nvPr>
        </p:nvSpPr>
        <p:spPr>
          <a:xfrm>
            <a:off x="616639" y="2385835"/>
            <a:ext cx="54795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5" name="Google Shape;525;p59"/>
          <p:cNvSpPr txBox="1"/>
          <p:nvPr>
            <p:ph idx="2" type="body"/>
          </p:nvPr>
        </p:nvSpPr>
        <p:spPr>
          <a:xfrm>
            <a:off x="6325085" y="23842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6" name="Google Shape;526;p5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7" name="Google Shape;527;p59"/>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8" name="Google Shape;528;p59"/>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9" name="Google Shape;529;p5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530" name="Shape 530"/>
        <p:cNvGrpSpPr/>
        <p:nvPr/>
      </p:nvGrpSpPr>
      <p:grpSpPr>
        <a:xfrm>
          <a:off x="0" y="0"/>
          <a:ext cx="0" cy="0"/>
          <a:chOff x="0" y="0"/>
          <a:chExt cx="0" cy="0"/>
        </a:xfrm>
      </p:grpSpPr>
      <p:cxnSp>
        <p:nvCxnSpPr>
          <p:cNvPr id="531" name="Google Shape;531;p60"/>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532" name="Google Shape;532;p60"/>
          <p:cNvSpPr txBox="1"/>
          <p:nvPr>
            <p:ph idx="1" type="body"/>
          </p:nvPr>
        </p:nvSpPr>
        <p:spPr>
          <a:xfrm>
            <a:off x="616639" y="2309635"/>
            <a:ext cx="5322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3" name="Google Shape;533;p60"/>
          <p:cNvSpPr txBox="1"/>
          <p:nvPr>
            <p:ph idx="2" type="body"/>
          </p:nvPr>
        </p:nvSpPr>
        <p:spPr>
          <a:xfrm>
            <a:off x="6325085" y="23080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4" name="Google Shape;534;p60"/>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5" name="Google Shape;535;p6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536" name="Shape 536"/>
        <p:cNvGrpSpPr/>
        <p:nvPr/>
      </p:nvGrpSpPr>
      <p:grpSpPr>
        <a:xfrm>
          <a:off x="0" y="0"/>
          <a:ext cx="0" cy="0"/>
          <a:chOff x="0" y="0"/>
          <a:chExt cx="0" cy="0"/>
        </a:xfrm>
      </p:grpSpPr>
      <p:cxnSp>
        <p:nvCxnSpPr>
          <p:cNvPr id="537" name="Google Shape;537;p61"/>
          <p:cNvCxnSpPr/>
          <p:nvPr/>
        </p:nvCxnSpPr>
        <p:spPr>
          <a:xfrm>
            <a:off x="4114802" y="24481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38" name="Google Shape;538;p61"/>
          <p:cNvCxnSpPr/>
          <p:nvPr/>
        </p:nvCxnSpPr>
        <p:spPr>
          <a:xfrm>
            <a:off x="7955974" y="2448902"/>
            <a:ext cx="0" cy="3201000"/>
          </a:xfrm>
          <a:prstGeom prst="straightConnector1">
            <a:avLst/>
          </a:prstGeom>
          <a:noFill/>
          <a:ln cap="flat" cmpd="sng" w="12700">
            <a:solidFill>
              <a:schemeClr val="accent6"/>
            </a:solidFill>
            <a:prstDash val="solid"/>
            <a:round/>
            <a:headEnd len="sm" w="sm" type="none"/>
            <a:tailEnd len="sm" w="sm" type="none"/>
          </a:ln>
        </p:spPr>
      </p:cxnSp>
      <p:sp>
        <p:nvSpPr>
          <p:cNvPr id="539" name="Google Shape;539;p61"/>
          <p:cNvSpPr txBox="1"/>
          <p:nvPr>
            <p:ph idx="1" type="body"/>
          </p:nvPr>
        </p:nvSpPr>
        <p:spPr>
          <a:xfrm>
            <a:off x="11728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0" name="Google Shape;540;p61"/>
          <p:cNvSpPr txBox="1"/>
          <p:nvPr>
            <p:ph idx="2" type="body"/>
          </p:nvPr>
        </p:nvSpPr>
        <p:spPr>
          <a:xfrm>
            <a:off x="1172897" y="2946512"/>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1" name="Google Shape;541;p61"/>
          <p:cNvSpPr txBox="1"/>
          <p:nvPr>
            <p:ph idx="3" type="body"/>
          </p:nvPr>
        </p:nvSpPr>
        <p:spPr>
          <a:xfrm>
            <a:off x="501406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2" name="Google Shape;542;p61"/>
          <p:cNvSpPr txBox="1"/>
          <p:nvPr>
            <p:ph idx="4" type="body"/>
          </p:nvPr>
        </p:nvSpPr>
        <p:spPr>
          <a:xfrm>
            <a:off x="5014068"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3" name="Google Shape;543;p61"/>
          <p:cNvSpPr txBox="1"/>
          <p:nvPr>
            <p:ph idx="5" type="body"/>
          </p:nvPr>
        </p:nvSpPr>
        <p:spPr>
          <a:xfrm>
            <a:off x="894212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4" name="Google Shape;544;p61"/>
          <p:cNvSpPr txBox="1"/>
          <p:nvPr>
            <p:ph idx="6" type="body"/>
          </p:nvPr>
        </p:nvSpPr>
        <p:spPr>
          <a:xfrm>
            <a:off x="8928524"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5" name="Google Shape;545;p61"/>
          <p:cNvSpPr txBox="1"/>
          <p:nvPr>
            <p:ph idx="7"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46" name="Google Shape;546;p6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59" name="Shape 59"/>
        <p:cNvGrpSpPr/>
        <p:nvPr/>
      </p:nvGrpSpPr>
      <p:grpSpPr>
        <a:xfrm>
          <a:off x="0" y="0"/>
          <a:ext cx="0" cy="0"/>
          <a:chOff x="0" y="0"/>
          <a:chExt cx="0" cy="0"/>
        </a:xfrm>
      </p:grpSpPr>
      <p:sp>
        <p:nvSpPr>
          <p:cNvPr id="60" name="Google Shape;60;p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1" name="Google Shape;61;p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2" name="Google Shape;62;p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3" name="Google Shape;63;p7"/>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 name="Google Shape;64;p7"/>
          <p:cNvSpPr txBox="1"/>
          <p:nvPr>
            <p:ph idx="2" type="body"/>
          </p:nvPr>
        </p:nvSpPr>
        <p:spPr>
          <a:xfrm>
            <a:off x="609750" y="2385825"/>
            <a:ext cx="5640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5" name="Google Shape;65;p7"/>
          <p:cNvSpPr/>
          <p:nvPr>
            <p:ph idx="3" type="pic"/>
          </p:nvPr>
        </p:nvSpPr>
        <p:spPr>
          <a:xfrm>
            <a:off x="6458875" y="416100"/>
            <a:ext cx="8692500" cy="6025800"/>
          </a:xfrm>
          <a:prstGeom prst="roundRect">
            <a:avLst>
              <a:gd fmla="val 50000" name="adj"/>
            </a:avLst>
          </a:prstGeom>
          <a:noFill/>
          <a:ln>
            <a:noFill/>
          </a:ln>
        </p:spPr>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547" name="Shape 547"/>
        <p:cNvGrpSpPr/>
        <p:nvPr/>
      </p:nvGrpSpPr>
      <p:grpSpPr>
        <a:xfrm>
          <a:off x="0" y="0"/>
          <a:ext cx="0" cy="0"/>
          <a:chOff x="0" y="0"/>
          <a:chExt cx="0" cy="0"/>
        </a:xfrm>
      </p:grpSpPr>
      <p:sp>
        <p:nvSpPr>
          <p:cNvPr id="548" name="Google Shape;548;p62"/>
          <p:cNvSpPr/>
          <p:nvPr>
            <p:ph idx="2" type="pic"/>
          </p:nvPr>
        </p:nvSpPr>
        <p:spPr>
          <a:xfrm>
            <a:off x="1823096" y="2574245"/>
            <a:ext cx="1005900" cy="1005900"/>
          </a:xfrm>
          <a:prstGeom prst="rect">
            <a:avLst/>
          </a:prstGeom>
          <a:noFill/>
          <a:ln>
            <a:noFill/>
          </a:ln>
        </p:spPr>
      </p:sp>
      <p:sp>
        <p:nvSpPr>
          <p:cNvPr id="549" name="Google Shape;549;p62"/>
          <p:cNvSpPr/>
          <p:nvPr>
            <p:ph idx="3" type="pic"/>
          </p:nvPr>
        </p:nvSpPr>
        <p:spPr>
          <a:xfrm>
            <a:off x="5593080" y="2574245"/>
            <a:ext cx="1005900" cy="1005900"/>
          </a:xfrm>
          <a:prstGeom prst="rect">
            <a:avLst/>
          </a:prstGeom>
          <a:noFill/>
          <a:ln>
            <a:noFill/>
          </a:ln>
        </p:spPr>
      </p:sp>
      <p:sp>
        <p:nvSpPr>
          <p:cNvPr id="550" name="Google Shape;550;p62"/>
          <p:cNvSpPr/>
          <p:nvPr>
            <p:ph idx="4" type="pic"/>
          </p:nvPr>
        </p:nvSpPr>
        <p:spPr>
          <a:xfrm>
            <a:off x="9222271" y="2574245"/>
            <a:ext cx="1005900" cy="1005900"/>
          </a:xfrm>
          <a:prstGeom prst="rect">
            <a:avLst/>
          </a:prstGeom>
          <a:noFill/>
          <a:ln>
            <a:noFill/>
          </a:ln>
        </p:spPr>
      </p:sp>
      <p:cxnSp>
        <p:nvCxnSpPr>
          <p:cNvPr id="551" name="Google Shape;551;p62"/>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52" name="Google Shape;552;p62"/>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553" name="Google Shape;553;p62"/>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4" name="Google Shape;554;p62"/>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5" name="Google Shape;555;p62"/>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6" name="Google Shape;556;p62"/>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7" name="Google Shape;557;p62"/>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8" name="Google Shape;558;p62"/>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9" name="Google Shape;559;p62"/>
          <p:cNvSpPr txBox="1"/>
          <p:nvPr>
            <p:ph idx="1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60" name="Google Shape;560;p6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561" name="Shape 561"/>
        <p:cNvGrpSpPr/>
        <p:nvPr/>
      </p:nvGrpSpPr>
      <p:grpSpPr>
        <a:xfrm>
          <a:off x="0" y="0"/>
          <a:ext cx="0" cy="0"/>
          <a:chOff x="0" y="0"/>
          <a:chExt cx="0" cy="0"/>
        </a:xfrm>
      </p:grpSpPr>
      <p:sp>
        <p:nvSpPr>
          <p:cNvPr id="562" name="Google Shape;562;p63"/>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563" name="Google Shape;563;p63"/>
          <p:cNvSpPr/>
          <p:nvPr>
            <p:ph idx="2" type="pic"/>
          </p:nvPr>
        </p:nvSpPr>
        <p:spPr>
          <a:xfrm>
            <a:off x="729761" y="1921550"/>
            <a:ext cx="822900" cy="822900"/>
          </a:xfrm>
          <a:prstGeom prst="rect">
            <a:avLst/>
          </a:prstGeom>
          <a:noFill/>
          <a:ln>
            <a:noFill/>
          </a:ln>
        </p:spPr>
      </p:sp>
      <p:sp>
        <p:nvSpPr>
          <p:cNvPr id="564" name="Google Shape;564;p63"/>
          <p:cNvSpPr/>
          <p:nvPr>
            <p:ph idx="3" type="pic"/>
          </p:nvPr>
        </p:nvSpPr>
        <p:spPr>
          <a:xfrm>
            <a:off x="729761" y="3037769"/>
            <a:ext cx="822900" cy="822900"/>
          </a:xfrm>
          <a:prstGeom prst="rect">
            <a:avLst/>
          </a:prstGeom>
          <a:noFill/>
          <a:ln>
            <a:noFill/>
          </a:ln>
        </p:spPr>
      </p:sp>
      <p:sp>
        <p:nvSpPr>
          <p:cNvPr id="565" name="Google Shape;565;p63"/>
          <p:cNvSpPr/>
          <p:nvPr>
            <p:ph idx="4" type="pic"/>
          </p:nvPr>
        </p:nvSpPr>
        <p:spPr>
          <a:xfrm>
            <a:off x="729761" y="4151979"/>
            <a:ext cx="822900" cy="822900"/>
          </a:xfrm>
          <a:prstGeom prst="rect">
            <a:avLst/>
          </a:prstGeom>
          <a:noFill/>
          <a:ln>
            <a:noFill/>
          </a:ln>
        </p:spPr>
      </p:sp>
      <p:sp>
        <p:nvSpPr>
          <p:cNvPr id="566" name="Google Shape;566;p63"/>
          <p:cNvSpPr/>
          <p:nvPr>
            <p:ph idx="5" type="pic"/>
          </p:nvPr>
        </p:nvSpPr>
        <p:spPr>
          <a:xfrm>
            <a:off x="729761" y="5262171"/>
            <a:ext cx="822900" cy="822900"/>
          </a:xfrm>
          <a:prstGeom prst="rect">
            <a:avLst/>
          </a:prstGeom>
          <a:noFill/>
          <a:ln>
            <a:noFill/>
          </a:ln>
        </p:spPr>
      </p:sp>
      <p:sp>
        <p:nvSpPr>
          <p:cNvPr id="567" name="Google Shape;567;p63"/>
          <p:cNvSpPr txBox="1"/>
          <p:nvPr>
            <p:ph idx="1" type="body"/>
          </p:nvPr>
        </p:nvSpPr>
        <p:spPr>
          <a:xfrm>
            <a:off x="2019578" y="1921550"/>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8" name="Google Shape;568;p63"/>
          <p:cNvSpPr txBox="1"/>
          <p:nvPr>
            <p:ph idx="6" type="body"/>
          </p:nvPr>
        </p:nvSpPr>
        <p:spPr>
          <a:xfrm>
            <a:off x="2019578" y="303776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9" name="Google Shape;569;p63"/>
          <p:cNvSpPr txBox="1"/>
          <p:nvPr>
            <p:ph idx="7" type="body"/>
          </p:nvPr>
        </p:nvSpPr>
        <p:spPr>
          <a:xfrm>
            <a:off x="2019578" y="415197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0" name="Google Shape;570;p63"/>
          <p:cNvSpPr txBox="1"/>
          <p:nvPr>
            <p:ph idx="8" type="body"/>
          </p:nvPr>
        </p:nvSpPr>
        <p:spPr>
          <a:xfrm>
            <a:off x="2019578" y="5262171"/>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1" name="Google Shape;571;p63"/>
          <p:cNvSpPr/>
          <p:nvPr>
            <p:ph idx="9" type="pic"/>
          </p:nvPr>
        </p:nvSpPr>
        <p:spPr>
          <a:xfrm flipH="1">
            <a:off x="6458875" y="416100"/>
            <a:ext cx="5733300" cy="6025800"/>
          </a:xfrm>
          <a:prstGeom prst="flowChartDelay">
            <a:avLst/>
          </a:prstGeom>
          <a:noFill/>
          <a:ln>
            <a:noFill/>
          </a:ln>
        </p:spPr>
      </p:sp>
      <p:sp>
        <p:nvSpPr>
          <p:cNvPr id="572" name="Google Shape;572;p6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573" name="Shape 573"/>
        <p:cNvGrpSpPr/>
        <p:nvPr/>
      </p:nvGrpSpPr>
      <p:grpSpPr>
        <a:xfrm>
          <a:off x="0" y="0"/>
          <a:ext cx="0" cy="0"/>
          <a:chOff x="0" y="0"/>
          <a:chExt cx="0" cy="0"/>
        </a:xfrm>
      </p:grpSpPr>
      <p:sp>
        <p:nvSpPr>
          <p:cNvPr id="574" name="Google Shape;574;p64"/>
          <p:cNvSpPr/>
          <p:nvPr>
            <p:ph idx="2" type="pic"/>
          </p:nvPr>
        </p:nvSpPr>
        <p:spPr>
          <a:xfrm>
            <a:off x="0" y="416100"/>
            <a:ext cx="5733300" cy="6025800"/>
          </a:xfrm>
          <a:prstGeom prst="flowChartDelay">
            <a:avLst/>
          </a:prstGeom>
          <a:noFill/>
          <a:ln>
            <a:noFill/>
          </a:ln>
        </p:spPr>
      </p:sp>
      <p:sp>
        <p:nvSpPr>
          <p:cNvPr id="575" name="Google Shape;575;p64"/>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6" name="Google Shape;576;p64"/>
          <p:cNvSpPr txBox="1"/>
          <p:nvPr>
            <p:ph idx="3"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7" name="Google Shape;577;p64"/>
          <p:cNvSpPr txBox="1"/>
          <p:nvPr>
            <p:ph type="title"/>
          </p:nvPr>
        </p:nvSpPr>
        <p:spPr>
          <a:xfrm>
            <a:off x="6096000" y="65925"/>
            <a:ext cx="54672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578" name="Shape 578"/>
        <p:cNvGrpSpPr/>
        <p:nvPr/>
      </p:nvGrpSpPr>
      <p:grpSpPr>
        <a:xfrm>
          <a:off x="0" y="0"/>
          <a:ext cx="0" cy="0"/>
          <a:chOff x="0" y="0"/>
          <a:chExt cx="0" cy="0"/>
        </a:xfrm>
      </p:grpSpPr>
      <p:sp>
        <p:nvSpPr>
          <p:cNvPr id="579" name="Google Shape;579;p65"/>
          <p:cNvSpPr/>
          <p:nvPr/>
        </p:nvSpPr>
        <p:spPr>
          <a:xfrm>
            <a:off x="4953964" y="1855357"/>
            <a:ext cx="6971700" cy="6971700"/>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0" name="Google Shape;580;p65"/>
          <p:cNvSpPr/>
          <p:nvPr/>
        </p:nvSpPr>
        <p:spPr>
          <a:xfrm rot="10800000">
            <a:off x="7287775" y="-641793"/>
            <a:ext cx="6971700" cy="6971700"/>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1" name="Google Shape;581;p65"/>
          <p:cNvSpPr txBox="1"/>
          <p:nvPr>
            <p:ph idx="1" type="body"/>
          </p:nvPr>
        </p:nvSpPr>
        <p:spPr>
          <a:xfrm>
            <a:off x="7974958" y="2963119"/>
            <a:ext cx="2743200" cy="2196300"/>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582" name="Google Shape;582;p65"/>
          <p:cNvSpPr txBox="1"/>
          <p:nvPr>
            <p:ph idx="2" type="body"/>
          </p:nvPr>
        </p:nvSpPr>
        <p:spPr>
          <a:xfrm>
            <a:off x="616639" y="2385835"/>
            <a:ext cx="66282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3" name="Google Shape;583;p65"/>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4" name="Google Shape;584;p6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585" name="Shape 585"/>
        <p:cNvGrpSpPr/>
        <p:nvPr/>
      </p:nvGrpSpPr>
      <p:grpSpPr>
        <a:xfrm>
          <a:off x="0" y="0"/>
          <a:ext cx="0" cy="0"/>
          <a:chOff x="0" y="0"/>
          <a:chExt cx="0" cy="0"/>
        </a:xfrm>
      </p:grpSpPr>
      <p:sp>
        <p:nvSpPr>
          <p:cNvPr id="586" name="Google Shape;586;p66"/>
          <p:cNvSpPr/>
          <p:nvPr/>
        </p:nvSpPr>
        <p:spPr>
          <a:xfrm>
            <a:off x="5109730"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0"/>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587" name="Google Shape;587;p66"/>
          <p:cNvSpPr/>
          <p:nvPr/>
        </p:nvSpPr>
        <p:spPr>
          <a:xfrm>
            <a:off x="2370667"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588" name="Google Shape;588;p66"/>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9" name="Google Shape;589;p66"/>
          <p:cNvSpPr txBox="1"/>
          <p:nvPr>
            <p:ph idx="2" type="body"/>
          </p:nvPr>
        </p:nvSpPr>
        <p:spPr>
          <a:xfrm>
            <a:off x="2539999"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0" name="Google Shape;590;p66"/>
          <p:cNvSpPr txBox="1"/>
          <p:nvPr>
            <p:ph idx="3" type="body"/>
          </p:nvPr>
        </p:nvSpPr>
        <p:spPr>
          <a:xfrm>
            <a:off x="6829776"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1" name="Google Shape;591;p6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592" name="Shape 592"/>
        <p:cNvGrpSpPr/>
        <p:nvPr/>
      </p:nvGrpSpPr>
      <p:grpSpPr>
        <a:xfrm>
          <a:off x="0" y="0"/>
          <a:ext cx="0" cy="0"/>
          <a:chOff x="0" y="0"/>
          <a:chExt cx="0" cy="0"/>
        </a:xfrm>
      </p:grpSpPr>
      <p:sp>
        <p:nvSpPr>
          <p:cNvPr id="593" name="Google Shape;593;p67"/>
          <p:cNvSpPr/>
          <p:nvPr>
            <p:ph idx="2" type="pic"/>
          </p:nvPr>
        </p:nvSpPr>
        <p:spPr>
          <a:xfrm>
            <a:off x="628891" y="1672660"/>
            <a:ext cx="2543700" cy="2297400"/>
          </a:xfrm>
          <a:prstGeom prst="rect">
            <a:avLst/>
          </a:prstGeom>
          <a:noFill/>
          <a:ln>
            <a:noFill/>
          </a:ln>
        </p:spPr>
      </p:sp>
      <p:sp>
        <p:nvSpPr>
          <p:cNvPr id="594" name="Google Shape;594;p67"/>
          <p:cNvSpPr/>
          <p:nvPr>
            <p:ph idx="3" type="pic"/>
          </p:nvPr>
        </p:nvSpPr>
        <p:spPr>
          <a:xfrm>
            <a:off x="3302977" y="1672660"/>
            <a:ext cx="2543700" cy="2297400"/>
          </a:xfrm>
          <a:prstGeom prst="rect">
            <a:avLst/>
          </a:prstGeom>
          <a:noFill/>
          <a:ln>
            <a:noFill/>
          </a:ln>
        </p:spPr>
      </p:sp>
      <p:sp>
        <p:nvSpPr>
          <p:cNvPr id="595" name="Google Shape;595;p67"/>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6" name="Google Shape;596;p67"/>
          <p:cNvSpPr txBox="1"/>
          <p:nvPr>
            <p:ph idx="4"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7" name="Google Shape;597;p67"/>
          <p:cNvSpPr/>
          <p:nvPr>
            <p:ph idx="5" type="pic"/>
          </p:nvPr>
        </p:nvSpPr>
        <p:spPr>
          <a:xfrm>
            <a:off x="628891" y="4080194"/>
            <a:ext cx="2543700" cy="2297400"/>
          </a:xfrm>
          <a:prstGeom prst="rect">
            <a:avLst/>
          </a:prstGeom>
          <a:noFill/>
          <a:ln>
            <a:noFill/>
          </a:ln>
        </p:spPr>
      </p:sp>
      <p:sp>
        <p:nvSpPr>
          <p:cNvPr id="598" name="Google Shape;598;p67"/>
          <p:cNvSpPr/>
          <p:nvPr>
            <p:ph idx="6" type="pic"/>
          </p:nvPr>
        </p:nvSpPr>
        <p:spPr>
          <a:xfrm>
            <a:off x="3302977" y="4080194"/>
            <a:ext cx="2543700" cy="2297400"/>
          </a:xfrm>
          <a:prstGeom prst="rect">
            <a:avLst/>
          </a:prstGeom>
          <a:noFill/>
          <a:ln>
            <a:noFill/>
          </a:ln>
        </p:spPr>
      </p:sp>
      <p:sp>
        <p:nvSpPr>
          <p:cNvPr id="599" name="Google Shape;599;p6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600" name="Shape 600"/>
        <p:cNvGrpSpPr/>
        <p:nvPr/>
      </p:nvGrpSpPr>
      <p:grpSpPr>
        <a:xfrm>
          <a:off x="0" y="0"/>
          <a:ext cx="0" cy="0"/>
          <a:chOff x="0" y="0"/>
          <a:chExt cx="0" cy="0"/>
        </a:xfrm>
      </p:grpSpPr>
      <p:sp>
        <p:nvSpPr>
          <p:cNvPr id="601" name="Google Shape;601;p68"/>
          <p:cNvSpPr/>
          <p:nvPr>
            <p:ph idx="2" type="chart"/>
          </p:nvPr>
        </p:nvSpPr>
        <p:spPr>
          <a:xfrm>
            <a:off x="5920502" y="2353895"/>
            <a:ext cx="5683500" cy="37431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02" name="Google Shape;602;p68"/>
          <p:cNvSpPr txBox="1"/>
          <p:nvPr>
            <p:ph idx="1" type="body"/>
          </p:nvPr>
        </p:nvSpPr>
        <p:spPr>
          <a:xfrm>
            <a:off x="1233693" y="305794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3" name="Google Shape;603;p68"/>
          <p:cNvSpPr txBox="1"/>
          <p:nvPr>
            <p:ph idx="3" type="body"/>
          </p:nvPr>
        </p:nvSpPr>
        <p:spPr>
          <a:xfrm>
            <a:off x="1228229" y="264895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4" name="Google Shape;604;p68"/>
          <p:cNvSpPr txBox="1"/>
          <p:nvPr>
            <p:ph idx="4" type="body"/>
          </p:nvPr>
        </p:nvSpPr>
        <p:spPr>
          <a:xfrm>
            <a:off x="1228229" y="400359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5" name="Google Shape;605;p68"/>
          <p:cNvSpPr txBox="1"/>
          <p:nvPr>
            <p:ph idx="5" type="body"/>
          </p:nvPr>
        </p:nvSpPr>
        <p:spPr>
          <a:xfrm>
            <a:off x="1222765" y="359460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6" name="Google Shape;606;p68"/>
          <p:cNvSpPr txBox="1"/>
          <p:nvPr>
            <p:ph idx="6" type="body"/>
          </p:nvPr>
        </p:nvSpPr>
        <p:spPr>
          <a:xfrm>
            <a:off x="1244367" y="497673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7" name="Google Shape;607;p68"/>
          <p:cNvSpPr txBox="1"/>
          <p:nvPr>
            <p:ph idx="7" type="body"/>
          </p:nvPr>
        </p:nvSpPr>
        <p:spPr>
          <a:xfrm>
            <a:off x="1238903" y="456774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8" name="Google Shape;608;p68"/>
          <p:cNvSpPr txBox="1"/>
          <p:nvPr>
            <p:ph idx="8"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09" name="Google Shape;609;p68"/>
          <p:cNvSpPr/>
          <p:nvPr>
            <p:ph idx="9" type="pic"/>
          </p:nvPr>
        </p:nvSpPr>
        <p:spPr>
          <a:xfrm>
            <a:off x="616639" y="2669177"/>
            <a:ext cx="365700" cy="365700"/>
          </a:xfrm>
          <a:prstGeom prst="rect">
            <a:avLst/>
          </a:prstGeom>
          <a:noFill/>
          <a:ln>
            <a:noFill/>
          </a:ln>
        </p:spPr>
      </p:sp>
      <p:sp>
        <p:nvSpPr>
          <p:cNvPr id="610" name="Google Shape;610;p68"/>
          <p:cNvSpPr/>
          <p:nvPr>
            <p:ph idx="13" type="pic"/>
          </p:nvPr>
        </p:nvSpPr>
        <p:spPr>
          <a:xfrm>
            <a:off x="616639" y="3583577"/>
            <a:ext cx="365700" cy="365700"/>
          </a:xfrm>
          <a:prstGeom prst="rect">
            <a:avLst/>
          </a:prstGeom>
          <a:noFill/>
          <a:ln>
            <a:noFill/>
          </a:ln>
        </p:spPr>
      </p:sp>
      <p:sp>
        <p:nvSpPr>
          <p:cNvPr id="611" name="Google Shape;611;p68"/>
          <p:cNvSpPr/>
          <p:nvPr>
            <p:ph idx="14" type="pic"/>
          </p:nvPr>
        </p:nvSpPr>
        <p:spPr>
          <a:xfrm>
            <a:off x="616639" y="4565710"/>
            <a:ext cx="365700" cy="365700"/>
          </a:xfrm>
          <a:prstGeom prst="rect">
            <a:avLst/>
          </a:prstGeom>
          <a:noFill/>
          <a:ln>
            <a:noFill/>
          </a:ln>
        </p:spPr>
      </p:sp>
      <p:sp>
        <p:nvSpPr>
          <p:cNvPr id="612" name="Google Shape;612;p6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613" name="Shape 613"/>
        <p:cNvGrpSpPr/>
        <p:nvPr/>
      </p:nvGrpSpPr>
      <p:grpSpPr>
        <a:xfrm>
          <a:off x="0" y="0"/>
          <a:ext cx="0" cy="0"/>
          <a:chOff x="0" y="0"/>
          <a:chExt cx="0" cy="0"/>
        </a:xfrm>
      </p:grpSpPr>
      <p:sp>
        <p:nvSpPr>
          <p:cNvPr id="614" name="Google Shape;614;p69"/>
          <p:cNvSpPr/>
          <p:nvPr/>
        </p:nvSpPr>
        <p:spPr>
          <a:xfrm>
            <a:off x="6463894" y="3715473"/>
            <a:ext cx="2784300" cy="2477100"/>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5" name="Google Shape;615;p69"/>
          <p:cNvSpPr txBox="1"/>
          <p:nvPr/>
        </p:nvSpPr>
        <p:spPr>
          <a:xfrm>
            <a:off x="6736467" y="3945480"/>
            <a:ext cx="19932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6" name="Google Shape;616;p69"/>
          <p:cNvSpPr txBox="1"/>
          <p:nvPr/>
        </p:nvSpPr>
        <p:spPr>
          <a:xfrm>
            <a:off x="6736467" y="4785000"/>
            <a:ext cx="19932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617" name="Google Shape;617;p69"/>
          <p:cNvSpPr/>
          <p:nvPr/>
        </p:nvSpPr>
        <p:spPr>
          <a:xfrm>
            <a:off x="8729802" y="3930649"/>
            <a:ext cx="2458500" cy="2007300"/>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8" name="Google Shape;618;p69"/>
          <p:cNvSpPr txBox="1"/>
          <p:nvPr/>
        </p:nvSpPr>
        <p:spPr>
          <a:xfrm>
            <a:off x="9084512" y="3945480"/>
            <a:ext cx="21447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9" name="Google Shape;619;p69"/>
          <p:cNvSpPr txBox="1"/>
          <p:nvPr/>
        </p:nvSpPr>
        <p:spPr>
          <a:xfrm>
            <a:off x="9084512" y="4785000"/>
            <a:ext cx="21447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0" name="Google Shape;620;p69"/>
          <p:cNvSpPr/>
          <p:nvPr>
            <p:ph idx="2" type="chart"/>
          </p:nvPr>
        </p:nvSpPr>
        <p:spPr>
          <a:xfrm>
            <a:off x="616639" y="2353895"/>
            <a:ext cx="5536800" cy="36765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21" name="Google Shape;621;p69"/>
          <p:cNvSpPr txBox="1"/>
          <p:nvPr>
            <p:ph idx="1" type="body"/>
          </p:nvPr>
        </p:nvSpPr>
        <p:spPr>
          <a:xfrm>
            <a:off x="6463894" y="2277695"/>
            <a:ext cx="5398200" cy="1187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22" name="Google Shape;622;p6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23" name="Google Shape;623;p6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624" name="Shape 624"/>
        <p:cNvGrpSpPr/>
        <p:nvPr/>
      </p:nvGrpSpPr>
      <p:grpSpPr>
        <a:xfrm>
          <a:off x="0" y="0"/>
          <a:ext cx="0" cy="0"/>
          <a:chOff x="0" y="0"/>
          <a:chExt cx="0" cy="0"/>
        </a:xfrm>
      </p:grpSpPr>
      <p:sp>
        <p:nvSpPr>
          <p:cNvPr id="625" name="Google Shape;625;p70"/>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6" name="Google Shape;626;p70"/>
          <p:cNvSpPr/>
          <p:nvPr/>
        </p:nvSpPr>
        <p:spPr>
          <a:xfrm flipH="1">
            <a:off x="5395187" y="129651"/>
            <a:ext cx="6240600" cy="6240600"/>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27" name="Google Shape;627;p70"/>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628" name="Google Shape;628;p70"/>
          <p:cNvSpPr/>
          <p:nvPr>
            <p:ph idx="2" type="pic"/>
          </p:nvPr>
        </p:nvSpPr>
        <p:spPr>
          <a:xfrm>
            <a:off x="8095047" y="1257696"/>
            <a:ext cx="2124300" cy="4571400"/>
          </a:xfrm>
          <a:prstGeom prst="roundRect">
            <a:avLst>
              <a:gd fmla="val 10302" name="adj"/>
            </a:avLst>
          </a:prstGeom>
          <a:solidFill>
            <a:schemeClr val="lt2"/>
          </a:solidFill>
          <a:ln>
            <a:noFill/>
          </a:ln>
        </p:spPr>
      </p:sp>
      <p:sp>
        <p:nvSpPr>
          <p:cNvPr id="629" name="Google Shape;629;p70"/>
          <p:cNvSpPr txBox="1"/>
          <p:nvPr>
            <p:ph idx="1" type="body"/>
          </p:nvPr>
        </p:nvSpPr>
        <p:spPr>
          <a:xfrm>
            <a:off x="616639" y="2385835"/>
            <a:ext cx="5817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0" name="Google Shape;630;p70"/>
          <p:cNvSpPr txBox="1"/>
          <p:nvPr>
            <p:ph idx="3" type="body"/>
          </p:nvPr>
        </p:nvSpPr>
        <p:spPr>
          <a:xfrm>
            <a:off x="616639" y="1472184"/>
            <a:ext cx="67212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1" name="Google Shape;631;p7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632" name="Shape 632"/>
        <p:cNvGrpSpPr/>
        <p:nvPr/>
      </p:nvGrpSpPr>
      <p:grpSpPr>
        <a:xfrm>
          <a:off x="0" y="0"/>
          <a:ext cx="0" cy="0"/>
          <a:chOff x="0" y="0"/>
          <a:chExt cx="0" cy="0"/>
        </a:xfrm>
      </p:grpSpPr>
      <p:sp>
        <p:nvSpPr>
          <p:cNvPr id="633" name="Google Shape;633;p71"/>
          <p:cNvSpPr/>
          <p:nvPr/>
        </p:nvSpPr>
        <p:spPr>
          <a:xfrm>
            <a:off x="8833266" y="6569215"/>
            <a:ext cx="2602500" cy="159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634" name="Google Shape;634;p71"/>
          <p:cNvSpPr/>
          <p:nvPr/>
        </p:nvSpPr>
        <p:spPr>
          <a:xfrm>
            <a:off x="3505516" y="4154626"/>
            <a:ext cx="5406600" cy="5406600"/>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635" name="Google Shape;635;p71"/>
          <p:cNvSpPr/>
          <p:nvPr/>
        </p:nvSpPr>
        <p:spPr>
          <a:xfrm>
            <a:off x="3236290" y="3996266"/>
            <a:ext cx="5286600" cy="5286600"/>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636" name="Google Shape;636;p71"/>
          <p:cNvPicPr preferRelativeResize="0"/>
          <p:nvPr/>
        </p:nvPicPr>
        <p:blipFill rotWithShape="1">
          <a:blip r:embed="rId2">
            <a:alphaModFix/>
          </a:blip>
          <a:srcRect b="-250" l="0" r="0" t="0"/>
          <a:stretch/>
        </p:blipFill>
        <p:spPr>
          <a:xfrm>
            <a:off x="5021207" y="1876700"/>
            <a:ext cx="2321701" cy="4664524"/>
          </a:xfrm>
          <a:prstGeom prst="rect">
            <a:avLst/>
          </a:prstGeom>
          <a:noFill/>
          <a:ln>
            <a:noFill/>
          </a:ln>
        </p:spPr>
      </p:pic>
      <p:sp>
        <p:nvSpPr>
          <p:cNvPr id="637" name="Google Shape;637;p71"/>
          <p:cNvSpPr/>
          <p:nvPr>
            <p:ph idx="2" type="pic"/>
          </p:nvPr>
        </p:nvSpPr>
        <p:spPr>
          <a:xfrm>
            <a:off x="5146901" y="1993899"/>
            <a:ext cx="2048100" cy="4379100"/>
          </a:xfrm>
          <a:prstGeom prst="rect">
            <a:avLst/>
          </a:prstGeom>
          <a:noFill/>
          <a:ln>
            <a:noFill/>
          </a:ln>
        </p:spPr>
      </p:sp>
      <p:sp>
        <p:nvSpPr>
          <p:cNvPr id="638" name="Google Shape;638;p71"/>
          <p:cNvSpPr txBox="1"/>
          <p:nvPr>
            <p:ph idx="1" type="body"/>
          </p:nvPr>
        </p:nvSpPr>
        <p:spPr>
          <a:xfrm>
            <a:off x="8833267" y="2447367"/>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39" name="Google Shape;639;p71"/>
          <p:cNvSpPr txBox="1"/>
          <p:nvPr>
            <p:ph idx="3" type="body"/>
          </p:nvPr>
        </p:nvSpPr>
        <p:spPr>
          <a:xfrm>
            <a:off x="8833267" y="379848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0" name="Google Shape;640;p71"/>
          <p:cNvSpPr txBox="1"/>
          <p:nvPr>
            <p:ph idx="4" type="body"/>
          </p:nvPr>
        </p:nvSpPr>
        <p:spPr>
          <a:xfrm>
            <a:off x="8833266" y="511716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1" name="Google Shape;641;p71"/>
          <p:cNvSpPr txBox="1"/>
          <p:nvPr>
            <p:ph idx="5" type="body"/>
          </p:nvPr>
        </p:nvSpPr>
        <p:spPr>
          <a:xfrm>
            <a:off x="616639" y="2385835"/>
            <a:ext cx="42567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2" name="Google Shape;642;p71"/>
          <p:cNvSpPr txBox="1"/>
          <p:nvPr>
            <p:ph idx="6" type="body"/>
          </p:nvPr>
        </p:nvSpPr>
        <p:spPr>
          <a:xfrm>
            <a:off x="616639" y="1472184"/>
            <a:ext cx="42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3" name="Google Shape;643;p71"/>
          <p:cNvSpPr/>
          <p:nvPr>
            <p:ph idx="7" type="pic"/>
          </p:nvPr>
        </p:nvSpPr>
        <p:spPr>
          <a:xfrm>
            <a:off x="8146954" y="2518389"/>
            <a:ext cx="365700" cy="365700"/>
          </a:xfrm>
          <a:prstGeom prst="rect">
            <a:avLst/>
          </a:prstGeom>
          <a:noFill/>
          <a:ln>
            <a:noFill/>
          </a:ln>
        </p:spPr>
      </p:sp>
      <p:sp>
        <p:nvSpPr>
          <p:cNvPr id="644" name="Google Shape;644;p71"/>
          <p:cNvSpPr/>
          <p:nvPr>
            <p:ph idx="8" type="pic"/>
          </p:nvPr>
        </p:nvSpPr>
        <p:spPr>
          <a:xfrm>
            <a:off x="8146954" y="3860390"/>
            <a:ext cx="365700" cy="365700"/>
          </a:xfrm>
          <a:prstGeom prst="rect">
            <a:avLst/>
          </a:prstGeom>
          <a:noFill/>
          <a:ln>
            <a:noFill/>
          </a:ln>
        </p:spPr>
      </p:sp>
      <p:sp>
        <p:nvSpPr>
          <p:cNvPr id="645" name="Google Shape;645;p71"/>
          <p:cNvSpPr/>
          <p:nvPr>
            <p:ph idx="9" type="pic"/>
          </p:nvPr>
        </p:nvSpPr>
        <p:spPr>
          <a:xfrm>
            <a:off x="8146954" y="5179070"/>
            <a:ext cx="365700" cy="365700"/>
          </a:xfrm>
          <a:prstGeom prst="rect">
            <a:avLst/>
          </a:prstGeom>
          <a:noFill/>
          <a:ln>
            <a:noFill/>
          </a:ln>
        </p:spPr>
      </p:sp>
      <p:sp>
        <p:nvSpPr>
          <p:cNvPr id="646" name="Google Shape;646;p7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66" name="Shape 66"/>
        <p:cNvGrpSpPr/>
        <p:nvPr/>
      </p:nvGrpSpPr>
      <p:grpSpPr>
        <a:xfrm>
          <a:off x="0" y="0"/>
          <a:ext cx="0" cy="0"/>
          <a:chOff x="0" y="0"/>
          <a:chExt cx="0" cy="0"/>
        </a:xfrm>
      </p:grpSpPr>
      <p:sp>
        <p:nvSpPr>
          <p:cNvPr id="67" name="Google Shape;67;p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 name="Google Shape;68;p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9" name="Google Shape;69;p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70" name="Google Shape;70;p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71" name="Google Shape;71;p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72" name="Google Shape;72;p8"/>
          <p:cNvSpPr/>
          <p:nvPr>
            <p:ph idx="2" type="pic"/>
          </p:nvPr>
        </p:nvSpPr>
        <p:spPr>
          <a:xfrm>
            <a:off x="5976150" y="1872375"/>
            <a:ext cx="5027700" cy="3261900"/>
          </a:xfrm>
          <a:prstGeom prst="rect">
            <a:avLst/>
          </a:prstGeom>
          <a:solidFill>
            <a:srgbClr val="F2F2F2"/>
          </a:solidFill>
          <a:ln>
            <a:noFill/>
          </a:ln>
        </p:spPr>
      </p:sp>
      <p:sp>
        <p:nvSpPr>
          <p:cNvPr id="73" name="Google Shape;73;p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4" name="Google Shape;74;p8"/>
          <p:cNvSpPr txBox="1"/>
          <p:nvPr>
            <p:ph idx="3" type="body"/>
          </p:nvPr>
        </p:nvSpPr>
        <p:spPr>
          <a:xfrm>
            <a:off x="609750" y="2385825"/>
            <a:ext cx="4893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647" name="Shape 647"/>
        <p:cNvGrpSpPr/>
        <p:nvPr/>
      </p:nvGrpSpPr>
      <p:grpSpPr>
        <a:xfrm>
          <a:off x="0" y="0"/>
          <a:ext cx="0" cy="0"/>
          <a:chOff x="0" y="0"/>
          <a:chExt cx="0" cy="0"/>
        </a:xfrm>
      </p:grpSpPr>
      <p:sp>
        <p:nvSpPr>
          <p:cNvPr id="648" name="Google Shape;648;p72"/>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49" name="Google Shape;649;p72"/>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rgbClr val="000000"/>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9pPr>
          </a:lstStyle>
          <a:p/>
        </p:txBody>
      </p:sp>
      <p:sp>
        <p:nvSpPr>
          <p:cNvPr id="650" name="Google Shape;650;p72"/>
          <p:cNvSpPr/>
          <p:nvPr/>
        </p:nvSpPr>
        <p:spPr>
          <a:xfrm>
            <a:off x="2236262" y="3835806"/>
            <a:ext cx="77757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1" name="Google Shape;651;p72"/>
          <p:cNvSpPr txBox="1"/>
          <p:nvPr>
            <p:ph idx="2"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2" name="Google Shape;652;p72"/>
          <p:cNvSpPr txBox="1"/>
          <p:nvPr>
            <p:ph idx="3" type="body"/>
          </p:nvPr>
        </p:nvSpPr>
        <p:spPr>
          <a:xfrm>
            <a:off x="5105106"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653" name="Google Shape;653;p72"/>
          <p:cNvSpPr txBox="1"/>
          <p:nvPr>
            <p:ph idx="4" type="body"/>
          </p:nvPr>
        </p:nvSpPr>
        <p:spPr>
          <a:xfrm>
            <a:off x="7879079"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4" name="Google Shape;654;p72"/>
          <p:cNvSpPr txBox="1"/>
          <p:nvPr>
            <p:ph idx="5" type="body"/>
          </p:nvPr>
        </p:nvSpPr>
        <p:spPr>
          <a:xfrm>
            <a:off x="2916218"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655" name="Google Shape;655;p72"/>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6" name="Google Shape;656;p72"/>
          <p:cNvSpPr txBox="1"/>
          <p:nvPr>
            <p:ph idx="6"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7" name="Google Shape;657;p72"/>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8" name="Google Shape;658;p72"/>
          <p:cNvSpPr txBox="1"/>
          <p:nvPr>
            <p:ph idx="7" type="body"/>
          </p:nvPr>
        </p:nvSpPr>
        <p:spPr>
          <a:xfrm>
            <a:off x="5763590"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9" name="Google Shape;659;p7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660" name="Shape 660"/>
        <p:cNvGrpSpPr/>
        <p:nvPr/>
      </p:nvGrpSpPr>
      <p:grpSpPr>
        <a:xfrm>
          <a:off x="0" y="0"/>
          <a:ext cx="0" cy="0"/>
          <a:chOff x="0" y="0"/>
          <a:chExt cx="0" cy="0"/>
        </a:xfrm>
      </p:grpSpPr>
      <p:sp>
        <p:nvSpPr>
          <p:cNvPr id="661" name="Google Shape;661;p73"/>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2" name="Google Shape;662;p73"/>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63" name="Google Shape;663;p73"/>
          <p:cNvSpPr/>
          <p:nvPr/>
        </p:nvSpPr>
        <p:spPr>
          <a:xfrm>
            <a:off x="1423686" y="3835806"/>
            <a:ext cx="93639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4" name="Google Shape;664;p73"/>
          <p:cNvSpPr txBox="1"/>
          <p:nvPr>
            <p:ph idx="2" type="body"/>
          </p:nvPr>
        </p:nvSpPr>
        <p:spPr>
          <a:xfrm>
            <a:off x="1529084"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5" name="Google Shape;665;p73"/>
          <p:cNvSpPr txBox="1"/>
          <p:nvPr>
            <p:ph idx="3" type="body"/>
          </p:nvPr>
        </p:nvSpPr>
        <p:spPr>
          <a:xfrm>
            <a:off x="4013309"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6" name="Google Shape;666;p73"/>
          <p:cNvSpPr txBox="1"/>
          <p:nvPr>
            <p:ph idx="4" type="body"/>
          </p:nvPr>
        </p:nvSpPr>
        <p:spPr>
          <a:xfrm>
            <a:off x="6383364"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7" name="Google Shape;667;p73"/>
          <p:cNvSpPr txBox="1"/>
          <p:nvPr>
            <p:ph idx="5" type="body"/>
          </p:nvPr>
        </p:nvSpPr>
        <p:spPr>
          <a:xfrm>
            <a:off x="1972945"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68" name="Google Shape;668;p73"/>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9" name="Google Shape;669;p73"/>
          <p:cNvSpPr txBox="1"/>
          <p:nvPr>
            <p:ph idx="6" type="body"/>
          </p:nvPr>
        </p:nvSpPr>
        <p:spPr>
          <a:xfrm>
            <a:off x="7126821"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0" name="Google Shape;670;p73"/>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1" name="Google Shape;671;p73"/>
          <p:cNvSpPr txBox="1"/>
          <p:nvPr>
            <p:ph idx="7" type="body"/>
          </p:nvPr>
        </p:nvSpPr>
        <p:spPr>
          <a:xfrm>
            <a:off x="4671793"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2" name="Google Shape;672;p73"/>
          <p:cNvSpPr txBox="1"/>
          <p:nvPr>
            <p:ph idx="8" type="body"/>
          </p:nvPr>
        </p:nvSpPr>
        <p:spPr>
          <a:xfrm>
            <a:off x="8730267"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73" name="Google Shape;673;p73"/>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4" name="Google Shape;674;p73"/>
          <p:cNvSpPr txBox="1"/>
          <p:nvPr>
            <p:ph idx="9" type="body"/>
          </p:nvPr>
        </p:nvSpPr>
        <p:spPr>
          <a:xfrm>
            <a:off x="9388751"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5" name="Google Shape;675;p7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676" name="Shape 676"/>
        <p:cNvGrpSpPr/>
        <p:nvPr/>
      </p:nvGrpSpPr>
      <p:grpSpPr>
        <a:xfrm>
          <a:off x="0" y="0"/>
          <a:ext cx="0" cy="0"/>
          <a:chOff x="0" y="0"/>
          <a:chExt cx="0" cy="0"/>
        </a:xfrm>
      </p:grpSpPr>
      <p:sp>
        <p:nvSpPr>
          <p:cNvPr id="677" name="Google Shape;677;p74"/>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78" name="Google Shape;678;p74"/>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9" name="Google Shape;679;p74"/>
          <p:cNvSpPr/>
          <p:nvPr/>
        </p:nvSpPr>
        <p:spPr>
          <a:xfrm>
            <a:off x="810228" y="3835806"/>
            <a:ext cx="106380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0" name="Google Shape;680;p74"/>
          <p:cNvSpPr txBox="1"/>
          <p:nvPr>
            <p:ph idx="2" type="body"/>
          </p:nvPr>
        </p:nvSpPr>
        <p:spPr>
          <a:xfrm>
            <a:off x="810228"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681" name="Google Shape;681;p74"/>
          <p:cNvSpPr txBox="1"/>
          <p:nvPr>
            <p:ph idx="3" type="body"/>
          </p:nvPr>
        </p:nvSpPr>
        <p:spPr>
          <a:xfrm>
            <a:off x="3000855"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2" name="Google Shape;682;p74"/>
          <p:cNvSpPr txBox="1"/>
          <p:nvPr>
            <p:ph idx="4" type="body"/>
          </p:nvPr>
        </p:nvSpPr>
        <p:spPr>
          <a:xfrm>
            <a:off x="512790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3" name="Google Shape;683;p74"/>
          <p:cNvSpPr txBox="1"/>
          <p:nvPr>
            <p:ph idx="5" type="body"/>
          </p:nvPr>
        </p:nvSpPr>
        <p:spPr>
          <a:xfrm>
            <a:off x="1254089"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4" name="Google Shape;684;p74"/>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5" name="Google Shape;685;p74"/>
          <p:cNvSpPr txBox="1"/>
          <p:nvPr>
            <p:ph idx="6" type="body"/>
          </p:nvPr>
        </p:nvSpPr>
        <p:spPr>
          <a:xfrm>
            <a:off x="587135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6" name="Google Shape;686;p74"/>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7" name="Google Shape;687;p74"/>
          <p:cNvSpPr txBox="1"/>
          <p:nvPr>
            <p:ph idx="7" type="body"/>
          </p:nvPr>
        </p:nvSpPr>
        <p:spPr>
          <a:xfrm>
            <a:off x="3659339"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8" name="Google Shape;688;p74"/>
          <p:cNvSpPr txBox="1"/>
          <p:nvPr>
            <p:ph idx="8" type="body"/>
          </p:nvPr>
        </p:nvSpPr>
        <p:spPr>
          <a:xfrm>
            <a:off x="7318900"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9" name="Google Shape;689;p74"/>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0" name="Google Shape;690;p74"/>
          <p:cNvSpPr txBox="1"/>
          <p:nvPr>
            <p:ph idx="9" type="body"/>
          </p:nvPr>
        </p:nvSpPr>
        <p:spPr>
          <a:xfrm>
            <a:off x="7977384"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1" name="Google Shape;691;p74"/>
          <p:cNvSpPr txBox="1"/>
          <p:nvPr>
            <p:ph idx="13" type="body"/>
          </p:nvPr>
        </p:nvSpPr>
        <p:spPr>
          <a:xfrm>
            <a:off x="942211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92" name="Google Shape;692;p74"/>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3" name="Google Shape;693;p74"/>
          <p:cNvSpPr txBox="1"/>
          <p:nvPr>
            <p:ph idx="14" type="body"/>
          </p:nvPr>
        </p:nvSpPr>
        <p:spPr>
          <a:xfrm>
            <a:off x="1016556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4" name="Google Shape;694;p7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695" name="Shape 695"/>
        <p:cNvGrpSpPr/>
        <p:nvPr/>
      </p:nvGrpSpPr>
      <p:grpSpPr>
        <a:xfrm>
          <a:off x="0" y="0"/>
          <a:ext cx="0" cy="0"/>
          <a:chOff x="0" y="0"/>
          <a:chExt cx="0" cy="0"/>
        </a:xfrm>
      </p:grpSpPr>
      <p:sp>
        <p:nvSpPr>
          <p:cNvPr id="696" name="Google Shape;696;p75"/>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697" name="Google Shape;697;p75"/>
          <p:cNvSpPr/>
          <p:nvPr/>
        </p:nvSpPr>
        <p:spPr>
          <a:xfrm>
            <a:off x="6176747" y="2859755"/>
            <a:ext cx="5111700" cy="286800"/>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8" name="Google Shape;698;p75"/>
          <p:cNvSpPr/>
          <p:nvPr/>
        </p:nvSpPr>
        <p:spPr>
          <a:xfrm>
            <a:off x="6176747" y="2859755"/>
            <a:ext cx="3854400" cy="2868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9" name="Google Shape;699;p75"/>
          <p:cNvSpPr/>
          <p:nvPr/>
        </p:nvSpPr>
        <p:spPr>
          <a:xfrm>
            <a:off x="6203950" y="3892133"/>
            <a:ext cx="5111700" cy="286800"/>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0" name="Google Shape;700;p75"/>
          <p:cNvSpPr/>
          <p:nvPr/>
        </p:nvSpPr>
        <p:spPr>
          <a:xfrm>
            <a:off x="6203950" y="3892133"/>
            <a:ext cx="2892300" cy="2868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1" name="Google Shape;701;p75"/>
          <p:cNvSpPr/>
          <p:nvPr/>
        </p:nvSpPr>
        <p:spPr>
          <a:xfrm>
            <a:off x="6203950" y="4844716"/>
            <a:ext cx="5111700" cy="286800"/>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2" name="Google Shape;702;p75"/>
          <p:cNvSpPr/>
          <p:nvPr/>
        </p:nvSpPr>
        <p:spPr>
          <a:xfrm>
            <a:off x="6203950" y="4844716"/>
            <a:ext cx="5111700" cy="2868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3" name="Google Shape;703;p75"/>
          <p:cNvSpPr txBox="1"/>
          <p:nvPr>
            <p:ph idx="1" type="body"/>
          </p:nvPr>
        </p:nvSpPr>
        <p:spPr>
          <a:xfrm>
            <a:off x="4697813" y="2552420"/>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4" name="Google Shape;704;p75"/>
          <p:cNvSpPr txBox="1"/>
          <p:nvPr>
            <p:ph idx="2" type="body"/>
          </p:nvPr>
        </p:nvSpPr>
        <p:spPr>
          <a:xfrm>
            <a:off x="6176747" y="243507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5" name="Google Shape;705;p75"/>
          <p:cNvSpPr txBox="1"/>
          <p:nvPr>
            <p:ph idx="3" type="body"/>
          </p:nvPr>
        </p:nvSpPr>
        <p:spPr>
          <a:xfrm>
            <a:off x="6203950" y="3430117"/>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6" name="Google Shape;706;p75"/>
          <p:cNvSpPr txBox="1"/>
          <p:nvPr>
            <p:ph idx="4" type="body"/>
          </p:nvPr>
        </p:nvSpPr>
        <p:spPr>
          <a:xfrm>
            <a:off x="6203950" y="438152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7" name="Google Shape;707;p75"/>
          <p:cNvSpPr txBox="1"/>
          <p:nvPr>
            <p:ph idx="5" type="body"/>
          </p:nvPr>
        </p:nvSpPr>
        <p:spPr>
          <a:xfrm>
            <a:off x="4697812" y="357660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8" name="Google Shape;708;p75"/>
          <p:cNvSpPr txBox="1"/>
          <p:nvPr>
            <p:ph idx="6" type="body"/>
          </p:nvPr>
        </p:nvSpPr>
        <p:spPr>
          <a:xfrm>
            <a:off x="4697811" y="452357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9" name="Google Shape;709;p75"/>
          <p:cNvSpPr txBox="1"/>
          <p:nvPr>
            <p:ph idx="7" type="body"/>
          </p:nvPr>
        </p:nvSpPr>
        <p:spPr>
          <a:xfrm>
            <a:off x="620331" y="2358871"/>
            <a:ext cx="3708600" cy="3423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10" name="Google Shape;710;p75"/>
          <p:cNvSpPr txBox="1"/>
          <p:nvPr>
            <p:ph idx="8"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11" name="Google Shape;711;p7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712" name="Shape 712"/>
        <p:cNvGrpSpPr/>
        <p:nvPr/>
      </p:nvGrpSpPr>
      <p:grpSpPr>
        <a:xfrm>
          <a:off x="0" y="0"/>
          <a:ext cx="0" cy="0"/>
          <a:chOff x="0" y="0"/>
          <a:chExt cx="0" cy="0"/>
        </a:xfrm>
      </p:grpSpPr>
      <p:sp>
        <p:nvSpPr>
          <p:cNvPr id="713" name="Google Shape;713;p76"/>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714" name="Google Shape;714;p76"/>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715" name="Google Shape;715;p76"/>
          <p:cNvSpPr/>
          <p:nvPr>
            <p:ph idx="2" type="pic"/>
          </p:nvPr>
        </p:nvSpPr>
        <p:spPr>
          <a:xfrm>
            <a:off x="6093644" y="3431357"/>
            <a:ext cx="6096000" cy="3429000"/>
          </a:xfrm>
          <a:prstGeom prst="rect">
            <a:avLst/>
          </a:prstGeom>
          <a:noFill/>
          <a:ln>
            <a:noFill/>
          </a:ln>
        </p:spPr>
      </p:sp>
      <p:sp>
        <p:nvSpPr>
          <p:cNvPr id="716" name="Google Shape;716;p76"/>
          <p:cNvSpPr/>
          <p:nvPr>
            <p:ph idx="3" type="pic"/>
          </p:nvPr>
        </p:nvSpPr>
        <p:spPr>
          <a:xfrm>
            <a:off x="6096000" y="-4715"/>
            <a:ext cx="6096000" cy="3429000"/>
          </a:xfrm>
          <a:prstGeom prst="rect">
            <a:avLst/>
          </a:prstGeom>
          <a:noFill/>
          <a:ln>
            <a:noFill/>
          </a:ln>
        </p:spPr>
      </p:sp>
      <p:sp>
        <p:nvSpPr>
          <p:cNvPr id="717" name="Google Shape;717;p76"/>
          <p:cNvSpPr/>
          <p:nvPr>
            <p:ph idx="4" type="pic"/>
          </p:nvPr>
        </p:nvSpPr>
        <p:spPr>
          <a:xfrm>
            <a:off x="-1571" y="3431357"/>
            <a:ext cx="6096000" cy="3429000"/>
          </a:xfrm>
          <a:prstGeom prst="rect">
            <a:avLst/>
          </a:prstGeom>
          <a:noFill/>
          <a:ln>
            <a:noFill/>
          </a:ln>
        </p:spPr>
      </p:sp>
      <p:sp>
        <p:nvSpPr>
          <p:cNvPr id="718" name="Google Shape;718;p76"/>
          <p:cNvSpPr/>
          <p:nvPr>
            <p:ph idx="5" type="pic"/>
          </p:nvPr>
        </p:nvSpPr>
        <p:spPr>
          <a:xfrm>
            <a:off x="-9425" y="-4715"/>
            <a:ext cx="6096000" cy="3429000"/>
          </a:xfrm>
          <a:prstGeom prst="rect">
            <a:avLst/>
          </a:prstGeom>
          <a:noFill/>
          <a:ln>
            <a:noFill/>
          </a:ln>
        </p:spPr>
      </p:sp>
      <p:sp>
        <p:nvSpPr>
          <p:cNvPr id="719" name="Google Shape;719;p76"/>
          <p:cNvSpPr txBox="1"/>
          <p:nvPr>
            <p:ph idx="1" type="body"/>
          </p:nvPr>
        </p:nvSpPr>
        <p:spPr>
          <a:xfrm>
            <a:off x="839063" y="1303020"/>
            <a:ext cx="4414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0" name="Google Shape;720;p76"/>
          <p:cNvSpPr txBox="1"/>
          <p:nvPr>
            <p:ph idx="6" type="body"/>
          </p:nvPr>
        </p:nvSpPr>
        <p:spPr>
          <a:xfrm>
            <a:off x="6992804" y="1303020"/>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1" name="Google Shape;721;p76"/>
          <p:cNvSpPr txBox="1"/>
          <p:nvPr>
            <p:ph idx="7" type="body"/>
          </p:nvPr>
        </p:nvSpPr>
        <p:spPr>
          <a:xfrm>
            <a:off x="6992804"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2" name="Google Shape;722;p76"/>
          <p:cNvSpPr txBox="1"/>
          <p:nvPr>
            <p:ph idx="8" type="body"/>
          </p:nvPr>
        </p:nvSpPr>
        <p:spPr>
          <a:xfrm>
            <a:off x="897589"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723" name="Shape 723"/>
        <p:cNvGrpSpPr/>
        <p:nvPr/>
      </p:nvGrpSpPr>
      <p:grpSpPr>
        <a:xfrm>
          <a:off x="0" y="0"/>
          <a:ext cx="0" cy="0"/>
          <a:chOff x="0" y="0"/>
          <a:chExt cx="0" cy="0"/>
        </a:xfrm>
      </p:grpSpPr>
      <p:sp>
        <p:nvSpPr>
          <p:cNvPr id="724" name="Google Shape;724;p77"/>
          <p:cNvSpPr/>
          <p:nvPr/>
        </p:nvSpPr>
        <p:spPr>
          <a:xfrm>
            <a:off x="7243197" y="4554269"/>
            <a:ext cx="3974100" cy="538200"/>
          </a:xfrm>
          <a:prstGeom prst="roundRect">
            <a:avLst>
              <a:gd fmla="val 50000" name="adj"/>
            </a:avLst>
          </a:prstGeom>
          <a:solidFill>
            <a:schemeClr val="accent4">
              <a:alpha val="8353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5" name="Google Shape;725;p77"/>
          <p:cNvSpPr/>
          <p:nvPr/>
        </p:nvSpPr>
        <p:spPr>
          <a:xfrm>
            <a:off x="974582" y="4554269"/>
            <a:ext cx="2960100" cy="538200"/>
          </a:xfrm>
          <a:prstGeom prst="roundRect">
            <a:avLst>
              <a:gd fmla="val 50000" name="adj"/>
            </a:avLst>
          </a:prstGeom>
          <a:solidFill>
            <a:schemeClr val="accent3">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6" name="Google Shape;726;p77"/>
          <p:cNvSpPr/>
          <p:nvPr/>
        </p:nvSpPr>
        <p:spPr>
          <a:xfrm>
            <a:off x="3033393" y="4554269"/>
            <a:ext cx="5100900" cy="538200"/>
          </a:xfrm>
          <a:prstGeom prst="roundRect">
            <a:avLst>
              <a:gd fmla="val 50000" name="adj"/>
            </a:avLst>
          </a:prstGeom>
          <a:solidFill>
            <a:schemeClr val="accent2">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7" name="Google Shape;727;p77"/>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28" name="Google Shape;728;p7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729" name="Shape 729"/>
        <p:cNvGrpSpPr/>
        <p:nvPr/>
      </p:nvGrpSpPr>
      <p:grpSpPr>
        <a:xfrm>
          <a:off x="0" y="0"/>
          <a:ext cx="0" cy="0"/>
          <a:chOff x="0" y="0"/>
          <a:chExt cx="0" cy="0"/>
        </a:xfrm>
      </p:grpSpPr>
      <p:sp>
        <p:nvSpPr>
          <p:cNvPr id="730" name="Google Shape;730;p78"/>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1" name="Google Shape;731;p78"/>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2" name="Google Shape;732;p78"/>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3" name="Google Shape;733;p78"/>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4" name="Google Shape;734;p78"/>
          <p:cNvSpPr txBox="1"/>
          <p:nvPr>
            <p:ph idx="5"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35" name="Google Shape;735;p78"/>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6" name="Google Shape;736;p78"/>
          <p:cNvSpPr/>
          <p:nvPr>
            <p:ph idx="6" type="pic"/>
          </p:nvPr>
        </p:nvSpPr>
        <p:spPr>
          <a:xfrm>
            <a:off x="2440875" y="2654049"/>
            <a:ext cx="2015400" cy="2015400"/>
          </a:xfrm>
          <a:prstGeom prst="rect">
            <a:avLst/>
          </a:prstGeom>
          <a:solidFill>
            <a:srgbClr val="F2F2F2"/>
          </a:solidFill>
          <a:ln>
            <a:noFill/>
          </a:ln>
        </p:spPr>
      </p:sp>
      <p:sp>
        <p:nvSpPr>
          <p:cNvPr id="737" name="Google Shape;737;p78"/>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8" name="Google Shape;738;p78"/>
          <p:cNvSpPr/>
          <p:nvPr>
            <p:ph idx="7" type="pic"/>
          </p:nvPr>
        </p:nvSpPr>
        <p:spPr>
          <a:xfrm>
            <a:off x="8367113" y="2654049"/>
            <a:ext cx="2015400" cy="2015400"/>
          </a:xfrm>
          <a:prstGeom prst="rect">
            <a:avLst/>
          </a:prstGeom>
          <a:solidFill>
            <a:srgbClr val="F2F2F2"/>
          </a:solidFill>
          <a:ln>
            <a:noFill/>
          </a:ln>
        </p:spPr>
      </p:sp>
      <p:sp>
        <p:nvSpPr>
          <p:cNvPr id="739" name="Google Shape;739;p7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740" name="Shape 740"/>
        <p:cNvGrpSpPr/>
        <p:nvPr/>
      </p:nvGrpSpPr>
      <p:grpSpPr>
        <a:xfrm>
          <a:off x="0" y="0"/>
          <a:ext cx="0" cy="0"/>
          <a:chOff x="0" y="0"/>
          <a:chExt cx="0" cy="0"/>
        </a:xfrm>
      </p:grpSpPr>
      <p:sp>
        <p:nvSpPr>
          <p:cNvPr id="741" name="Google Shape;741;p79"/>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2" name="Google Shape;742;p79"/>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3" name="Google Shape;743;p79"/>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4" name="Google Shape;744;p79"/>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5" name="Google Shape;745;p79"/>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6" name="Google Shape;746;p79"/>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7" name="Google Shape;747;p79"/>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48" name="Google Shape;748;p79"/>
          <p:cNvSpPr/>
          <p:nvPr>
            <p:ph idx="7" type="pic"/>
          </p:nvPr>
        </p:nvSpPr>
        <p:spPr>
          <a:xfrm>
            <a:off x="1711670" y="2790201"/>
            <a:ext cx="1833000" cy="1833000"/>
          </a:xfrm>
          <a:prstGeom prst="rect">
            <a:avLst/>
          </a:prstGeom>
          <a:solidFill>
            <a:srgbClr val="F2F2F2"/>
          </a:solidFill>
          <a:ln>
            <a:noFill/>
          </a:ln>
        </p:spPr>
      </p:sp>
      <p:sp>
        <p:nvSpPr>
          <p:cNvPr id="749" name="Google Shape;749;p79"/>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0" name="Google Shape;750;p79"/>
          <p:cNvSpPr/>
          <p:nvPr>
            <p:ph idx="8" type="pic"/>
          </p:nvPr>
        </p:nvSpPr>
        <p:spPr>
          <a:xfrm>
            <a:off x="5461867" y="2790201"/>
            <a:ext cx="1833000" cy="1833000"/>
          </a:xfrm>
          <a:prstGeom prst="rect">
            <a:avLst/>
          </a:prstGeom>
          <a:solidFill>
            <a:srgbClr val="F2F2F2"/>
          </a:solidFill>
          <a:ln>
            <a:noFill/>
          </a:ln>
        </p:spPr>
      </p:sp>
      <p:sp>
        <p:nvSpPr>
          <p:cNvPr id="751" name="Google Shape;751;p79"/>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2" name="Google Shape;752;p79"/>
          <p:cNvSpPr/>
          <p:nvPr>
            <p:ph idx="9" type="pic"/>
          </p:nvPr>
        </p:nvSpPr>
        <p:spPr>
          <a:xfrm>
            <a:off x="9258364" y="2790201"/>
            <a:ext cx="1833000" cy="1833000"/>
          </a:xfrm>
          <a:prstGeom prst="rect">
            <a:avLst/>
          </a:prstGeom>
          <a:solidFill>
            <a:srgbClr val="F2F2F2"/>
          </a:solidFill>
          <a:ln>
            <a:noFill/>
          </a:ln>
        </p:spPr>
      </p:sp>
      <p:sp>
        <p:nvSpPr>
          <p:cNvPr id="753" name="Google Shape;753;p79"/>
          <p:cNvSpPr txBox="1"/>
          <p:nvPr>
            <p:ph idx="1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54" name="Google Shape;754;p7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1_Title and body_1">
    <p:spTree>
      <p:nvGrpSpPr>
        <p:cNvPr id="755" name="Shape 755"/>
        <p:cNvGrpSpPr/>
        <p:nvPr/>
      </p:nvGrpSpPr>
      <p:grpSpPr>
        <a:xfrm>
          <a:off x="0" y="0"/>
          <a:ext cx="0" cy="0"/>
          <a:chOff x="0" y="0"/>
          <a:chExt cx="0" cy="0"/>
        </a:xfrm>
      </p:grpSpPr>
      <p:sp>
        <p:nvSpPr>
          <p:cNvPr id="756" name="Google Shape;756;p8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57" name="Google Shape;757;p8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58" name="Google Shape;758;p8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59" name="Google Shape;759;p80"/>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75" name="Shape 75"/>
        <p:cNvGrpSpPr/>
        <p:nvPr/>
      </p:nvGrpSpPr>
      <p:grpSpPr>
        <a:xfrm>
          <a:off x="0" y="0"/>
          <a:ext cx="0" cy="0"/>
          <a:chOff x="0" y="0"/>
          <a:chExt cx="0" cy="0"/>
        </a:xfrm>
      </p:grpSpPr>
      <p:sp>
        <p:nvSpPr>
          <p:cNvPr id="76" name="Google Shape;76;p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 name="Google Shape;77;p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8" name="Google Shape;78;p9"/>
          <p:cNvSpPr txBox="1"/>
          <p:nvPr>
            <p:ph idx="1" type="body"/>
          </p:nvPr>
        </p:nvSpPr>
        <p:spPr>
          <a:xfrm>
            <a:off x="1516514" y="2452118"/>
            <a:ext cx="2886184" cy="1823536"/>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79" name="Google Shape;79;p9"/>
          <p:cNvSpPr txBox="1"/>
          <p:nvPr>
            <p:ph idx="2" type="body"/>
          </p:nvPr>
        </p:nvSpPr>
        <p:spPr>
          <a:xfrm>
            <a:off x="1519939" y="4059002"/>
            <a:ext cx="2882759" cy="176507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80" name="Google Shape;80;p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1" name="Google Shape;81;p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2" name="Google Shape;82;p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 name="Google Shape;83;p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4" name="Google Shape;84;p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 name="Google Shape;85;p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6" name="Google Shape;86;p9"/>
          <p:cNvSpPr/>
          <p:nvPr>
            <p:ph idx="9" type="pic"/>
          </p:nvPr>
        </p:nvSpPr>
        <p:spPr>
          <a:xfrm>
            <a:off x="5723645" y="2364629"/>
            <a:ext cx="1005900" cy="1005900"/>
          </a:xfrm>
          <a:prstGeom prst="rect">
            <a:avLst/>
          </a:prstGeom>
          <a:noFill/>
          <a:ln>
            <a:noFill/>
          </a:ln>
        </p:spPr>
      </p:sp>
      <p:sp>
        <p:nvSpPr>
          <p:cNvPr id="87" name="Google Shape;87;p9"/>
          <p:cNvSpPr/>
          <p:nvPr>
            <p:ph idx="13" type="pic"/>
          </p:nvPr>
        </p:nvSpPr>
        <p:spPr>
          <a:xfrm>
            <a:off x="5723645" y="3731213"/>
            <a:ext cx="1005900" cy="1005900"/>
          </a:xfrm>
          <a:prstGeom prst="rect">
            <a:avLst/>
          </a:prstGeom>
          <a:noFill/>
          <a:ln>
            <a:noFill/>
          </a:ln>
        </p:spPr>
      </p:sp>
      <p:sp>
        <p:nvSpPr>
          <p:cNvPr id="88" name="Google Shape;88;p9"/>
          <p:cNvSpPr/>
          <p:nvPr>
            <p:ph idx="14" type="pic"/>
          </p:nvPr>
        </p:nvSpPr>
        <p:spPr>
          <a:xfrm>
            <a:off x="5726372" y="5097797"/>
            <a:ext cx="1005900" cy="1005900"/>
          </a:xfrm>
          <a:prstGeom prst="rect">
            <a:avLst/>
          </a:prstGeom>
          <a:noFill/>
          <a:ln>
            <a:noFill/>
          </a:ln>
        </p:spPr>
      </p:sp>
      <p:sp>
        <p:nvSpPr>
          <p:cNvPr id="89" name="Google Shape;89;p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0" name="Google Shape;90;p9"/>
          <p:cNvSpPr txBox="1"/>
          <p:nvPr>
            <p:ph idx="15"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91" name="Shape 91"/>
        <p:cNvGrpSpPr/>
        <p:nvPr/>
      </p:nvGrpSpPr>
      <p:grpSpPr>
        <a:xfrm>
          <a:off x="0" y="0"/>
          <a:ext cx="0" cy="0"/>
          <a:chOff x="0" y="0"/>
          <a:chExt cx="0" cy="0"/>
        </a:xfrm>
      </p:grpSpPr>
      <p:sp>
        <p:nvSpPr>
          <p:cNvPr id="92" name="Google Shape;92;p1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3" name="Google Shape;93;p1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38.xml"/><Relationship Id="rId20" Type="http://schemas.openxmlformats.org/officeDocument/2006/relationships/slideLayout" Target="../slideLayouts/slideLayout18.xml"/><Relationship Id="rId42" Type="http://schemas.openxmlformats.org/officeDocument/2006/relationships/theme" Target="../theme/theme1.xml"/><Relationship Id="rId41" Type="http://schemas.openxmlformats.org/officeDocument/2006/relationships/slideLayout" Target="../slideLayouts/slideLayout39.xml"/><Relationship Id="rId22" Type="http://schemas.openxmlformats.org/officeDocument/2006/relationships/slideLayout" Target="../slideLayouts/slideLayout20.xml"/><Relationship Id="rId21" Type="http://schemas.openxmlformats.org/officeDocument/2006/relationships/slideLayout" Target="../slideLayouts/slideLayout19.xml"/><Relationship Id="rId24" Type="http://schemas.openxmlformats.org/officeDocument/2006/relationships/slideLayout" Target="../slideLayouts/slideLayout22.xml"/><Relationship Id="rId23" Type="http://schemas.openxmlformats.org/officeDocument/2006/relationships/slideLayout" Target="../slideLayouts/slideLayout21.xml"/><Relationship Id="rId1" Type="http://schemas.openxmlformats.org/officeDocument/2006/relationships/image" Target="../media/image4.png"/><Relationship Id="rId2" Type="http://schemas.openxmlformats.org/officeDocument/2006/relationships/image" Target="../media/image2.pn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26" Type="http://schemas.openxmlformats.org/officeDocument/2006/relationships/slideLayout" Target="../slideLayouts/slideLayout24.xml"/><Relationship Id="rId25" Type="http://schemas.openxmlformats.org/officeDocument/2006/relationships/slideLayout" Target="../slideLayouts/slideLayout23.xml"/><Relationship Id="rId28" Type="http://schemas.openxmlformats.org/officeDocument/2006/relationships/slideLayout" Target="../slideLayouts/slideLayout26.xml"/><Relationship Id="rId27" Type="http://schemas.openxmlformats.org/officeDocument/2006/relationships/slideLayout" Target="../slideLayouts/slideLayout25.xml"/><Relationship Id="rId5" Type="http://schemas.openxmlformats.org/officeDocument/2006/relationships/slideLayout" Target="../slideLayouts/slideLayout3.xml"/><Relationship Id="rId6" Type="http://schemas.openxmlformats.org/officeDocument/2006/relationships/slideLayout" Target="../slideLayouts/slideLayout4.xml"/><Relationship Id="rId29" Type="http://schemas.openxmlformats.org/officeDocument/2006/relationships/slideLayout" Target="../slideLayouts/slideLayout27.xml"/><Relationship Id="rId7" Type="http://schemas.openxmlformats.org/officeDocument/2006/relationships/slideLayout" Target="../slideLayouts/slideLayout5.xml"/><Relationship Id="rId8" Type="http://schemas.openxmlformats.org/officeDocument/2006/relationships/slideLayout" Target="../slideLayouts/slideLayout6.xml"/><Relationship Id="rId31" Type="http://schemas.openxmlformats.org/officeDocument/2006/relationships/slideLayout" Target="../slideLayouts/slideLayout29.xml"/><Relationship Id="rId30" Type="http://schemas.openxmlformats.org/officeDocument/2006/relationships/slideLayout" Target="../slideLayouts/slideLayout28.xml"/><Relationship Id="rId11" Type="http://schemas.openxmlformats.org/officeDocument/2006/relationships/slideLayout" Target="../slideLayouts/slideLayout9.xml"/><Relationship Id="rId33" Type="http://schemas.openxmlformats.org/officeDocument/2006/relationships/slideLayout" Target="../slideLayouts/slideLayout31.xml"/><Relationship Id="rId10" Type="http://schemas.openxmlformats.org/officeDocument/2006/relationships/slideLayout" Target="../slideLayouts/slideLayout8.xml"/><Relationship Id="rId32" Type="http://schemas.openxmlformats.org/officeDocument/2006/relationships/slideLayout" Target="../slideLayouts/slideLayout30.xml"/><Relationship Id="rId13" Type="http://schemas.openxmlformats.org/officeDocument/2006/relationships/slideLayout" Target="../slideLayouts/slideLayout11.xml"/><Relationship Id="rId35" Type="http://schemas.openxmlformats.org/officeDocument/2006/relationships/slideLayout" Target="../slideLayouts/slideLayout33.xml"/><Relationship Id="rId12" Type="http://schemas.openxmlformats.org/officeDocument/2006/relationships/slideLayout" Target="../slideLayouts/slideLayout10.xml"/><Relationship Id="rId34" Type="http://schemas.openxmlformats.org/officeDocument/2006/relationships/slideLayout" Target="../slideLayouts/slideLayout32.xml"/><Relationship Id="rId15" Type="http://schemas.openxmlformats.org/officeDocument/2006/relationships/slideLayout" Target="../slideLayouts/slideLayout13.xml"/><Relationship Id="rId37" Type="http://schemas.openxmlformats.org/officeDocument/2006/relationships/slideLayout" Target="../slideLayouts/slideLayout35.xml"/><Relationship Id="rId14" Type="http://schemas.openxmlformats.org/officeDocument/2006/relationships/slideLayout" Target="../slideLayouts/slideLayout12.xml"/><Relationship Id="rId36" Type="http://schemas.openxmlformats.org/officeDocument/2006/relationships/slideLayout" Target="../slideLayouts/slideLayout34.xml"/><Relationship Id="rId17" Type="http://schemas.openxmlformats.org/officeDocument/2006/relationships/slideLayout" Target="../slideLayouts/slideLayout15.xml"/><Relationship Id="rId39" Type="http://schemas.openxmlformats.org/officeDocument/2006/relationships/slideLayout" Target="../slideLayouts/slideLayout37.xml"/><Relationship Id="rId16" Type="http://schemas.openxmlformats.org/officeDocument/2006/relationships/slideLayout" Target="../slideLayouts/slideLayout14.xml"/><Relationship Id="rId38" Type="http://schemas.openxmlformats.org/officeDocument/2006/relationships/slideLayout" Target="../slideLayouts/slideLayout36.xml"/><Relationship Id="rId19" Type="http://schemas.openxmlformats.org/officeDocument/2006/relationships/slideLayout" Target="../slideLayouts/slideLayout17.xml"/><Relationship Id="rId18" Type="http://schemas.openxmlformats.org/officeDocument/2006/relationships/slideLayout" Target="../slideLayouts/slideLayout16.xml"/></Relationships>
</file>

<file path=ppt/slideMasters/_rels/slideMaster2.xml.rels><?xml version="1.0" encoding="UTF-8" standalone="yes"?><Relationships xmlns="http://schemas.openxmlformats.org/package/2006/relationships"><Relationship Id="rId40" Type="http://schemas.openxmlformats.org/officeDocument/2006/relationships/slideLayout" Target="../slideLayouts/slideLayout77.xml"/><Relationship Id="rId20" Type="http://schemas.openxmlformats.org/officeDocument/2006/relationships/slideLayout" Target="../slideLayouts/slideLayout57.xml"/><Relationship Id="rId42" Type="http://schemas.openxmlformats.org/officeDocument/2006/relationships/theme" Target="../theme/theme2.xml"/><Relationship Id="rId41" Type="http://schemas.openxmlformats.org/officeDocument/2006/relationships/slideLayout" Target="../slideLayouts/slideLayout78.xml"/><Relationship Id="rId22" Type="http://schemas.openxmlformats.org/officeDocument/2006/relationships/slideLayout" Target="../slideLayouts/slideLayout59.xml"/><Relationship Id="rId21" Type="http://schemas.openxmlformats.org/officeDocument/2006/relationships/slideLayout" Target="../slideLayouts/slideLayout58.xml"/><Relationship Id="rId24" Type="http://schemas.openxmlformats.org/officeDocument/2006/relationships/slideLayout" Target="../slideLayouts/slideLayout61.xml"/><Relationship Id="rId23" Type="http://schemas.openxmlformats.org/officeDocument/2006/relationships/slideLayout" Target="../slideLayouts/slideLayout60.xml"/><Relationship Id="rId1" Type="http://schemas.openxmlformats.org/officeDocument/2006/relationships/image" Target="../media/image4.png"/><Relationship Id="rId2" Type="http://schemas.openxmlformats.org/officeDocument/2006/relationships/image" Target="../media/image2.png"/><Relationship Id="rId3" Type="http://schemas.openxmlformats.org/officeDocument/2006/relationships/slideLayout" Target="../slideLayouts/slideLayout40.xml"/><Relationship Id="rId4" Type="http://schemas.openxmlformats.org/officeDocument/2006/relationships/slideLayout" Target="../slideLayouts/slideLayout41.xml"/><Relationship Id="rId9" Type="http://schemas.openxmlformats.org/officeDocument/2006/relationships/slideLayout" Target="../slideLayouts/slideLayout46.xml"/><Relationship Id="rId26" Type="http://schemas.openxmlformats.org/officeDocument/2006/relationships/slideLayout" Target="../slideLayouts/slideLayout63.xml"/><Relationship Id="rId25" Type="http://schemas.openxmlformats.org/officeDocument/2006/relationships/slideLayout" Target="../slideLayouts/slideLayout62.xml"/><Relationship Id="rId28" Type="http://schemas.openxmlformats.org/officeDocument/2006/relationships/slideLayout" Target="../slideLayouts/slideLayout65.xml"/><Relationship Id="rId27" Type="http://schemas.openxmlformats.org/officeDocument/2006/relationships/slideLayout" Target="../slideLayouts/slideLayout64.xml"/><Relationship Id="rId5" Type="http://schemas.openxmlformats.org/officeDocument/2006/relationships/slideLayout" Target="../slideLayouts/slideLayout42.xml"/><Relationship Id="rId6" Type="http://schemas.openxmlformats.org/officeDocument/2006/relationships/slideLayout" Target="../slideLayouts/slideLayout43.xml"/><Relationship Id="rId29" Type="http://schemas.openxmlformats.org/officeDocument/2006/relationships/slideLayout" Target="../slideLayouts/slideLayout66.xml"/><Relationship Id="rId7" Type="http://schemas.openxmlformats.org/officeDocument/2006/relationships/slideLayout" Target="../slideLayouts/slideLayout44.xml"/><Relationship Id="rId8" Type="http://schemas.openxmlformats.org/officeDocument/2006/relationships/slideLayout" Target="../slideLayouts/slideLayout45.xml"/><Relationship Id="rId31" Type="http://schemas.openxmlformats.org/officeDocument/2006/relationships/slideLayout" Target="../slideLayouts/slideLayout68.xml"/><Relationship Id="rId30" Type="http://schemas.openxmlformats.org/officeDocument/2006/relationships/slideLayout" Target="../slideLayouts/slideLayout67.xml"/><Relationship Id="rId11" Type="http://schemas.openxmlformats.org/officeDocument/2006/relationships/slideLayout" Target="../slideLayouts/slideLayout48.xml"/><Relationship Id="rId33" Type="http://schemas.openxmlformats.org/officeDocument/2006/relationships/slideLayout" Target="../slideLayouts/slideLayout70.xml"/><Relationship Id="rId10" Type="http://schemas.openxmlformats.org/officeDocument/2006/relationships/slideLayout" Target="../slideLayouts/slideLayout47.xml"/><Relationship Id="rId32" Type="http://schemas.openxmlformats.org/officeDocument/2006/relationships/slideLayout" Target="../slideLayouts/slideLayout69.xml"/><Relationship Id="rId13" Type="http://schemas.openxmlformats.org/officeDocument/2006/relationships/slideLayout" Target="../slideLayouts/slideLayout50.xml"/><Relationship Id="rId35" Type="http://schemas.openxmlformats.org/officeDocument/2006/relationships/slideLayout" Target="../slideLayouts/slideLayout72.xml"/><Relationship Id="rId12" Type="http://schemas.openxmlformats.org/officeDocument/2006/relationships/slideLayout" Target="../slideLayouts/slideLayout49.xml"/><Relationship Id="rId34" Type="http://schemas.openxmlformats.org/officeDocument/2006/relationships/slideLayout" Target="../slideLayouts/slideLayout71.xml"/><Relationship Id="rId15" Type="http://schemas.openxmlformats.org/officeDocument/2006/relationships/slideLayout" Target="../slideLayouts/slideLayout52.xml"/><Relationship Id="rId37" Type="http://schemas.openxmlformats.org/officeDocument/2006/relationships/slideLayout" Target="../slideLayouts/slideLayout74.xml"/><Relationship Id="rId14" Type="http://schemas.openxmlformats.org/officeDocument/2006/relationships/slideLayout" Target="../slideLayouts/slideLayout51.xml"/><Relationship Id="rId36" Type="http://schemas.openxmlformats.org/officeDocument/2006/relationships/slideLayout" Target="../slideLayouts/slideLayout73.xml"/><Relationship Id="rId17" Type="http://schemas.openxmlformats.org/officeDocument/2006/relationships/slideLayout" Target="../slideLayouts/slideLayout54.xml"/><Relationship Id="rId39" Type="http://schemas.openxmlformats.org/officeDocument/2006/relationships/slideLayout" Target="../slideLayouts/slideLayout76.xml"/><Relationship Id="rId16" Type="http://schemas.openxmlformats.org/officeDocument/2006/relationships/slideLayout" Target="../slideLayouts/slideLayout53.xml"/><Relationship Id="rId38" Type="http://schemas.openxmlformats.org/officeDocument/2006/relationships/slideLayout" Target="../slideLayouts/slideLayout75.xml"/><Relationship Id="rId19" Type="http://schemas.openxmlformats.org/officeDocument/2006/relationships/slideLayout" Target="../slideLayouts/slideLayout56.xml"/><Relationship Id="rId18"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9" name="Shape 9"/>
        <p:cNvGrpSpPr/>
        <p:nvPr/>
      </p:nvGrpSpPr>
      <p:grpSpPr>
        <a:xfrm>
          <a:off x="0" y="0"/>
          <a:ext cx="0" cy="0"/>
          <a:chOff x="0" y="0"/>
          <a:chExt cx="0" cy="0"/>
        </a:xfrm>
      </p:grpSpPr>
      <p:sp>
        <p:nvSpPr>
          <p:cNvPr id="10" name="Google Shape;10;p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11" name="Google Shape;11;p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12" name="Google Shape;12;p1"/>
          <p:cNvPicPr preferRelativeResize="0"/>
          <p:nvPr/>
        </p:nvPicPr>
        <p:blipFill rotWithShape="1">
          <a:blip r:embed="rId2">
            <a:alphaModFix amt="60000"/>
          </a:blip>
          <a:srcRect b="0" l="0" r="0" t="0"/>
          <a:stretch/>
        </p:blipFill>
        <p:spPr>
          <a:xfrm>
            <a:off x="8623469" y="152400"/>
            <a:ext cx="3469251" cy="6355351"/>
          </a:xfrm>
          <a:prstGeom prst="rect">
            <a:avLst/>
          </a:prstGeom>
          <a:noFill/>
          <a:ln>
            <a:noFill/>
          </a:ln>
        </p:spPr>
      </p:pic>
      <p:sp>
        <p:nvSpPr>
          <p:cNvPr id="13" name="Google Shape;13;p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3"/>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 id="2147483661" r:id="rId16"/>
    <p:sldLayoutId id="2147483662" r:id="rId17"/>
    <p:sldLayoutId id="2147483663" r:id="rId18"/>
    <p:sldLayoutId id="2147483664" r:id="rId19"/>
    <p:sldLayoutId id="2147483665" r:id="rId20"/>
    <p:sldLayoutId id="2147483666" r:id="rId21"/>
    <p:sldLayoutId id="2147483667" r:id="rId22"/>
    <p:sldLayoutId id="2147483668" r:id="rId23"/>
    <p:sldLayoutId id="2147483669" r:id="rId24"/>
    <p:sldLayoutId id="2147483670" r:id="rId25"/>
    <p:sldLayoutId id="2147483671" r:id="rId26"/>
    <p:sldLayoutId id="2147483672" r:id="rId27"/>
    <p:sldLayoutId id="2147483673" r:id="rId28"/>
    <p:sldLayoutId id="2147483674" r:id="rId29"/>
    <p:sldLayoutId id="2147483675" r:id="rId30"/>
    <p:sldLayoutId id="2147483676" r:id="rId31"/>
    <p:sldLayoutId id="2147483677" r:id="rId32"/>
    <p:sldLayoutId id="2147483678" r:id="rId33"/>
    <p:sldLayoutId id="2147483679" r:id="rId34"/>
    <p:sldLayoutId id="2147483680" r:id="rId35"/>
    <p:sldLayoutId id="2147483681" r:id="rId36"/>
    <p:sldLayoutId id="2147483682" r:id="rId37"/>
    <p:sldLayoutId id="2147483683" r:id="rId38"/>
    <p:sldLayoutId id="2147483684" r:id="rId39"/>
    <p:sldLayoutId id="2147483685" r:id="rId40"/>
    <p:sldLayoutId id="2147483686"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388" name="Shape 388"/>
        <p:cNvGrpSpPr/>
        <p:nvPr/>
      </p:nvGrpSpPr>
      <p:grpSpPr>
        <a:xfrm>
          <a:off x="0" y="0"/>
          <a:ext cx="0" cy="0"/>
          <a:chOff x="0" y="0"/>
          <a:chExt cx="0" cy="0"/>
        </a:xfrm>
      </p:grpSpPr>
      <p:sp>
        <p:nvSpPr>
          <p:cNvPr id="389" name="Google Shape;389;p4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390" name="Google Shape;390;p4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391" name="Google Shape;391;p41"/>
          <p:cNvPicPr preferRelativeResize="0"/>
          <p:nvPr/>
        </p:nvPicPr>
        <p:blipFill rotWithShape="1">
          <a:blip r:embed="rId2">
            <a:alphaModFix amt="60000"/>
          </a:blip>
          <a:srcRect b="0" l="0" r="0" t="0"/>
          <a:stretch/>
        </p:blipFill>
        <p:spPr>
          <a:xfrm>
            <a:off x="8623469" y="152400"/>
            <a:ext cx="3469251" cy="6355350"/>
          </a:xfrm>
          <a:prstGeom prst="rect">
            <a:avLst/>
          </a:prstGeom>
          <a:noFill/>
          <a:ln>
            <a:noFill/>
          </a:ln>
        </p:spPr>
      </p:pic>
      <p:sp>
        <p:nvSpPr>
          <p:cNvPr id="392" name="Google Shape;392;p4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 id="2147483700" r:id="rId16"/>
    <p:sldLayoutId id="2147483701" r:id="rId17"/>
    <p:sldLayoutId id="2147483702" r:id="rId18"/>
    <p:sldLayoutId id="2147483703" r:id="rId19"/>
    <p:sldLayoutId id="2147483704" r:id="rId20"/>
    <p:sldLayoutId id="2147483705" r:id="rId21"/>
    <p:sldLayoutId id="2147483706" r:id="rId22"/>
    <p:sldLayoutId id="2147483707" r:id="rId23"/>
    <p:sldLayoutId id="2147483708" r:id="rId24"/>
    <p:sldLayoutId id="2147483709" r:id="rId25"/>
    <p:sldLayoutId id="2147483710" r:id="rId26"/>
    <p:sldLayoutId id="2147483711" r:id="rId27"/>
    <p:sldLayoutId id="2147483712" r:id="rId28"/>
    <p:sldLayoutId id="2147483713" r:id="rId29"/>
    <p:sldLayoutId id="2147483714" r:id="rId30"/>
    <p:sldLayoutId id="2147483715" r:id="rId31"/>
    <p:sldLayoutId id="2147483716" r:id="rId32"/>
    <p:sldLayoutId id="2147483717" r:id="rId33"/>
    <p:sldLayoutId id="2147483718" r:id="rId34"/>
    <p:sldLayoutId id="2147483719" r:id="rId35"/>
    <p:sldLayoutId id="2147483720" r:id="rId36"/>
    <p:sldLayoutId id="2147483721" r:id="rId37"/>
    <p:sldLayoutId id="2147483722" r:id="rId38"/>
    <p:sldLayoutId id="2147483723" r:id="rId39"/>
    <p:sldLayoutId id="2147483724" r:id="rId40"/>
    <p:sldLayoutId id="2147483725"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9.png"/><Relationship Id="rId4" Type="http://schemas.openxmlformats.org/officeDocument/2006/relationships/image" Target="../media/image4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0.xml"/><Relationship Id="rId3" Type="http://schemas.openxmlformats.org/officeDocument/2006/relationships/image" Target="../media/image44.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20.png"/><Relationship Id="rId4" Type="http://schemas.openxmlformats.org/officeDocument/2006/relationships/hyperlink" Target="https://healthhub.crestnerhealth.com/wellness/fitness/simple-exercises-make-you-limber"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hyperlink" Target="https://healthhub.crestnerhealth.com/heart-health/management/target-heart-rate-calculator" TargetMode="External"/><Relationship Id="rId4" Type="http://schemas.openxmlformats.org/officeDocument/2006/relationships/hyperlink" Target="https://healthhub.crestnerhealth.com/activity-quiz" TargetMode="External"/><Relationship Id="rId5" Type="http://schemas.openxmlformats.org/officeDocument/2006/relationships/hyperlink" Target="https://healthhub.crestnerhealth.com/activity-quiz?language_content_entity=es" TargetMode="External"/><Relationship Id="rId6" Type="http://schemas.openxmlformats.org/officeDocument/2006/relationships/image" Target="../media/image2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3.xml"/><Relationship Id="rId3" Type="http://schemas.openxmlformats.org/officeDocument/2006/relationships/image" Target="../media/image3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4.xml"/><Relationship Id="rId3" Type="http://schemas.openxmlformats.org/officeDocument/2006/relationships/image" Target="../media/image43.jpg"/><Relationship Id="rId4" Type="http://schemas.openxmlformats.org/officeDocument/2006/relationships/hyperlink" Target="https://krameshelp.webmdignite.com/"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5.xml"/><Relationship Id="rId3" Type="http://schemas.openxmlformats.org/officeDocument/2006/relationships/image" Target="../media/image3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8.xml"/><Relationship Id="rId2" Type="http://schemas.openxmlformats.org/officeDocument/2006/relationships/notesSlide" Target="../notesSlides/notesSlide17.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20.png"/><Relationship Id="rId8" Type="http://schemas.openxmlformats.org/officeDocument/2006/relationships/image" Target="../media/image4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xml"/><Relationship Id="rId3" Type="http://schemas.openxmlformats.org/officeDocument/2006/relationships/image" Target="../media/image1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xml"/><Relationship Id="rId3" Type="http://schemas.openxmlformats.org/officeDocument/2006/relationships/image" Target="../media/image29.png"/><Relationship Id="rId4" Type="http://schemas.openxmlformats.org/officeDocument/2006/relationships/image" Target="../media/image30.png"/><Relationship Id="rId5" Type="http://schemas.openxmlformats.org/officeDocument/2006/relationships/image" Target="../media/image2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8.xml"/><Relationship Id="rId2" Type="http://schemas.openxmlformats.org/officeDocument/2006/relationships/notesSlide" Target="../notesSlides/notesSlide4.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20.png"/><Relationship Id="rId8" Type="http://schemas.openxmlformats.org/officeDocument/2006/relationships/image" Target="../media/image4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5.xml"/><Relationship Id="rId3" Type="http://schemas.openxmlformats.org/officeDocument/2006/relationships/image" Target="../media/image41.jpg"/><Relationship Id="rId4" Type="http://schemas.openxmlformats.org/officeDocument/2006/relationships/hyperlink" Target="https://krameshelp.webmdignite.com/"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xml"/><Relationship Id="rId3" Type="http://schemas.openxmlformats.org/officeDocument/2006/relationships/image" Target="../media/image25.png"/><Relationship Id="rId4" Type="http://schemas.openxmlformats.org/officeDocument/2006/relationships/hyperlink" Target="https://healthhub.crestnerhealth.com/heart-health/prevention/exercise-your-way-healthy-heart" TargetMode="External"/><Relationship Id="rId5" Type="http://schemas.openxmlformats.org/officeDocument/2006/relationships/image" Target="../media/image21.png"/><Relationship Id="rId6" Type="http://schemas.openxmlformats.org/officeDocument/2006/relationships/image" Target="../media/image24.png"/><Relationship Id="rId7" Type="http://schemas.openxmlformats.org/officeDocument/2006/relationships/image" Target="../media/image2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xml"/><Relationship Id="rId3" Type="http://schemas.openxmlformats.org/officeDocument/2006/relationships/hyperlink" Target="https://healthhub.crestnerhealth.com/wellness/fitness/exercise-and-older-adults" TargetMode="External"/><Relationship Id="rId4" Type="http://schemas.openxmlformats.org/officeDocument/2006/relationships/hyperlink" Target="https://healthhub.crestnerhealth.com/wellness/fitness/exercise-and-older-adults?language_content_entity=es" TargetMode="External"/><Relationship Id="rId9" Type="http://schemas.openxmlformats.org/officeDocument/2006/relationships/image" Target="../media/image32.png"/><Relationship Id="rId5" Type="http://schemas.openxmlformats.org/officeDocument/2006/relationships/hyperlink" Target="https://healthhub.crestnerhealth.com/wellness/fitness/exercise-during-pregnancy" TargetMode="External"/><Relationship Id="rId6" Type="http://schemas.openxmlformats.org/officeDocument/2006/relationships/hyperlink" Target="https://healthhub.crestnerhealth.com/wellness/fitness/exercise-during-pregnancy?language_content_entity=es" TargetMode="External"/><Relationship Id="rId7" Type="http://schemas.openxmlformats.org/officeDocument/2006/relationships/image" Target="../media/image20.png"/><Relationship Id="rId8" Type="http://schemas.openxmlformats.org/officeDocument/2006/relationships/image" Target="../media/image1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xml"/><Relationship Id="rId3" Type="http://schemas.openxmlformats.org/officeDocument/2006/relationships/hyperlink" Target="https://healthhub.crestnerhealth.com/wellness/fitness/weight-training-women" TargetMode="External"/><Relationship Id="rId4" Type="http://schemas.openxmlformats.org/officeDocument/2006/relationships/hyperlink" Target="https://healthhub.crestnerhealth.com/wellness/fitness/strength-training-home" TargetMode="External"/><Relationship Id="rId5" Type="http://schemas.openxmlformats.org/officeDocument/2006/relationships/image" Target="../media/image25.png"/><Relationship Id="rId6" Type="http://schemas.openxmlformats.org/officeDocument/2006/relationships/image" Target="../media/image26.png"/><Relationship Id="rId7" Type="http://schemas.openxmlformats.org/officeDocument/2006/relationships/image" Target="../media/image3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xml"/><Relationship Id="rId3" Type="http://schemas.openxmlformats.org/officeDocument/2006/relationships/hyperlink" Target="https://healthhub.crestnerhealth.com/wellness/fitness/five-fresh-forms-indoor-fitness" TargetMode="External"/><Relationship Id="rId4" Type="http://schemas.openxmlformats.org/officeDocument/2006/relationships/hyperlink" Target="https://healthhub.crestnerhealth.com/wellness/fitness/exercises-you-can-do-your-desk" TargetMode="External"/><Relationship Id="rId9" Type="http://schemas.openxmlformats.org/officeDocument/2006/relationships/image" Target="../media/image28.png"/><Relationship Id="rId5" Type="http://schemas.openxmlformats.org/officeDocument/2006/relationships/hyperlink" Target="https://healthhub.crestnerhealth.com/wellness/fitness/making-family-fitness-fun" TargetMode="External"/><Relationship Id="rId6" Type="http://schemas.openxmlformats.org/officeDocument/2006/relationships/hyperlink" Target="https://healthhub.crestnerhealth.com/wellness/fitness/exercise" TargetMode="External"/><Relationship Id="rId7" Type="http://schemas.openxmlformats.org/officeDocument/2006/relationships/hyperlink" Target="https://healthhub.crestnerhealth.com/wellness/fitness/exercise?language_content_entity=es" TargetMode="External"/><Relationship Id="rId8" Type="http://schemas.openxmlformats.org/officeDocument/2006/relationships/image" Target="../media/image20.png"/><Relationship Id="rId11" Type="http://schemas.openxmlformats.org/officeDocument/2006/relationships/image" Target="../media/image31.png"/><Relationship Id="rId10" Type="http://schemas.openxmlformats.org/officeDocument/2006/relationships/image" Target="../media/image35.png"/><Relationship Id="rId12" Type="http://schemas.openxmlformats.org/officeDocument/2006/relationships/image" Target="../media/image3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764" name="Shape 764"/>
        <p:cNvGrpSpPr/>
        <p:nvPr/>
      </p:nvGrpSpPr>
      <p:grpSpPr>
        <a:xfrm>
          <a:off x="0" y="0"/>
          <a:ext cx="0" cy="0"/>
          <a:chOff x="0" y="0"/>
          <a:chExt cx="0" cy="0"/>
        </a:xfrm>
      </p:grpSpPr>
      <p:sp>
        <p:nvSpPr>
          <p:cNvPr id="765" name="Google Shape;765;p81"/>
          <p:cNvSpPr/>
          <p:nvPr/>
        </p:nvSpPr>
        <p:spPr>
          <a:xfrm rot="-1528540">
            <a:off x="11613335" y="6726799"/>
            <a:ext cx="550925" cy="261586"/>
          </a:xfrm>
          <a:custGeom>
            <a:rect b="b" l="l" r="r" t="t"/>
            <a:pathLst>
              <a:path extrusionOk="0" h="261664" w="551089">
                <a:moveTo>
                  <a:pt x="551089" y="257214"/>
                </a:moveTo>
                <a:lnTo>
                  <a:pt x="548968" y="261664"/>
                </a:lnTo>
                <a:lnTo>
                  <a:pt x="0" y="0"/>
                </a:lnTo>
                <a:lnTo>
                  <a:pt x="551089" y="257214"/>
                </a:lnTo>
                <a:close/>
              </a:path>
            </a:pathLst>
          </a:custGeom>
          <a:gradFill>
            <a:gsLst>
              <a:gs pos="0">
                <a:srgbClr val="C3D600">
                  <a:alpha val="64313"/>
                </a:srgbClr>
              </a:gs>
              <a:gs pos="96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id="766" name="Google Shape;766;p81"/>
          <p:cNvPicPr preferRelativeResize="0"/>
          <p:nvPr/>
        </p:nvPicPr>
        <p:blipFill rotWithShape="1">
          <a:blip r:embed="rId3">
            <a:alphaModFix amt="20000"/>
          </a:blip>
          <a:srcRect b="0" l="0" r="0" t="31520"/>
          <a:stretch/>
        </p:blipFill>
        <p:spPr>
          <a:xfrm>
            <a:off x="4527525" y="0"/>
            <a:ext cx="3750350" cy="4696125"/>
          </a:xfrm>
          <a:prstGeom prst="rect">
            <a:avLst/>
          </a:prstGeom>
          <a:noFill/>
          <a:ln>
            <a:noFill/>
          </a:ln>
        </p:spPr>
      </p:pic>
      <p:pic>
        <p:nvPicPr>
          <p:cNvPr id="767" name="Google Shape;767;p81"/>
          <p:cNvPicPr preferRelativeResize="0"/>
          <p:nvPr/>
        </p:nvPicPr>
        <p:blipFill rotWithShape="1">
          <a:blip r:embed="rId4">
            <a:alphaModFix/>
          </a:blip>
          <a:srcRect b="0" l="83040" r="70867" t="17539"/>
          <a:stretch/>
        </p:blipFill>
        <p:spPr>
          <a:xfrm>
            <a:off x="7079600" y="-4588200"/>
            <a:ext cx="10236300" cy="10241100"/>
          </a:xfrm>
          <a:prstGeom prst="pie">
            <a:avLst>
              <a:gd fmla="val 5392956" name="adj1"/>
              <a:gd fmla="val 10796016" name="adj2"/>
            </a:avLst>
          </a:prstGeom>
          <a:noFill/>
          <a:ln>
            <a:noFill/>
          </a:ln>
        </p:spPr>
      </p:pic>
      <p:grpSp>
        <p:nvGrpSpPr>
          <p:cNvPr id="768" name="Google Shape;768;p81"/>
          <p:cNvGrpSpPr/>
          <p:nvPr/>
        </p:nvGrpSpPr>
        <p:grpSpPr>
          <a:xfrm>
            <a:off x="7635575" y="3603525"/>
            <a:ext cx="3384375" cy="2815800"/>
            <a:chOff x="7635575" y="3603525"/>
            <a:chExt cx="3384375" cy="2815800"/>
          </a:xfrm>
        </p:grpSpPr>
        <p:sp>
          <p:nvSpPr>
            <p:cNvPr id="769" name="Google Shape;769;p81"/>
            <p:cNvSpPr/>
            <p:nvPr/>
          </p:nvSpPr>
          <p:spPr>
            <a:xfrm>
              <a:off x="9386450" y="4447400"/>
              <a:ext cx="1633500" cy="1633500"/>
            </a:xfrm>
            <a:prstGeom prst="teardrop">
              <a:avLst>
                <a:gd fmla="val 100000" name="adj"/>
              </a:avLst>
            </a:prstGeom>
            <a:solidFill>
              <a:srgbClr val="FF5236">
                <a:alpha val="8471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0" name="Google Shape;770;p81"/>
            <p:cNvSpPr/>
            <p:nvPr/>
          </p:nvSpPr>
          <p:spPr>
            <a:xfrm>
              <a:off x="7635575" y="3603525"/>
              <a:ext cx="2815800" cy="2815800"/>
            </a:xfrm>
            <a:prstGeom prst="teardrop">
              <a:avLst>
                <a:gd fmla="val 100000" name="adj"/>
              </a:avLst>
            </a:prstGeom>
            <a:no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grpSp>
      <p:sp>
        <p:nvSpPr>
          <p:cNvPr id="771" name="Google Shape;771;p81"/>
          <p:cNvSpPr txBox="1"/>
          <p:nvPr>
            <p:ph idx="1" type="body"/>
          </p:nvPr>
        </p:nvSpPr>
        <p:spPr>
          <a:xfrm>
            <a:off x="542825" y="1470300"/>
            <a:ext cx="7145400" cy="3765000"/>
          </a:xfrm>
          <a:prstGeom prst="rect">
            <a:avLst/>
          </a:prstGeom>
          <a:noFill/>
          <a:ln>
            <a:noFill/>
          </a:ln>
        </p:spPr>
        <p:txBody>
          <a:bodyPr anchorCtr="0" anchor="ctr" bIns="45700" lIns="91425" spcFirstLastPara="1" rIns="0" wrap="square" tIns="45700">
            <a:noAutofit/>
          </a:bodyPr>
          <a:lstStyle/>
          <a:p>
            <a:pPr indent="0" lvl="0" marL="57150" rtl="0" algn="l">
              <a:lnSpc>
                <a:spcPct val="85000"/>
              </a:lnSpc>
              <a:spcBef>
                <a:spcPts val="0"/>
              </a:spcBef>
              <a:spcAft>
                <a:spcPts val="0"/>
              </a:spcAft>
              <a:buSzPts val="1656"/>
              <a:buNone/>
            </a:pPr>
            <a:r>
              <a:rPr lang="en-US"/>
              <a:t>Marketing Toolkit: Exercise &amp; Fitness </a:t>
            </a:r>
            <a:endParaRPr sz="48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0" name="Shape 890"/>
        <p:cNvGrpSpPr/>
        <p:nvPr/>
      </p:nvGrpSpPr>
      <p:grpSpPr>
        <a:xfrm>
          <a:off x="0" y="0"/>
          <a:ext cx="0" cy="0"/>
          <a:chOff x="0" y="0"/>
          <a:chExt cx="0" cy="0"/>
        </a:xfrm>
      </p:grpSpPr>
      <p:pic>
        <p:nvPicPr>
          <p:cNvPr id="891" name="Google Shape;891;p90"/>
          <p:cNvPicPr preferRelativeResize="0"/>
          <p:nvPr>
            <p:ph idx="2" type="pic"/>
          </p:nvPr>
        </p:nvPicPr>
        <p:blipFill rotWithShape="1">
          <a:blip r:embed="rId3">
            <a:alphaModFix/>
          </a:blip>
          <a:srcRect b="0" l="16397" r="16397" t="0"/>
          <a:stretch/>
        </p:blipFill>
        <p:spPr>
          <a:xfrm flipH="1">
            <a:off x="6611275" y="70275"/>
            <a:ext cx="5733300" cy="5685900"/>
          </a:xfrm>
          <a:prstGeom prst="flowChartDelay">
            <a:avLst/>
          </a:prstGeom>
        </p:spPr>
      </p:pic>
      <p:sp>
        <p:nvSpPr>
          <p:cNvPr id="892" name="Google Shape;892;p90"/>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93" name="Google Shape;893;p90"/>
          <p:cNvSpPr txBox="1"/>
          <p:nvPr>
            <p:ph type="title"/>
          </p:nvPr>
        </p:nvSpPr>
        <p:spPr>
          <a:xfrm>
            <a:off x="740664" y="702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 ready-made blog post</a:t>
            </a:r>
            <a:endParaRPr/>
          </a:p>
        </p:txBody>
      </p:sp>
      <p:sp>
        <p:nvSpPr>
          <p:cNvPr id="894" name="Google Shape;894;p90"/>
          <p:cNvSpPr txBox="1"/>
          <p:nvPr>
            <p:ph idx="1" type="body"/>
          </p:nvPr>
        </p:nvSpPr>
        <p:spPr>
          <a:xfrm>
            <a:off x="740675" y="2704850"/>
            <a:ext cx="5463300" cy="29208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Make the most of the blog post</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Include a patient story or other compelling content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that engages and motivates people to get the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healthcare they need. </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Introduce your primary care teams by highlighting a clinician with a quote and photo.</a:t>
            </a:r>
            <a:endParaRPr b="0" sz="1500">
              <a:solidFill>
                <a:srgbClr val="4C4C4C"/>
              </a:solidFill>
              <a:latin typeface="Plus Jakarta Sans"/>
              <a:ea typeface="Plus Jakarta Sans"/>
              <a:cs typeface="Plus Jakarta Sans"/>
              <a:sym typeface="Plus Jakarta Sans"/>
            </a:endParaRPr>
          </a:p>
          <a:p>
            <a:pPr indent="-215900" lvl="0" marL="228600" rtl="0" algn="l">
              <a:lnSpc>
                <a:spcPct val="115000"/>
              </a:lnSpc>
              <a:spcBef>
                <a:spcPts val="1000"/>
              </a:spcBef>
              <a:spcAft>
                <a:spcPts val="0"/>
              </a:spcAft>
              <a:buClr>
                <a:schemeClr val="accent1"/>
              </a:buClr>
              <a:buSzPts val="1600"/>
              <a:buFont typeface="Plus Jakarta Sans"/>
              <a:buChar char="●"/>
            </a:pPr>
            <a:r>
              <a:rPr b="0" lang="en-US" sz="1500">
                <a:solidFill>
                  <a:srgbClr val="4C4C4C"/>
                </a:solidFill>
                <a:latin typeface="Plus Jakarta Sans"/>
                <a:ea typeface="Plus Jakarta Sans"/>
                <a:cs typeface="Plus Jakarta Sans"/>
                <a:sym typeface="Plus Jakarta Sans"/>
              </a:rPr>
              <a:t>Add these technical details: campaign parameters (UTM), meta description, blog tags, and links to your blog from internal and external sites.</a:t>
            </a:r>
            <a:endParaRPr b="0" sz="1700">
              <a:latin typeface="Plus Jakarta Sans"/>
              <a:ea typeface="Plus Jakarta Sans"/>
              <a:cs typeface="Plus Jakarta Sans"/>
              <a:sym typeface="Plus Jakarta Sans"/>
            </a:endParaRPr>
          </a:p>
        </p:txBody>
      </p:sp>
      <p:sp>
        <p:nvSpPr>
          <p:cNvPr id="895" name="Google Shape;895;p90"/>
          <p:cNvSpPr txBox="1"/>
          <p:nvPr>
            <p:ph idx="1" type="body"/>
          </p:nvPr>
        </p:nvSpPr>
        <p:spPr>
          <a:xfrm>
            <a:off x="740664" y="1395975"/>
            <a:ext cx="5912700" cy="11199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The blog post on the next page is ready for you to use. </a:t>
            </a:r>
            <a:br>
              <a:rPr lang="en-US" sz="1500">
                <a:solidFill>
                  <a:srgbClr val="4C4C4C"/>
                </a:solidFill>
                <a:latin typeface="Plus Jakarta Sans"/>
                <a:ea typeface="Plus Jakarta Sans"/>
                <a:cs typeface="Plus Jakarta Sans"/>
                <a:sym typeface="Plus Jakarta Sans"/>
              </a:rPr>
            </a:br>
            <a:r>
              <a:rPr lang="en-US" sz="1500">
                <a:solidFill>
                  <a:srgbClr val="4C4C4C"/>
                </a:solidFill>
                <a:latin typeface="Plus Jakarta Sans"/>
                <a:ea typeface="Plus Jakarta Sans"/>
                <a:cs typeface="Plus Jakarta Sans"/>
                <a:sym typeface="Plus Jakarta Sans"/>
              </a:rPr>
              <a:t>It contains targeted exercise and fitness keywords and is geared </a:t>
            </a:r>
            <a:br>
              <a:rPr lang="en-US" sz="1500">
                <a:solidFill>
                  <a:srgbClr val="4C4C4C"/>
                </a:solidFill>
                <a:latin typeface="Plus Jakarta Sans"/>
                <a:ea typeface="Plus Jakarta Sans"/>
                <a:cs typeface="Plus Jakarta Sans"/>
                <a:sym typeface="Plus Jakarta Sans"/>
              </a:rPr>
            </a:br>
            <a:r>
              <a:rPr lang="en-US" sz="1500">
                <a:solidFill>
                  <a:srgbClr val="4C4C4C"/>
                </a:solidFill>
                <a:latin typeface="Plus Jakarta Sans"/>
                <a:ea typeface="Plus Jakarta Sans"/>
                <a:cs typeface="Plus Jakarta Sans"/>
                <a:sym typeface="Plus Jakarta Sans"/>
              </a:rPr>
              <a:t>to the top-of-funnel audience — building awareness and </a:t>
            </a:r>
            <a:br>
              <a:rPr lang="en-US" sz="1500">
                <a:solidFill>
                  <a:srgbClr val="4C4C4C"/>
                </a:solidFill>
                <a:latin typeface="Plus Jakarta Sans"/>
                <a:ea typeface="Plus Jakarta Sans"/>
                <a:cs typeface="Plus Jakarta Sans"/>
                <a:sym typeface="Plus Jakarta Sans"/>
              </a:rPr>
            </a:br>
            <a:r>
              <a:rPr lang="en-US" sz="1500">
                <a:solidFill>
                  <a:srgbClr val="4C4C4C"/>
                </a:solidFill>
                <a:latin typeface="Plus Jakarta Sans"/>
                <a:ea typeface="Plus Jakarta Sans"/>
                <a:cs typeface="Plus Jakarta Sans"/>
                <a:sym typeface="Plus Jakarta Sans"/>
              </a:rPr>
              <a:t>driving visitors to your digital front door. </a:t>
            </a:r>
            <a:endParaRPr sz="1800">
              <a:latin typeface="Plus Jakarta Sans"/>
              <a:ea typeface="Plus Jakarta Sans"/>
              <a:cs typeface="Plus Jakarta Sans"/>
              <a:sym typeface="Plus Jakarta Sans"/>
            </a:endParaRPr>
          </a:p>
        </p:txBody>
      </p:sp>
      <p:sp>
        <p:nvSpPr>
          <p:cNvPr id="896" name="Google Shape;896;p90"/>
          <p:cNvSpPr txBox="1"/>
          <p:nvPr/>
        </p:nvSpPr>
        <p:spPr>
          <a:xfrm>
            <a:off x="6280175" y="3506425"/>
            <a:ext cx="2691900" cy="338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t/>
            </a:r>
            <a:endParaRPr sz="1000">
              <a:solidFill>
                <a:schemeClr val="lt2"/>
              </a:solidFill>
              <a:latin typeface="Plus Jakarta Sans"/>
              <a:ea typeface="Plus Jakarta Sans"/>
              <a:cs typeface="Plus Jakarta Sans"/>
              <a:sym typeface="Plus Jakarta Sans"/>
            </a:endParaRPr>
          </a:p>
        </p:txBody>
      </p:sp>
      <p:sp>
        <p:nvSpPr>
          <p:cNvPr id="897" name="Google Shape;897;p90"/>
          <p:cNvSpPr/>
          <p:nvPr/>
        </p:nvSpPr>
        <p:spPr>
          <a:xfrm flipH="1">
            <a:off x="6204050" y="3443875"/>
            <a:ext cx="2958300" cy="2876400"/>
          </a:xfrm>
          <a:prstGeom prst="teardrop">
            <a:avLst>
              <a:gd fmla="val 94825" name="adj"/>
            </a:avLst>
          </a:prstGeom>
          <a:solidFill>
            <a:srgbClr val="2BA49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98" name="Google Shape;898;p90"/>
          <p:cNvSpPr txBox="1"/>
          <p:nvPr/>
        </p:nvSpPr>
        <p:spPr>
          <a:xfrm>
            <a:off x="6337250" y="3639675"/>
            <a:ext cx="2691900" cy="212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200">
                <a:solidFill>
                  <a:srgbClr val="FFFFFF"/>
                </a:solidFill>
                <a:latin typeface="Plus Jakarta Sans"/>
                <a:ea typeface="Plus Jakarta Sans"/>
                <a:cs typeface="Plus Jakarta Sans"/>
                <a:sym typeface="Plus Jakarta Sans"/>
              </a:rPr>
              <a:t>Exercise and fitness-</a:t>
            </a:r>
            <a:br>
              <a:rPr b="1" lang="en-US" sz="1200">
                <a:solidFill>
                  <a:srgbClr val="FFFFFF"/>
                </a:solidFill>
                <a:latin typeface="Plus Jakarta Sans"/>
                <a:ea typeface="Plus Jakarta Sans"/>
                <a:cs typeface="Plus Jakarta Sans"/>
                <a:sym typeface="Plus Jakarta Sans"/>
              </a:rPr>
            </a:br>
            <a:r>
              <a:rPr b="1" lang="en-US" sz="1200">
                <a:solidFill>
                  <a:srgbClr val="FFFFFF"/>
                </a:solidFill>
                <a:latin typeface="Plus Jakarta Sans"/>
                <a:ea typeface="Plus Jakarta Sans"/>
                <a:cs typeface="Plus Jakarta Sans"/>
                <a:sym typeface="Plus Jakarta Sans"/>
              </a:rPr>
              <a:t>related </a:t>
            </a:r>
            <a:r>
              <a:rPr b="1" lang="en-US" sz="1200">
                <a:solidFill>
                  <a:srgbClr val="FFFFFF"/>
                </a:solidFill>
                <a:latin typeface="Plus Jakarta Sans"/>
                <a:ea typeface="Plus Jakarta Sans"/>
                <a:cs typeface="Plus Jakarta Sans"/>
                <a:sym typeface="Plus Jakarta Sans"/>
              </a:rPr>
              <a:t> </a:t>
            </a:r>
            <a:r>
              <a:rPr b="1" lang="en-US" sz="1200">
                <a:solidFill>
                  <a:srgbClr val="FFFFFF"/>
                </a:solidFill>
                <a:latin typeface="Plus Jakarta Sans"/>
                <a:ea typeface="Plus Jakarta Sans"/>
                <a:cs typeface="Plus Jakarta Sans"/>
                <a:sym typeface="Plus Jakarta Sans"/>
              </a:rPr>
              <a:t>keywords</a:t>
            </a:r>
            <a:endParaRPr sz="1000">
              <a:solidFill>
                <a:srgbClr val="FFFFFF"/>
              </a:solidFill>
              <a:latin typeface="Calibri"/>
              <a:ea typeface="Calibri"/>
              <a:cs typeface="Calibri"/>
              <a:sym typeface="Calibri"/>
            </a:endParaRPr>
          </a:p>
          <a:p>
            <a:pPr indent="0" lvl="0" marL="0" rtl="0" algn="l">
              <a:lnSpc>
                <a:spcPct val="115000"/>
              </a:lnSpc>
              <a:spcBef>
                <a:spcPts val="0"/>
              </a:spcBef>
              <a:spcAft>
                <a:spcPts val="0"/>
              </a:spcAft>
              <a:buNone/>
            </a:pPr>
            <a:r>
              <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Exercise</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Aerobic exercise</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Exercising</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Weight</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Workout</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Physical fitness</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benefits of exercise</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Exercises</a:t>
            </a:r>
            <a:endParaRPr sz="1000">
              <a:solidFill>
                <a:schemeClr val="lt2"/>
              </a:solidFill>
              <a:latin typeface="Plus Jakarta Sans"/>
              <a:ea typeface="Plus Jakarta Sans"/>
              <a:cs typeface="Plus Jakarta Sans"/>
              <a:sym typeface="Plus Jakarta Sans"/>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3" name="Shape 903"/>
        <p:cNvGrpSpPr/>
        <p:nvPr/>
      </p:nvGrpSpPr>
      <p:grpSpPr>
        <a:xfrm>
          <a:off x="0" y="0"/>
          <a:ext cx="0" cy="0"/>
          <a:chOff x="0" y="0"/>
          <a:chExt cx="0" cy="0"/>
        </a:xfrm>
      </p:grpSpPr>
      <p:sp>
        <p:nvSpPr>
          <p:cNvPr id="904" name="Google Shape;904;p91"/>
          <p:cNvSpPr txBox="1"/>
          <p:nvPr>
            <p:ph type="title"/>
          </p:nvPr>
        </p:nvSpPr>
        <p:spPr>
          <a:xfrm>
            <a:off x="715325" y="-10275"/>
            <a:ext cx="10704900" cy="9054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Blog post</a:t>
            </a:r>
            <a:endParaRPr/>
          </a:p>
        </p:txBody>
      </p:sp>
      <p:sp>
        <p:nvSpPr>
          <p:cNvPr id="905" name="Google Shape;905;p91"/>
          <p:cNvSpPr txBox="1"/>
          <p:nvPr>
            <p:ph idx="1" type="body"/>
          </p:nvPr>
        </p:nvSpPr>
        <p:spPr>
          <a:xfrm>
            <a:off x="715325" y="1216063"/>
            <a:ext cx="10679700" cy="338700"/>
          </a:xfrm>
          <a:prstGeom prst="rect">
            <a:avLst/>
          </a:prstGeom>
        </p:spPr>
        <p:txBody>
          <a:bodyPr anchorCtr="0" anchor="t" bIns="45700" lIns="0" spcFirstLastPara="1" rIns="91425" wrap="square" tIns="45700">
            <a:spAutoFit/>
          </a:bodyPr>
          <a:lstStyle/>
          <a:p>
            <a:pPr indent="0" lvl="0" marL="0" rtl="0" algn="l">
              <a:lnSpc>
                <a:spcPct val="100000"/>
              </a:lnSpc>
              <a:spcBef>
                <a:spcPts val="0"/>
              </a:spcBef>
              <a:spcAft>
                <a:spcPts val="0"/>
              </a:spcAft>
              <a:buNone/>
            </a:pPr>
            <a:r>
              <a:rPr lang="en-US">
                <a:solidFill>
                  <a:srgbClr val="000000"/>
                </a:solidFill>
                <a:latin typeface="Plus Jakarta Sans"/>
                <a:ea typeface="Plus Jakarta Sans"/>
                <a:cs typeface="Plus Jakarta Sans"/>
                <a:sym typeface="Plus Jakarta Sans"/>
              </a:rPr>
              <a:t>6 Workout Wins (That Have Nothing to Do with Weight)</a:t>
            </a:r>
            <a:endParaRPr sz="2800">
              <a:solidFill>
                <a:srgbClr val="000000"/>
              </a:solidFill>
              <a:latin typeface="Plus Jakarta Sans"/>
              <a:ea typeface="Plus Jakarta Sans"/>
              <a:cs typeface="Plus Jakarta Sans"/>
              <a:sym typeface="Plus Jakarta Sans"/>
            </a:endParaRPr>
          </a:p>
        </p:txBody>
      </p:sp>
      <p:sp>
        <p:nvSpPr>
          <p:cNvPr id="906" name="Google Shape;906;p91"/>
          <p:cNvSpPr txBox="1"/>
          <p:nvPr/>
        </p:nvSpPr>
        <p:spPr>
          <a:xfrm>
            <a:off x="9472500" y="3378725"/>
            <a:ext cx="2175000" cy="1280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Customize the blog</a:t>
            </a:r>
            <a:endParaRPr b="1">
              <a:solidFill>
                <a:schemeClr val="accent1"/>
              </a:solidFill>
              <a:latin typeface="Plus Jakarta Sans"/>
              <a:ea typeface="Plus Jakarta Sans"/>
              <a:cs typeface="Plus Jakarta Sans"/>
              <a:sym typeface="Plus Jakarta Sans"/>
            </a:endParaRPr>
          </a:p>
          <a:p>
            <a:pPr indent="0" lvl="0" marL="0" marR="0" rtl="0" algn="ctr">
              <a:lnSpc>
                <a:spcPct val="100000"/>
              </a:lnSpc>
              <a:spcBef>
                <a:spcPts val="500"/>
              </a:spcBef>
              <a:spcAft>
                <a:spcPts val="0"/>
              </a:spcAft>
              <a:buClr>
                <a:srgbClr val="000000"/>
              </a:buClr>
              <a:buSzPts val="1100"/>
              <a:buFont typeface="Arial"/>
              <a:buNone/>
            </a:pPr>
            <a:r>
              <a:rPr b="1" i="1" lang="en-US" sz="1300">
                <a:solidFill>
                  <a:schemeClr val="accent3"/>
                </a:solidFill>
                <a:latin typeface="Plus Jakarta Sans"/>
                <a:ea typeface="Plus Jakarta Sans"/>
                <a:cs typeface="Plus Jakarta Sans"/>
                <a:sym typeface="Plus Jakarta Sans"/>
              </a:rPr>
              <a:t>Add your primary care  team’s </a:t>
            </a:r>
            <a:r>
              <a:rPr b="1" i="1" lang="en-US" sz="1300">
                <a:solidFill>
                  <a:schemeClr val="accent3"/>
                </a:solidFill>
                <a:latin typeface="Plus Jakarta Sans"/>
                <a:ea typeface="Plus Jakarta Sans"/>
                <a:cs typeface="Plus Jakarta Sans"/>
                <a:sym typeface="Plus Jakarta Sans"/>
              </a:rPr>
              <a:t>quotes</a:t>
            </a:r>
            <a:r>
              <a:rPr b="1" i="1" lang="en-US" sz="1300">
                <a:solidFill>
                  <a:schemeClr val="accent3"/>
                </a:solidFill>
                <a:latin typeface="Plus Jakarta Sans"/>
                <a:ea typeface="Plus Jakarta Sans"/>
                <a:cs typeface="Plus Jakarta Sans"/>
                <a:sym typeface="Plus Jakarta Sans"/>
              </a:rPr>
              <a:t>, best practices, and care recommendations.</a:t>
            </a:r>
            <a:endParaRPr b="1" i="0" sz="1300" u="none" cap="none" strike="noStrike">
              <a:solidFill>
                <a:schemeClr val="accent3"/>
              </a:solidFill>
              <a:latin typeface="Plus Jakarta Sans"/>
              <a:ea typeface="Plus Jakarta Sans"/>
              <a:cs typeface="Plus Jakarta Sans"/>
              <a:sym typeface="Plus Jakarta Sans"/>
            </a:endParaRPr>
          </a:p>
        </p:txBody>
      </p:sp>
      <p:grpSp>
        <p:nvGrpSpPr>
          <p:cNvPr id="907" name="Google Shape;907;p91"/>
          <p:cNvGrpSpPr/>
          <p:nvPr/>
        </p:nvGrpSpPr>
        <p:grpSpPr>
          <a:xfrm>
            <a:off x="10219200" y="2637025"/>
            <a:ext cx="681600" cy="681600"/>
            <a:chOff x="10294125" y="1691525"/>
            <a:chExt cx="681600" cy="681600"/>
          </a:xfrm>
        </p:grpSpPr>
        <p:sp>
          <p:nvSpPr>
            <p:cNvPr id="908" name="Google Shape;908;p91"/>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09" name="Google Shape;909;p91"/>
            <p:cNvPicPr preferRelativeResize="0"/>
            <p:nvPr/>
          </p:nvPicPr>
          <p:blipFill>
            <a:blip r:embed="rId3">
              <a:alphaModFix/>
            </a:blip>
            <a:stretch>
              <a:fillRect/>
            </a:stretch>
          </p:blipFill>
          <p:spPr>
            <a:xfrm>
              <a:off x="10419913" y="1813734"/>
              <a:ext cx="430025" cy="437175"/>
            </a:xfrm>
            <a:prstGeom prst="rect">
              <a:avLst/>
            </a:prstGeom>
            <a:noFill/>
            <a:ln>
              <a:noFill/>
            </a:ln>
          </p:spPr>
        </p:pic>
      </p:grpSp>
      <p:sp>
        <p:nvSpPr>
          <p:cNvPr id="910" name="Google Shape;910;p91"/>
          <p:cNvSpPr txBox="1"/>
          <p:nvPr>
            <p:ph idx="2" type="body"/>
          </p:nvPr>
        </p:nvSpPr>
        <p:spPr>
          <a:xfrm>
            <a:off x="723900" y="1670550"/>
            <a:ext cx="8519100" cy="47868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lang="en-US" sz="1300">
                <a:solidFill>
                  <a:srgbClr val="000000"/>
                </a:solidFill>
                <a:latin typeface="Plus Jakarta Sans"/>
                <a:ea typeface="Plus Jakarta Sans"/>
                <a:cs typeface="Plus Jakarta Sans"/>
                <a:sym typeface="Plus Jakarta Sans"/>
              </a:rPr>
              <a:t>Walking faster, feeling stronger, sleeping better—there are so many ways to notice your workouts are working. And most of them have nothing to do with the scale.</a:t>
            </a:r>
            <a:endParaRPr sz="13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300">
                <a:solidFill>
                  <a:srgbClr val="000000"/>
                </a:solidFill>
                <a:latin typeface="Plus Jakarta Sans"/>
                <a:ea typeface="Plus Jakarta Sans"/>
                <a:cs typeface="Plus Jakarta Sans"/>
                <a:sym typeface="Plus Jakarta Sans"/>
              </a:rPr>
              <a:t> </a:t>
            </a:r>
            <a:endParaRPr sz="13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300">
                <a:solidFill>
                  <a:srgbClr val="000000"/>
                </a:solidFill>
                <a:latin typeface="Plus Jakarta Sans"/>
                <a:ea typeface="Plus Jakarta Sans"/>
                <a:cs typeface="Plus Jakarta Sans"/>
                <a:sym typeface="Plus Jakarta Sans"/>
              </a:rPr>
              <a:t>In fact, targeting a specific body size can backfire, causing you to fixate on food or over exercise. So instead of focusing on weight, use one (or more) of these measures to track your fitness success.</a:t>
            </a:r>
            <a:endParaRPr sz="13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300">
                <a:solidFill>
                  <a:srgbClr val="000000"/>
                </a:solidFill>
                <a:latin typeface="Plus Jakarta Sans"/>
                <a:ea typeface="Plus Jakarta Sans"/>
                <a:cs typeface="Plus Jakarta Sans"/>
                <a:sym typeface="Plus Jakarta Sans"/>
              </a:rPr>
              <a:t> </a:t>
            </a:r>
            <a:endParaRPr sz="13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300">
                <a:solidFill>
                  <a:srgbClr val="000000"/>
                </a:solidFill>
                <a:latin typeface="Plus Jakarta Sans"/>
                <a:ea typeface="Plus Jakarta Sans"/>
                <a:cs typeface="Plus Jakarta Sans"/>
                <a:sym typeface="Plus Jakarta Sans"/>
              </a:rPr>
              <a:t>1. Everyday Activities Feel Better</a:t>
            </a:r>
            <a:endParaRPr sz="13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300">
                <a:solidFill>
                  <a:srgbClr val="000000"/>
                </a:solidFill>
                <a:latin typeface="Plus Jakarta Sans"/>
                <a:ea typeface="Plus Jakarta Sans"/>
                <a:cs typeface="Plus Jakarta Sans"/>
                <a:sym typeface="Plus Jakarta Sans"/>
              </a:rPr>
              <a:t>You might notice it’s less of a burden to tote your groceries or lift a child, or that you spring out of bed with less stiffness.</a:t>
            </a:r>
            <a:endParaRPr sz="13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3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300">
                <a:solidFill>
                  <a:srgbClr val="FF0000"/>
                </a:solidFill>
                <a:latin typeface="Plus Jakarta Sans"/>
                <a:ea typeface="Plus Jakarta Sans"/>
                <a:cs typeface="Plus Jakarta Sans"/>
                <a:sym typeface="Plus Jakarta Sans"/>
              </a:rPr>
              <a:t>[CTA]</a:t>
            </a:r>
            <a:endParaRPr i="1" sz="13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300">
                <a:solidFill>
                  <a:srgbClr val="000000"/>
                </a:solidFill>
                <a:latin typeface="Plus Jakarta Sans"/>
                <a:ea typeface="Plus Jakarta Sans"/>
                <a:cs typeface="Plus Jakarta Sans"/>
                <a:sym typeface="Plus Jakarta Sans"/>
              </a:rPr>
              <a:t>Feeling like a tin man lately? Start a stretch regimen with these </a:t>
            </a:r>
            <a:r>
              <a:rPr i="1" lang="en-US" sz="1300" u="sng">
                <a:solidFill>
                  <a:schemeClr val="hlink"/>
                </a:solidFill>
                <a:latin typeface="Plus Jakarta Sans"/>
                <a:ea typeface="Plus Jakarta Sans"/>
                <a:cs typeface="Plus Jakarta Sans"/>
                <a:sym typeface="Plus Jakarta Sans"/>
                <a:hlinkClick r:id="rId4"/>
              </a:rPr>
              <a:t>simple moves</a:t>
            </a:r>
            <a:r>
              <a:rPr i="1" lang="en-US" sz="1300">
                <a:solidFill>
                  <a:srgbClr val="000000"/>
                </a:solidFill>
                <a:latin typeface="Plus Jakarta Sans"/>
                <a:ea typeface="Plus Jakarta Sans"/>
                <a:cs typeface="Plus Jakarta Sans"/>
                <a:sym typeface="Plus Jakarta Sans"/>
              </a:rPr>
              <a:t> and loosen up fast!</a:t>
            </a:r>
            <a:endParaRPr i="1" sz="13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300">
                <a:solidFill>
                  <a:srgbClr val="000000"/>
                </a:solidFill>
                <a:latin typeface="Plus Jakarta Sans"/>
                <a:ea typeface="Plus Jakarta Sans"/>
                <a:cs typeface="Plus Jakarta Sans"/>
                <a:sym typeface="Plus Jakarta Sans"/>
              </a:rPr>
              <a:t> </a:t>
            </a:r>
            <a:endParaRPr sz="13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300">
                <a:solidFill>
                  <a:srgbClr val="000000"/>
                </a:solidFill>
                <a:latin typeface="Plus Jakarta Sans"/>
                <a:ea typeface="Plus Jakarta Sans"/>
                <a:cs typeface="Plus Jakarta Sans"/>
                <a:sym typeface="Plus Jakarta Sans"/>
              </a:rPr>
              <a:t>2. You Improve on Fitness Tests</a:t>
            </a:r>
            <a:endParaRPr sz="13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300">
                <a:solidFill>
                  <a:srgbClr val="000000"/>
                </a:solidFill>
                <a:latin typeface="Plus Jakarta Sans"/>
                <a:ea typeface="Plus Jakarta Sans"/>
                <a:cs typeface="Plus Jakarta Sans"/>
                <a:sym typeface="Plus Jakarta Sans"/>
              </a:rPr>
              <a:t>Choose one or more benchmarks to test monthly, based on your fitness goals. For instance:</a:t>
            </a:r>
            <a:endParaRPr sz="1300">
              <a:solidFill>
                <a:srgbClr val="000000"/>
              </a:solidFill>
              <a:latin typeface="Plus Jakarta Sans"/>
              <a:ea typeface="Plus Jakarta Sans"/>
              <a:cs typeface="Plus Jakarta Sans"/>
              <a:sym typeface="Plus Jakarta Sans"/>
            </a:endParaRPr>
          </a:p>
          <a:p>
            <a:pPr indent="-320675" lvl="0" marL="466725" rtl="0" algn="l">
              <a:lnSpc>
                <a:spcPct val="100000"/>
              </a:lnSpc>
              <a:spcBef>
                <a:spcPts val="0"/>
              </a:spcBef>
              <a:spcAft>
                <a:spcPts val="0"/>
              </a:spcAft>
              <a:buClr>
                <a:srgbClr val="000000"/>
              </a:buClr>
              <a:buSzPts val="1300"/>
              <a:buFont typeface="Plus Jakarta Sans"/>
              <a:buChar char="●"/>
            </a:pPr>
            <a:r>
              <a:rPr lang="en-US" sz="1300">
                <a:solidFill>
                  <a:srgbClr val="000000"/>
                </a:solidFill>
                <a:latin typeface="Plus Jakarta Sans"/>
                <a:ea typeface="Plus Jakarta Sans"/>
                <a:cs typeface="Plus Jakarta Sans"/>
                <a:sym typeface="Plus Jakarta Sans"/>
              </a:rPr>
              <a:t>Pick a course and time yourself walking there. For example, walk a quarter mile or even just the distance to the corner.</a:t>
            </a:r>
            <a:endParaRPr sz="1300">
              <a:solidFill>
                <a:srgbClr val="000000"/>
              </a:solidFill>
              <a:latin typeface="Plus Jakarta Sans"/>
              <a:ea typeface="Plus Jakarta Sans"/>
              <a:cs typeface="Plus Jakarta Sans"/>
              <a:sym typeface="Plus Jakarta Sans"/>
            </a:endParaRPr>
          </a:p>
          <a:p>
            <a:pPr indent="-320675" lvl="0" marL="466725" rtl="0" algn="l">
              <a:lnSpc>
                <a:spcPct val="100000"/>
              </a:lnSpc>
              <a:spcBef>
                <a:spcPts val="0"/>
              </a:spcBef>
              <a:spcAft>
                <a:spcPts val="0"/>
              </a:spcAft>
              <a:buClr>
                <a:srgbClr val="000000"/>
              </a:buClr>
              <a:buSzPts val="1300"/>
              <a:buFont typeface="Plus Jakarta Sans"/>
              <a:buChar char="●"/>
            </a:pPr>
            <a:r>
              <a:rPr lang="en-US" sz="1300">
                <a:solidFill>
                  <a:srgbClr val="000000"/>
                </a:solidFill>
                <a:latin typeface="Plus Jakarta Sans"/>
                <a:ea typeface="Plus Jakarta Sans"/>
                <a:cs typeface="Plus Jakarta Sans"/>
                <a:sym typeface="Plus Jakarta Sans"/>
              </a:rPr>
              <a:t>Do as many arm curls or chair stands—standing up from a chair, using only your legs—as you can in two minutes, safely.</a:t>
            </a:r>
            <a:endParaRPr sz="1300">
              <a:solidFill>
                <a:srgbClr val="000000"/>
              </a:solidFill>
              <a:latin typeface="Plus Jakarta Sans"/>
              <a:ea typeface="Plus Jakarta Sans"/>
              <a:cs typeface="Plus Jakarta Sans"/>
              <a:sym typeface="Plus Jakarta Sans"/>
            </a:endParaRPr>
          </a:p>
          <a:p>
            <a:pPr indent="0" lvl="0" marL="466725" rtl="0" algn="l">
              <a:lnSpc>
                <a:spcPct val="100000"/>
              </a:lnSpc>
              <a:spcBef>
                <a:spcPts val="0"/>
              </a:spcBef>
              <a:spcAft>
                <a:spcPts val="0"/>
              </a:spcAft>
              <a:buNone/>
            </a:pPr>
            <a:r>
              <a:t/>
            </a:r>
            <a:endParaRPr sz="13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300">
                <a:solidFill>
                  <a:srgbClr val="000000"/>
                </a:solidFill>
                <a:latin typeface="Plus Jakarta Sans"/>
                <a:ea typeface="Plus Jakarta Sans"/>
                <a:cs typeface="Plus Jakarta Sans"/>
                <a:sym typeface="Plus Jakarta Sans"/>
              </a:rPr>
              <a:t>3. Each Exercise Is Easier</a:t>
            </a:r>
            <a:endParaRPr sz="13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300">
                <a:solidFill>
                  <a:srgbClr val="000000"/>
                </a:solidFill>
                <a:latin typeface="Plus Jakarta Sans"/>
                <a:ea typeface="Plus Jakarta Sans"/>
                <a:cs typeface="Plus Jakarta Sans"/>
                <a:sym typeface="Plus Jakarta Sans"/>
              </a:rPr>
              <a:t>During each workout, rate how hard you’re working on a scale of 1 to 10, where 1 is a very light effort and 10 is your max. Over time, you should feel less out of breath during the same activities.</a:t>
            </a:r>
            <a:endParaRPr sz="13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t/>
            </a:r>
            <a:endParaRPr sz="1300">
              <a:solidFill>
                <a:srgbClr val="000000"/>
              </a:solidFill>
              <a:latin typeface="Plus Jakarta Sans"/>
              <a:ea typeface="Plus Jakarta Sans"/>
              <a:cs typeface="Plus Jakarta Sans"/>
              <a:sym typeface="Plus Jakarta Sans"/>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5" name="Shape 915"/>
        <p:cNvGrpSpPr/>
        <p:nvPr/>
      </p:nvGrpSpPr>
      <p:grpSpPr>
        <a:xfrm>
          <a:off x="0" y="0"/>
          <a:ext cx="0" cy="0"/>
          <a:chOff x="0" y="0"/>
          <a:chExt cx="0" cy="0"/>
        </a:xfrm>
      </p:grpSpPr>
      <p:sp>
        <p:nvSpPr>
          <p:cNvPr id="916" name="Google Shape;916;p92"/>
          <p:cNvSpPr txBox="1"/>
          <p:nvPr>
            <p:ph type="title"/>
          </p:nvPr>
        </p:nvSpPr>
        <p:spPr>
          <a:xfrm>
            <a:off x="723900" y="554075"/>
            <a:ext cx="10712100" cy="584400"/>
          </a:xfrm>
          <a:prstGeom prst="rect">
            <a:avLst/>
          </a:prstGeom>
        </p:spPr>
        <p:txBody>
          <a:bodyPr anchorCtr="0" anchor="b" bIns="45700" lIns="0" spcFirstLastPara="1" rIns="91425" wrap="square" tIns="45700">
            <a:noAutofit/>
          </a:bodyPr>
          <a:lstStyle/>
          <a:p>
            <a:pPr indent="0" lvl="0" marL="0" rtl="0" algn="l">
              <a:spcBef>
                <a:spcPts val="0"/>
              </a:spcBef>
              <a:spcAft>
                <a:spcPts val="0"/>
              </a:spcAft>
              <a:buSzPts val="990"/>
              <a:buNone/>
            </a:pPr>
            <a:r>
              <a:rPr lang="en-US" sz="3820"/>
              <a:t>Blog post, continued</a:t>
            </a:r>
            <a:endParaRPr sz="3820"/>
          </a:p>
        </p:txBody>
      </p:sp>
      <p:sp>
        <p:nvSpPr>
          <p:cNvPr id="917" name="Google Shape;917;p92"/>
          <p:cNvSpPr txBox="1"/>
          <p:nvPr>
            <p:ph idx="2" type="body"/>
          </p:nvPr>
        </p:nvSpPr>
        <p:spPr>
          <a:xfrm>
            <a:off x="723900" y="1631450"/>
            <a:ext cx="8791800" cy="52269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b="1" lang="en-US" sz="1300">
                <a:solidFill>
                  <a:srgbClr val="000000"/>
                </a:solidFill>
                <a:latin typeface="Plus Jakarta Sans"/>
                <a:ea typeface="Plus Jakarta Sans"/>
                <a:cs typeface="Plus Jakarta Sans"/>
                <a:sym typeface="Plus Jakarta Sans"/>
              </a:rPr>
              <a:t>4. Your Heart Works Smarter</a:t>
            </a:r>
            <a:endParaRPr sz="13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300">
                <a:solidFill>
                  <a:srgbClr val="000000"/>
                </a:solidFill>
                <a:latin typeface="Plus Jakarta Sans"/>
                <a:ea typeface="Plus Jakarta Sans"/>
                <a:cs typeface="Plus Jakarta Sans"/>
                <a:sym typeface="Plus Jakarta Sans"/>
              </a:rPr>
              <a:t>Aerobic exercise strengthens your heart, so it pumps more blood with each beat. That means your heart rate, both at rest and during workouts, will be lower. Check with a smartwatch or by pausing mid-workout to take your pulse.</a:t>
            </a:r>
            <a:endParaRPr sz="13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3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300">
                <a:solidFill>
                  <a:srgbClr val="FF0000"/>
                </a:solidFill>
                <a:latin typeface="Plus Jakarta Sans"/>
                <a:ea typeface="Plus Jakarta Sans"/>
                <a:cs typeface="Plus Jakarta Sans"/>
                <a:sym typeface="Plus Jakarta Sans"/>
              </a:rPr>
              <a:t>[CTA]</a:t>
            </a:r>
            <a:endParaRPr i="1" sz="13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300">
                <a:solidFill>
                  <a:srgbClr val="000000"/>
                </a:solidFill>
                <a:latin typeface="Plus Jakarta Sans"/>
                <a:ea typeface="Plus Jakarta Sans"/>
                <a:cs typeface="Plus Jakarta Sans"/>
                <a:sym typeface="Plus Jakarta Sans"/>
              </a:rPr>
              <a:t>Take the guesswork out of your workouts. Use our </a:t>
            </a:r>
            <a:r>
              <a:rPr i="1" lang="en-US" sz="1300" u="sng">
                <a:solidFill>
                  <a:schemeClr val="hlink"/>
                </a:solidFill>
                <a:latin typeface="Plus Jakarta Sans"/>
                <a:ea typeface="Plus Jakarta Sans"/>
                <a:cs typeface="Plus Jakarta Sans"/>
                <a:sym typeface="Plus Jakarta Sans"/>
                <a:hlinkClick r:id="rId3"/>
              </a:rPr>
              <a:t>target heart rate calculator</a:t>
            </a:r>
            <a:r>
              <a:rPr i="1" lang="en-US" sz="1300">
                <a:solidFill>
                  <a:srgbClr val="000000"/>
                </a:solidFill>
                <a:latin typeface="Plus Jakarta Sans"/>
                <a:ea typeface="Plus Jakarta Sans"/>
                <a:cs typeface="Plus Jakarta Sans"/>
                <a:sym typeface="Plus Jakarta Sans"/>
              </a:rPr>
              <a:t> to find your cardio sweet spot.</a:t>
            </a:r>
            <a:endParaRPr i="1" sz="13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b="1" sz="13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300">
                <a:solidFill>
                  <a:srgbClr val="000000"/>
                </a:solidFill>
                <a:latin typeface="Plus Jakarta Sans"/>
                <a:ea typeface="Plus Jakarta Sans"/>
                <a:cs typeface="Plus Jakarta Sans"/>
                <a:sym typeface="Plus Jakarta Sans"/>
              </a:rPr>
              <a:t>5. Your Blood Pressure Drops</a:t>
            </a:r>
            <a:endParaRPr sz="13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300">
                <a:solidFill>
                  <a:srgbClr val="000000"/>
                </a:solidFill>
                <a:latin typeface="Plus Jakarta Sans"/>
                <a:ea typeface="Plus Jakarta Sans"/>
                <a:cs typeface="Plus Jakarta Sans"/>
                <a:sym typeface="Plus Jakarta Sans"/>
              </a:rPr>
              <a:t>Whether you go to a medical appointment or check at home, you’ll likely notice lower readings after about six months of regular exercise. That’s true even if you have hypertension that hasn’t responded well to treatment with medication.</a:t>
            </a:r>
            <a:endParaRPr sz="13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300">
                <a:solidFill>
                  <a:srgbClr val="000000"/>
                </a:solidFill>
                <a:latin typeface="Plus Jakarta Sans"/>
                <a:ea typeface="Plus Jakarta Sans"/>
                <a:cs typeface="Plus Jakarta Sans"/>
                <a:sym typeface="Plus Jakarta Sans"/>
              </a:rPr>
              <a:t> </a:t>
            </a:r>
            <a:endParaRPr sz="13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300">
                <a:solidFill>
                  <a:srgbClr val="000000"/>
                </a:solidFill>
                <a:latin typeface="Plus Jakarta Sans"/>
                <a:ea typeface="Plus Jakarta Sans"/>
                <a:cs typeface="Plus Jakarta Sans"/>
                <a:sym typeface="Plus Jakarta Sans"/>
              </a:rPr>
              <a:t>6. You Just Plain Feel Good!</a:t>
            </a:r>
            <a:endParaRPr sz="13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300">
                <a:solidFill>
                  <a:srgbClr val="000000"/>
                </a:solidFill>
                <a:latin typeface="Plus Jakarta Sans"/>
                <a:ea typeface="Plus Jakarta Sans"/>
                <a:cs typeface="Plus Jakarta Sans"/>
                <a:sym typeface="Plus Jakarta Sans"/>
              </a:rPr>
              <a:t>Even a single workout can relieve stress and anxiety, and the mood boosts add up when you stick with a regular program. What’s more, you’ll likely notice your energy levels tick upward, too.</a:t>
            </a:r>
            <a:endParaRPr sz="13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3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300">
                <a:solidFill>
                  <a:srgbClr val="FF0000"/>
                </a:solidFill>
                <a:latin typeface="Plus Jakarta Sans"/>
                <a:ea typeface="Plus Jakarta Sans"/>
                <a:cs typeface="Plus Jakarta Sans"/>
                <a:sym typeface="Plus Jakarta Sans"/>
              </a:rPr>
              <a:t>[CTA]</a:t>
            </a:r>
            <a:endParaRPr i="1" sz="13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300">
                <a:solidFill>
                  <a:srgbClr val="000000"/>
                </a:solidFill>
                <a:latin typeface="Plus Jakarta Sans"/>
                <a:ea typeface="Plus Jakarta Sans"/>
                <a:cs typeface="Plus Jakarta Sans"/>
                <a:sym typeface="Plus Jakarta Sans"/>
              </a:rPr>
              <a:t>Are you ready to start exercising, but don’t know where to start? </a:t>
            </a:r>
            <a:r>
              <a:rPr i="1" lang="en-US" sz="1300" u="sng">
                <a:solidFill>
                  <a:schemeClr val="hlink"/>
                </a:solidFill>
                <a:latin typeface="Plus Jakarta Sans"/>
                <a:ea typeface="Plus Jakarta Sans"/>
                <a:cs typeface="Plus Jakarta Sans"/>
                <a:sym typeface="Plus Jakarta Sans"/>
                <a:hlinkClick r:id="rId4"/>
              </a:rPr>
              <a:t>This quiz</a:t>
            </a:r>
            <a:r>
              <a:rPr i="1" lang="en-US" sz="1300">
                <a:solidFill>
                  <a:srgbClr val="000000"/>
                </a:solidFill>
                <a:latin typeface="Plus Jakarta Sans"/>
                <a:ea typeface="Plus Jakarta Sans"/>
                <a:cs typeface="Plus Jakarta Sans"/>
                <a:sym typeface="Plus Jakarta Sans"/>
              </a:rPr>
              <a:t> can get you off on the right foot. (Also available in </a:t>
            </a:r>
            <a:r>
              <a:rPr i="1" lang="en-US" sz="1300" u="sng">
                <a:solidFill>
                  <a:schemeClr val="hlink"/>
                </a:solidFill>
                <a:latin typeface="Plus Jakarta Sans"/>
                <a:ea typeface="Plus Jakarta Sans"/>
                <a:cs typeface="Plus Jakarta Sans"/>
                <a:sym typeface="Plus Jakarta Sans"/>
                <a:hlinkClick r:id="rId5"/>
              </a:rPr>
              <a:t>Spanish</a:t>
            </a:r>
            <a:r>
              <a:rPr i="1" lang="en-US" sz="1300">
                <a:solidFill>
                  <a:srgbClr val="000000"/>
                </a:solidFill>
                <a:latin typeface="Plus Jakarta Sans"/>
                <a:ea typeface="Plus Jakarta Sans"/>
                <a:cs typeface="Plus Jakarta Sans"/>
                <a:sym typeface="Plus Jakarta Sans"/>
              </a:rPr>
              <a:t>.)</a:t>
            </a:r>
            <a:endParaRPr i="1" sz="13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b="1" sz="1300">
              <a:solidFill>
                <a:srgbClr val="000000"/>
              </a:solidFill>
              <a:latin typeface="Plus Jakarta Sans"/>
              <a:ea typeface="Plus Jakarta Sans"/>
              <a:cs typeface="Plus Jakarta Sans"/>
              <a:sym typeface="Plus Jakarta Sans"/>
            </a:endParaRPr>
          </a:p>
        </p:txBody>
      </p:sp>
      <p:grpSp>
        <p:nvGrpSpPr>
          <p:cNvPr id="918" name="Google Shape;918;p92"/>
          <p:cNvGrpSpPr/>
          <p:nvPr/>
        </p:nvGrpSpPr>
        <p:grpSpPr>
          <a:xfrm>
            <a:off x="10452625" y="2411775"/>
            <a:ext cx="681600" cy="681600"/>
            <a:chOff x="10294125" y="2443000"/>
            <a:chExt cx="681600" cy="681600"/>
          </a:xfrm>
        </p:grpSpPr>
        <p:sp>
          <p:nvSpPr>
            <p:cNvPr id="919" name="Google Shape;919;p92"/>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20" name="Google Shape;920;p92"/>
            <p:cNvPicPr preferRelativeResize="0"/>
            <p:nvPr/>
          </p:nvPicPr>
          <p:blipFill>
            <a:blip r:embed="rId6">
              <a:alphaModFix/>
            </a:blip>
            <a:stretch>
              <a:fillRect/>
            </a:stretch>
          </p:blipFill>
          <p:spPr>
            <a:xfrm>
              <a:off x="10401437" y="2562524"/>
              <a:ext cx="466975" cy="442550"/>
            </a:xfrm>
            <a:prstGeom prst="rect">
              <a:avLst/>
            </a:prstGeom>
            <a:noFill/>
            <a:ln>
              <a:noFill/>
            </a:ln>
          </p:spPr>
        </p:pic>
      </p:grpSp>
      <p:sp>
        <p:nvSpPr>
          <p:cNvPr id="921" name="Google Shape;921;p92"/>
          <p:cNvSpPr txBox="1"/>
          <p:nvPr/>
        </p:nvSpPr>
        <p:spPr>
          <a:xfrm>
            <a:off x="9800275" y="3127700"/>
            <a:ext cx="1986300" cy="1908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update the links to the HealthHub  resources with your domain name and URL before you publish your blog</a:t>
            </a:r>
            <a:r>
              <a:rPr b="1" lang="en-US">
                <a:solidFill>
                  <a:schemeClr val="accent3"/>
                </a:solidFill>
                <a:latin typeface="Plus Jakarta Sans"/>
                <a:ea typeface="Plus Jakarta Sans"/>
                <a:cs typeface="Plus Jakarta Sans"/>
                <a:sym typeface="Plus Jakarta Sans"/>
              </a:rPr>
              <a:t>.</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6" name="Shape 926"/>
        <p:cNvGrpSpPr/>
        <p:nvPr/>
      </p:nvGrpSpPr>
      <p:grpSpPr>
        <a:xfrm>
          <a:off x="0" y="0"/>
          <a:ext cx="0" cy="0"/>
          <a:chOff x="0" y="0"/>
          <a:chExt cx="0" cy="0"/>
        </a:xfrm>
      </p:grpSpPr>
      <p:sp>
        <p:nvSpPr>
          <p:cNvPr id="927" name="Google Shape;927;p93"/>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Exercise and fitness infographics</a:t>
            </a:r>
            <a:endParaRPr/>
          </a:p>
        </p:txBody>
      </p:sp>
      <p:sp>
        <p:nvSpPr>
          <p:cNvPr id="928" name="Google Shape;928;p93"/>
          <p:cNvSpPr txBox="1"/>
          <p:nvPr>
            <p:ph idx="1" type="body"/>
          </p:nvPr>
        </p:nvSpPr>
        <p:spPr>
          <a:xfrm>
            <a:off x="740675" y="1563225"/>
            <a:ext cx="4893600" cy="8034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400">
                <a:solidFill>
                  <a:srgbClr val="4C4C4C"/>
                </a:solidFill>
                <a:latin typeface="Plus Jakarta Sans"/>
                <a:ea typeface="Plus Jakarta Sans"/>
                <a:cs typeface="Plus Jakarta Sans"/>
                <a:sym typeface="Plus Jakarta Sans"/>
              </a:rPr>
              <a:t>These infographics are designed to engage your audience and provide clear, actionable information to create a fitness and exercise program.</a:t>
            </a:r>
            <a:endParaRPr/>
          </a:p>
        </p:txBody>
      </p:sp>
      <p:pic>
        <p:nvPicPr>
          <p:cNvPr id="929" name="Google Shape;929;p93"/>
          <p:cNvPicPr preferRelativeResize="0"/>
          <p:nvPr>
            <p:ph idx="2" type="pic"/>
          </p:nvPr>
        </p:nvPicPr>
        <p:blipFill rotWithShape="1">
          <a:blip r:embed="rId3">
            <a:alphaModFix/>
          </a:blip>
          <a:srcRect b="6040" l="0" r="0" t="6040"/>
          <a:stretch/>
        </p:blipFill>
        <p:spPr>
          <a:xfrm>
            <a:off x="5976150" y="1872375"/>
            <a:ext cx="5027699" cy="3261903"/>
          </a:xfrm>
          <a:prstGeom prst="rect">
            <a:avLst/>
          </a:prstGeom>
        </p:spPr>
      </p:pic>
      <p:sp>
        <p:nvSpPr>
          <p:cNvPr id="930" name="Google Shape;930;p93"/>
          <p:cNvSpPr txBox="1"/>
          <p:nvPr>
            <p:ph idx="3" type="body"/>
          </p:nvPr>
        </p:nvSpPr>
        <p:spPr>
          <a:xfrm>
            <a:off x="740675" y="2843025"/>
            <a:ext cx="4762800" cy="23757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b="1" lang="en-US">
                <a:solidFill>
                  <a:srgbClr val="4C4C4C"/>
                </a:solidFill>
                <a:latin typeface="Plus Jakarta Sans"/>
                <a:ea typeface="Plus Jakarta Sans"/>
                <a:cs typeface="Plus Jakarta Sans"/>
                <a:sym typeface="Plus Jakarta Sans"/>
              </a:rPr>
              <a:t>Share them on your social media to drive awareness and inspire healthier choices:</a:t>
            </a:r>
            <a:endParaRPr b="1">
              <a:solidFill>
                <a:srgbClr val="5E5E5E"/>
              </a:solidFill>
              <a:latin typeface="Plus Jakarta Sans"/>
              <a:ea typeface="Plus Jakarta Sans"/>
              <a:cs typeface="Plus Jakarta Sans"/>
              <a:sym typeface="Plus Jakarta Sans"/>
            </a:endParaRPr>
          </a:p>
          <a:p>
            <a:pPr indent="0" lvl="0" marL="0" rtl="0" algn="l">
              <a:spcBef>
                <a:spcPts val="500"/>
              </a:spcBef>
              <a:spcAft>
                <a:spcPts val="0"/>
              </a:spcAft>
              <a:buNone/>
            </a:pPr>
            <a:r>
              <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What’s Your Fitness Personality?</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Exercises You Can Do at Any Age</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10-Minute C</a:t>
            </a:r>
            <a:r>
              <a:rPr lang="en-US">
                <a:solidFill>
                  <a:srgbClr val="5E5E5E"/>
                </a:solidFill>
              </a:rPr>
              <a:t>ircuit</a:t>
            </a:r>
            <a:r>
              <a:rPr lang="en-US">
                <a:solidFill>
                  <a:srgbClr val="5E5E5E"/>
                </a:solidFill>
              </a:rPr>
              <a:t> Training Workout</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4 Fitness Tests Linked to a Longer Life</a:t>
            </a:r>
            <a:endParaRPr>
              <a:solidFill>
                <a:srgbClr val="5E5E5E"/>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5" name="Shape 935"/>
        <p:cNvGrpSpPr/>
        <p:nvPr/>
      </p:nvGrpSpPr>
      <p:grpSpPr>
        <a:xfrm>
          <a:off x="0" y="0"/>
          <a:ext cx="0" cy="0"/>
          <a:chOff x="0" y="0"/>
          <a:chExt cx="0" cy="0"/>
        </a:xfrm>
      </p:grpSpPr>
      <p:pic>
        <p:nvPicPr>
          <p:cNvPr id="936" name="Google Shape;936;p94"/>
          <p:cNvPicPr preferRelativeResize="0"/>
          <p:nvPr>
            <p:ph idx="2" type="pic"/>
          </p:nvPr>
        </p:nvPicPr>
        <p:blipFill rotWithShape="1">
          <a:blip r:embed="rId3">
            <a:alphaModFix/>
          </a:blip>
          <a:srcRect b="0" l="18295" r="18289" t="0"/>
          <a:stretch/>
        </p:blipFill>
        <p:spPr>
          <a:xfrm flipH="1">
            <a:off x="6458875" y="416100"/>
            <a:ext cx="5733300" cy="6025800"/>
          </a:xfrm>
          <a:prstGeom prst="flowChartDelay">
            <a:avLst/>
          </a:prstGeom>
        </p:spPr>
      </p:pic>
      <p:sp>
        <p:nvSpPr>
          <p:cNvPr id="937" name="Google Shape;937;p94"/>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38" name="Google Shape;938;p94"/>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39" name="Google Shape;939;p94"/>
          <p:cNvSpPr txBox="1"/>
          <p:nvPr/>
        </p:nvSpPr>
        <p:spPr>
          <a:xfrm>
            <a:off x="5789225" y="4549400"/>
            <a:ext cx="2102100" cy="1800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Find all of the resources mentioned in this Marketing Toolkit by downloading the URL list found on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r>
              <a:rPr b="1" lang="en-US" sz="1500">
                <a:solidFill>
                  <a:schemeClr val="accent3"/>
                </a:solidFill>
                <a:latin typeface="Plus Jakarta Sans"/>
                <a:ea typeface="Plus Jakarta Sans"/>
                <a:cs typeface="Plus Jakarta Sans"/>
                <a:sym typeface="Plus Jakarta Sans"/>
              </a:rPr>
              <a:t> </a:t>
            </a:r>
            <a:endParaRPr b="1" sz="2000">
              <a:solidFill>
                <a:schemeClr val="accent3"/>
              </a:solidFill>
              <a:latin typeface="Plus Jakarta Sans"/>
              <a:ea typeface="Plus Jakarta Sans"/>
              <a:cs typeface="Plus Jakarta Sans"/>
              <a:sym typeface="Plus Jakarta Sans"/>
            </a:endParaRPr>
          </a:p>
        </p:txBody>
      </p:sp>
      <p:sp>
        <p:nvSpPr>
          <p:cNvPr id="940" name="Google Shape;940;p94"/>
          <p:cNvSpPr txBox="1"/>
          <p:nvPr>
            <p:ph type="title"/>
          </p:nvPr>
        </p:nvSpPr>
        <p:spPr>
          <a:xfrm>
            <a:off x="7239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HealthHub </a:t>
            </a:r>
            <a:r>
              <a:rPr lang="en-US"/>
              <a:t>r</a:t>
            </a:r>
            <a:r>
              <a:rPr lang="en-US"/>
              <a:t>esources</a:t>
            </a:r>
            <a:endParaRPr/>
          </a:p>
        </p:txBody>
      </p:sp>
      <p:sp>
        <p:nvSpPr>
          <p:cNvPr id="941" name="Google Shape;941;p94"/>
          <p:cNvSpPr txBox="1"/>
          <p:nvPr>
            <p:ph idx="3" type="body"/>
          </p:nvPr>
        </p:nvSpPr>
        <p:spPr>
          <a:xfrm>
            <a:off x="723900" y="1827775"/>
            <a:ext cx="5065200" cy="956400"/>
          </a:xfrm>
          <a:prstGeom prst="rect">
            <a:avLst/>
          </a:prstGeom>
        </p:spPr>
        <p:txBody>
          <a:bodyPr anchorCtr="0" anchor="t" bIns="45700" lIns="0" spcFirstLastPara="1" rIns="91425" wrap="square" tIns="45700">
            <a:noAutofit/>
          </a:bodyPr>
          <a:lstStyle/>
          <a:p>
            <a:pPr indent="0" lvl="0" marL="0" rtl="0" algn="l">
              <a:lnSpc>
                <a:spcPct val="115000"/>
              </a:lnSpc>
              <a:spcBef>
                <a:spcPts val="0"/>
              </a:spcBef>
              <a:spcAft>
                <a:spcPts val="0"/>
              </a:spcAft>
              <a:buSzPts val="1018"/>
              <a:buNone/>
            </a:pPr>
            <a:r>
              <a:rPr b="1" lang="en-US" sz="1610">
                <a:solidFill>
                  <a:srgbClr val="4C4C4C"/>
                </a:solidFill>
                <a:latin typeface="Plus Jakarta Sans"/>
                <a:ea typeface="Plus Jakarta Sans"/>
                <a:cs typeface="Plus Jakarta Sans"/>
                <a:sym typeface="Plus Jakarta Sans"/>
              </a:rPr>
              <a:t>HealthHub </a:t>
            </a:r>
            <a:r>
              <a:rPr b="1" lang="en-US" sz="1610">
                <a:solidFill>
                  <a:srgbClr val="4C4C4C"/>
                </a:solidFill>
                <a:latin typeface="Plus Jakarta Sans"/>
                <a:ea typeface="Plus Jakarta Sans"/>
                <a:cs typeface="Plus Jakarta Sans"/>
                <a:sym typeface="Plus Jakarta Sans"/>
              </a:rPr>
              <a:t>contains answers to common questions that people have about health and wellness topics, preventive health, and self-care. </a:t>
            </a:r>
            <a:endParaRPr b="1" sz="1795">
              <a:latin typeface="Plus Jakarta Sans"/>
              <a:ea typeface="Plus Jakarta Sans"/>
              <a:cs typeface="Plus Jakarta Sans"/>
              <a:sym typeface="Plus Jakarta Sans"/>
            </a:endParaRPr>
          </a:p>
        </p:txBody>
      </p:sp>
      <p:sp>
        <p:nvSpPr>
          <p:cNvPr id="942" name="Google Shape;942;p94"/>
          <p:cNvSpPr txBox="1"/>
          <p:nvPr>
            <p:ph idx="1" type="body"/>
          </p:nvPr>
        </p:nvSpPr>
        <p:spPr>
          <a:xfrm>
            <a:off x="723900" y="3241375"/>
            <a:ext cx="4773300" cy="8034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b="0" lang="en-US" sz="1400">
                <a:solidFill>
                  <a:srgbClr val="4C4C4C"/>
                </a:solidFill>
                <a:latin typeface="Plus Jakarta Sans"/>
                <a:ea typeface="Plus Jakarta Sans"/>
                <a:cs typeface="Plus Jakarta Sans"/>
                <a:sym typeface="Plus Jakarta Sans"/>
              </a:rPr>
              <a:t>The Library includes a wide variety of content styles, including condition and wellness articles, newsletters, recipes, and videos (if licensed). </a:t>
            </a:r>
            <a:endParaRPr sz="1800">
              <a:latin typeface="Plus Jakarta Sans"/>
              <a:ea typeface="Plus Jakarta Sans"/>
              <a:cs typeface="Plus Jakarta Sans"/>
              <a:sym typeface="Plus Jakarta Sans"/>
            </a:endParaRPr>
          </a:p>
        </p:txBody>
      </p:sp>
      <p:sp>
        <p:nvSpPr>
          <p:cNvPr id="943" name="Google Shape;943;p94"/>
          <p:cNvSpPr txBox="1"/>
          <p:nvPr/>
        </p:nvSpPr>
        <p:spPr>
          <a:xfrm>
            <a:off x="723900" y="5590325"/>
            <a:ext cx="4773300" cy="1034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1000"/>
              </a:spcBef>
              <a:spcAft>
                <a:spcPts val="0"/>
              </a:spcAft>
              <a:buNone/>
            </a:pPr>
            <a:r>
              <a:rPr i="1" lang="en-US" sz="1100">
                <a:solidFill>
                  <a:srgbClr val="4C4C4C"/>
                </a:solidFill>
                <a:latin typeface="Plus Jakarta Sans"/>
                <a:ea typeface="Plus Jakarta Sans"/>
                <a:cs typeface="Plus Jakarta Sans"/>
                <a:sym typeface="Plus Jakarta Sans"/>
              </a:rPr>
              <a:t>The Library content is reviewed at least every 2 years and updated as needed for any change in clinical standards or for emerging health issues. Each resource goes through both internal and external clinical review for accuracy and alignment with current practice guidelines.</a:t>
            </a:r>
            <a:endParaRPr i="1" sz="1100"/>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8" name="Shape 948"/>
        <p:cNvGrpSpPr/>
        <p:nvPr/>
      </p:nvGrpSpPr>
      <p:grpSpPr>
        <a:xfrm>
          <a:off x="0" y="0"/>
          <a:ext cx="0" cy="0"/>
          <a:chOff x="0" y="0"/>
          <a:chExt cx="0" cy="0"/>
        </a:xfrm>
      </p:grpSpPr>
      <p:sp>
        <p:nvSpPr>
          <p:cNvPr id="949" name="Google Shape;949;p95"/>
          <p:cNvSpPr txBox="1"/>
          <p:nvPr>
            <p:ph idx="3" type="body"/>
          </p:nvPr>
        </p:nvSpPr>
        <p:spPr>
          <a:xfrm>
            <a:off x="740825" y="2385825"/>
            <a:ext cx="4087800" cy="36747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lang="en-US"/>
              <a:t>The call to action can be displayed on specific pages or </a:t>
            </a:r>
            <a:r>
              <a:rPr lang="en-US"/>
              <a:t>groups</a:t>
            </a:r>
            <a:r>
              <a:rPr lang="en-US"/>
              <a:t> of pages that are relevant.</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Use text, images, providers, locations, and more to get the most from your message. </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US">
                <a:latin typeface="Plus Jakarta Sans"/>
                <a:ea typeface="Plus Jakarta Sans"/>
                <a:cs typeface="Plus Jakarta Sans"/>
                <a:sym typeface="Plus Jakarta Sans"/>
              </a:rPr>
              <a:t>TO ADD CALLS TO ACTION: </a:t>
            </a:r>
            <a:endParaRPr/>
          </a:p>
          <a:p>
            <a:pPr indent="-333756" lvl="0" marL="457200" rtl="0" algn="l">
              <a:spcBef>
                <a:spcPts val="0"/>
              </a:spcBef>
              <a:spcAft>
                <a:spcPts val="0"/>
              </a:spcAft>
              <a:buClr>
                <a:schemeClr val="accent1"/>
              </a:buClr>
              <a:buSzPts val="1656"/>
              <a:buChar char="●"/>
            </a:pPr>
            <a:r>
              <a:rPr lang="en-US"/>
              <a:t>Login to the admin portal</a:t>
            </a:r>
            <a:endParaRPr/>
          </a:p>
          <a:p>
            <a:pPr indent="-333756" lvl="0" marL="457200" rtl="0" algn="l">
              <a:spcBef>
                <a:spcPts val="0"/>
              </a:spcBef>
              <a:spcAft>
                <a:spcPts val="0"/>
              </a:spcAft>
              <a:buClr>
                <a:schemeClr val="accent1"/>
              </a:buClr>
              <a:buSzPts val="1656"/>
              <a:buChar char="●"/>
            </a:pPr>
            <a:r>
              <a:rPr lang="en-US"/>
              <a:t>Create a custom block</a:t>
            </a:r>
            <a:endParaRPr/>
          </a:p>
          <a:p>
            <a:pPr indent="-333756" lvl="0" marL="457200" rtl="0" algn="l">
              <a:spcBef>
                <a:spcPts val="0"/>
              </a:spcBef>
              <a:spcAft>
                <a:spcPts val="0"/>
              </a:spcAft>
              <a:buClr>
                <a:schemeClr val="accent1"/>
              </a:buClr>
              <a:buSzPts val="1656"/>
              <a:buChar char="●"/>
            </a:pPr>
            <a:r>
              <a:rPr lang="en-US"/>
              <a:t>Designate pages to display</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Please consult the HealthHub help center for more information.</a:t>
            </a:r>
            <a:endParaRPr/>
          </a:p>
        </p:txBody>
      </p:sp>
      <p:sp>
        <p:nvSpPr>
          <p:cNvPr id="950" name="Google Shape;950;p95"/>
          <p:cNvSpPr txBox="1"/>
          <p:nvPr>
            <p:ph idx="1" type="body"/>
          </p:nvPr>
        </p:nvSpPr>
        <p:spPr>
          <a:xfrm>
            <a:off x="740675" y="1472175"/>
            <a:ext cx="44502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Deliver a contextual next step for your visitors with a custom call to action</a:t>
            </a:r>
            <a:r>
              <a:rPr lang="en-US"/>
              <a:t>.</a:t>
            </a:r>
            <a:endParaRPr/>
          </a:p>
        </p:txBody>
      </p:sp>
      <p:sp>
        <p:nvSpPr>
          <p:cNvPr id="951" name="Google Shape;951;p95"/>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Add</a:t>
            </a:r>
            <a:r>
              <a:rPr lang="en-US"/>
              <a:t> custom calls to action to your site</a:t>
            </a:r>
            <a:endParaRPr/>
          </a:p>
        </p:txBody>
      </p:sp>
      <p:pic>
        <p:nvPicPr>
          <p:cNvPr id="952" name="Google Shape;952;p95"/>
          <p:cNvPicPr preferRelativeResize="0"/>
          <p:nvPr>
            <p:ph idx="2" type="pic"/>
          </p:nvPr>
        </p:nvPicPr>
        <p:blipFill rotWithShape="1">
          <a:blip r:embed="rId3">
            <a:alphaModFix/>
          </a:blip>
          <a:srcRect b="1409" l="0" r="0" t="1409"/>
          <a:stretch/>
        </p:blipFill>
        <p:spPr>
          <a:xfrm>
            <a:off x="5976150" y="1872375"/>
            <a:ext cx="5027702" cy="3261900"/>
          </a:xfrm>
          <a:prstGeom prst="rect">
            <a:avLst/>
          </a:prstGeom>
        </p:spPr>
      </p:pic>
      <p:sp>
        <p:nvSpPr>
          <p:cNvPr id="953" name="Google Shape;953;p95"/>
          <p:cNvSpPr/>
          <p:nvPr/>
        </p:nvSpPr>
        <p:spPr>
          <a:xfrm>
            <a:off x="9093200" y="3692500"/>
            <a:ext cx="681600" cy="455700"/>
          </a:xfrm>
          <a:prstGeom prst="rightArrow">
            <a:avLst>
              <a:gd fmla="val 50000" name="adj1"/>
              <a:gd fmla="val 50000" name="adj2"/>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8" name="Shape 958"/>
        <p:cNvGrpSpPr/>
        <p:nvPr/>
      </p:nvGrpSpPr>
      <p:grpSpPr>
        <a:xfrm>
          <a:off x="0" y="0"/>
          <a:ext cx="0" cy="0"/>
          <a:chOff x="0" y="0"/>
          <a:chExt cx="0" cy="0"/>
        </a:xfrm>
      </p:grpSpPr>
      <p:sp>
        <p:nvSpPr>
          <p:cNvPr id="959" name="Google Shape;959;p96"/>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Look for these Marketing Toolkits</a:t>
            </a:r>
            <a:endParaRPr/>
          </a:p>
        </p:txBody>
      </p:sp>
      <p:sp>
        <p:nvSpPr>
          <p:cNvPr id="960" name="Google Shape;960;p96"/>
          <p:cNvSpPr txBox="1"/>
          <p:nvPr>
            <p:ph idx="7" type="body"/>
          </p:nvPr>
        </p:nvSpPr>
        <p:spPr>
          <a:xfrm>
            <a:off x="741375" y="1472175"/>
            <a:ext cx="10497300" cy="3387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Got suggestions? Let us know by contacting your Account Manager. </a:t>
            </a:r>
            <a:endParaRPr/>
          </a:p>
        </p:txBody>
      </p:sp>
      <p:sp>
        <p:nvSpPr>
          <p:cNvPr id="961" name="Google Shape;961;p96"/>
          <p:cNvSpPr txBox="1"/>
          <p:nvPr>
            <p:ph idx="3" type="body"/>
          </p:nvPr>
        </p:nvSpPr>
        <p:spPr>
          <a:xfrm>
            <a:off x="2210954" y="4411225"/>
            <a:ext cx="1920300" cy="893700"/>
          </a:xfrm>
          <a:prstGeom prst="rect">
            <a:avLst/>
          </a:prstGeom>
        </p:spPr>
        <p:txBody>
          <a:bodyPr anchorCtr="0" anchor="t"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chemeClr val="lt2"/>
                </a:highlight>
                <a:latin typeface="Plus Jakarta Sans"/>
                <a:ea typeface="Plus Jakarta Sans"/>
                <a:cs typeface="Plus Jakarta Sans"/>
                <a:sym typeface="Plus Jakarta Sans"/>
              </a:rPr>
              <a:t>Exercise &amp; Fitness</a:t>
            </a:r>
            <a:endParaRPr b="1" sz="1350">
              <a:solidFill>
                <a:srgbClr val="3C4043"/>
              </a:solidFill>
              <a:highlight>
                <a:schemeClr val="lt2"/>
              </a:highlight>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t/>
            </a:r>
            <a:endParaRPr b="1" sz="1350">
              <a:solidFill>
                <a:srgbClr val="3C4043"/>
              </a:solidFill>
              <a:highlight>
                <a:srgbClr val="FFFFFF"/>
              </a:highlight>
              <a:latin typeface="Plus Jakarta Sans"/>
              <a:ea typeface="Plus Jakarta Sans"/>
              <a:cs typeface="Plus Jakarta Sans"/>
              <a:sym typeface="Plus Jakarta Sans"/>
            </a:endParaRPr>
          </a:p>
        </p:txBody>
      </p:sp>
      <p:sp>
        <p:nvSpPr>
          <p:cNvPr id="962" name="Google Shape;962;p96"/>
          <p:cNvSpPr txBox="1"/>
          <p:nvPr>
            <p:ph idx="5" type="body"/>
          </p:nvPr>
        </p:nvSpPr>
        <p:spPr>
          <a:xfrm>
            <a:off x="2717049" y="3157900"/>
            <a:ext cx="811800" cy="4287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Feb</a:t>
            </a:r>
            <a:endParaRPr/>
          </a:p>
        </p:txBody>
      </p:sp>
      <p:sp>
        <p:nvSpPr>
          <p:cNvPr id="963" name="Google Shape;963;p96"/>
          <p:cNvSpPr txBox="1"/>
          <p:nvPr>
            <p:ph idx="5" type="body"/>
          </p:nvPr>
        </p:nvSpPr>
        <p:spPr>
          <a:xfrm>
            <a:off x="5600974" y="4643725"/>
            <a:ext cx="811800" cy="4287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Mar</a:t>
            </a:r>
            <a:endParaRPr/>
          </a:p>
        </p:txBody>
      </p:sp>
      <p:sp>
        <p:nvSpPr>
          <p:cNvPr id="964" name="Google Shape;964;p96"/>
          <p:cNvSpPr txBox="1"/>
          <p:nvPr>
            <p:ph idx="5" type="body"/>
          </p:nvPr>
        </p:nvSpPr>
        <p:spPr>
          <a:xfrm>
            <a:off x="8555654" y="3157900"/>
            <a:ext cx="603300" cy="4287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Apr</a:t>
            </a:r>
            <a:endParaRPr/>
          </a:p>
        </p:txBody>
      </p:sp>
      <p:sp>
        <p:nvSpPr>
          <p:cNvPr id="965" name="Google Shape;965;p96"/>
          <p:cNvSpPr txBox="1"/>
          <p:nvPr>
            <p:ph idx="3" type="body"/>
          </p:nvPr>
        </p:nvSpPr>
        <p:spPr>
          <a:xfrm>
            <a:off x="5135854" y="2847225"/>
            <a:ext cx="1920300" cy="893700"/>
          </a:xfrm>
          <a:prstGeom prst="rect">
            <a:avLst/>
          </a:prstGeom>
        </p:spPr>
        <p:txBody>
          <a:bodyPr anchorCtr="0" anchor="b"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Colorectal Cancer</a:t>
            </a:r>
            <a:endParaRPr b="1" sz="1350">
              <a:solidFill>
                <a:srgbClr val="3C4043"/>
              </a:solidFill>
              <a:highlight>
                <a:srgbClr val="FFFFFF"/>
              </a:highlight>
              <a:latin typeface="Plus Jakarta Sans"/>
              <a:ea typeface="Plus Jakarta Sans"/>
              <a:cs typeface="Plus Jakarta Sans"/>
              <a:sym typeface="Plus Jakarta Sans"/>
            </a:endParaRPr>
          </a:p>
        </p:txBody>
      </p:sp>
      <p:sp>
        <p:nvSpPr>
          <p:cNvPr id="966" name="Google Shape;966;p96"/>
          <p:cNvSpPr txBox="1"/>
          <p:nvPr>
            <p:ph idx="3" type="body"/>
          </p:nvPr>
        </p:nvSpPr>
        <p:spPr>
          <a:xfrm>
            <a:off x="7882500" y="4411225"/>
            <a:ext cx="2351400" cy="1234800"/>
          </a:xfrm>
          <a:prstGeom prst="rect">
            <a:avLst/>
          </a:prstGeom>
        </p:spPr>
        <p:txBody>
          <a:bodyPr anchorCtr="0" anchor="t"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Weight</a:t>
            </a:r>
            <a:r>
              <a:rPr b="1" lang="en-US" sz="1350">
                <a:solidFill>
                  <a:srgbClr val="3C4043"/>
                </a:solidFill>
                <a:highlight>
                  <a:srgbClr val="FFFFFF"/>
                </a:highlight>
                <a:latin typeface="Plus Jakarta Sans"/>
                <a:ea typeface="Plus Jakarta Sans"/>
                <a:cs typeface="Plus Jakarta Sans"/>
                <a:sym typeface="Plus Jakarta Sans"/>
              </a:rPr>
              <a:t> Management</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1" name="Shape 971"/>
        <p:cNvGrpSpPr/>
        <p:nvPr/>
      </p:nvGrpSpPr>
      <p:grpSpPr>
        <a:xfrm>
          <a:off x="0" y="0"/>
          <a:ext cx="0" cy="0"/>
          <a:chOff x="0" y="0"/>
          <a:chExt cx="0" cy="0"/>
        </a:xfrm>
      </p:grpSpPr>
      <p:sp>
        <p:nvSpPr>
          <p:cNvPr id="972" name="Google Shape;972;p97"/>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973" name="Google Shape;973;p97"/>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974" name="Google Shape;974;p97"/>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975" name="Google Shape;975;p97"/>
          <p:cNvSpPr txBox="1"/>
          <p:nvPr/>
        </p:nvSpPr>
        <p:spPr>
          <a:xfrm>
            <a:off x="8315547" y="1690325"/>
            <a:ext cx="36363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3"/>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976" name="Google Shape;976;p97"/>
          <p:cNvGrpSpPr/>
          <p:nvPr/>
        </p:nvGrpSpPr>
        <p:grpSpPr>
          <a:xfrm>
            <a:off x="9827386" y="1055500"/>
            <a:ext cx="612622" cy="612000"/>
            <a:chOff x="10134200" y="974025"/>
            <a:chExt cx="681600" cy="612000"/>
          </a:xfrm>
        </p:grpSpPr>
        <p:sp>
          <p:nvSpPr>
            <p:cNvPr id="977" name="Google Shape;977;p97"/>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78" name="Google Shape;978;p97"/>
            <p:cNvPicPr preferRelativeResize="0"/>
            <p:nvPr/>
          </p:nvPicPr>
          <p:blipFill>
            <a:blip r:embed="rId7">
              <a:alphaModFix/>
            </a:blip>
            <a:stretch>
              <a:fillRect/>
            </a:stretch>
          </p:blipFill>
          <p:spPr>
            <a:xfrm>
              <a:off x="10259988" y="1083754"/>
              <a:ext cx="430025" cy="392531"/>
            </a:xfrm>
            <a:prstGeom prst="rect">
              <a:avLst/>
            </a:prstGeom>
            <a:noFill/>
            <a:ln>
              <a:noFill/>
            </a:ln>
          </p:spPr>
        </p:pic>
      </p:grpSp>
      <p:sp>
        <p:nvSpPr>
          <p:cNvPr id="979" name="Google Shape;979;p97"/>
          <p:cNvSpPr txBox="1"/>
          <p:nvPr/>
        </p:nvSpPr>
        <p:spPr>
          <a:xfrm>
            <a:off x="862025" y="58094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pic>
        <p:nvPicPr>
          <p:cNvPr id="980" name="Google Shape;980;p97"/>
          <p:cNvPicPr preferRelativeResize="0"/>
          <p:nvPr/>
        </p:nvPicPr>
        <p:blipFill>
          <a:blip r:embed="rId8">
            <a:alphaModFix/>
          </a:blip>
          <a:stretch>
            <a:fillRect/>
          </a:stretch>
        </p:blipFill>
        <p:spPr>
          <a:xfrm>
            <a:off x="733900" y="2246688"/>
            <a:ext cx="6711200" cy="3266212"/>
          </a:xfrm>
          <a:prstGeom prst="rect">
            <a:avLst/>
          </a:prstGeom>
          <a:noFill/>
          <a:ln>
            <a:noFill/>
          </a:ln>
          <a:effectLst>
            <a:outerShdw blurRad="57150" rotWithShape="0" algn="bl" dir="5400000" dist="38100">
              <a:srgbClr val="000000">
                <a:alpha val="50000"/>
              </a:srgbClr>
            </a:outerShdw>
          </a:effectLst>
        </p:spPr>
      </p:pic>
      <p:sp>
        <p:nvSpPr>
          <p:cNvPr id="981" name="Google Shape;981;p97"/>
          <p:cNvSpPr/>
          <p:nvPr/>
        </p:nvSpPr>
        <p:spPr>
          <a:xfrm>
            <a:off x="4654550" y="2120125"/>
            <a:ext cx="1111200" cy="10110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aphicFrame>
        <p:nvGraphicFramePr>
          <p:cNvPr id="982" name="Google Shape;982;p97"/>
          <p:cNvGraphicFramePr/>
          <p:nvPr/>
        </p:nvGraphicFramePr>
        <p:xfrm>
          <a:off x="7610400" y="3142450"/>
          <a:ext cx="3000000" cy="3000000"/>
        </p:xfrm>
        <a:graphic>
          <a:graphicData uri="http://schemas.openxmlformats.org/drawingml/2006/table">
            <a:tbl>
              <a:tblPr>
                <a:noFill/>
                <a:tableStyleId>{07677223-7B0E-48A9-981A-CAB531BD8636}</a:tableStyleId>
              </a:tblPr>
              <a:tblGrid>
                <a:gridCol w="2246925"/>
                <a:gridCol w="2246925"/>
              </a:tblGrid>
              <a:tr h="381000">
                <a:tc gridSpan="2">
                  <a:txBody>
                    <a:bodyPr/>
                    <a:lstStyle/>
                    <a:p>
                      <a:pPr indent="-228600" lvl="0" marL="285750" rtl="0" algn="l">
                        <a:spcBef>
                          <a:spcPts val="0"/>
                        </a:spcBef>
                        <a:spcAft>
                          <a:spcPts val="0"/>
                        </a:spcAft>
                        <a:buNone/>
                      </a:pPr>
                      <a:r>
                        <a:rPr b="1" lang="en-US" sz="1200">
                          <a:solidFill>
                            <a:schemeClr val="dk1"/>
                          </a:solidFill>
                          <a:latin typeface="Plus Jakarta Sans"/>
                          <a:ea typeface="Plus Jakarta Sans"/>
                          <a:cs typeface="Plus Jakarta Sans"/>
                          <a:sym typeface="Plus Jakarta Sans"/>
                        </a:rPr>
                        <a:t>Available Toolkits</a:t>
                      </a:r>
                      <a:endParaRPr b="1"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r>
              <a:tr h="2991675">
                <a:tc>
                  <a:txBody>
                    <a:bodyPr/>
                    <a:lstStyle/>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Alzheimer’s Health</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Breast Cancer Awareness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Breast Health</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Cancer Prevention</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Caregiving</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Children’s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COPD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Diabetes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Exercise &amp; Fitness</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Family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Holidays</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Kidneys</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Pregnancy &amp; Newborn Care</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Resolutions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Skin &amp; Sun Safety</a:t>
                      </a:r>
                      <a:endParaRPr sz="1100">
                        <a:solidFill>
                          <a:schemeClr val="dk1"/>
                        </a:solidFill>
                        <a:latin typeface="Plus Jakarta Sans"/>
                        <a:ea typeface="Plus Jakarta Sans"/>
                        <a:cs typeface="Plus Jakarta Sans"/>
                        <a:sym typeface="Plus Jakarta Sans"/>
                      </a:endParaRPr>
                    </a:p>
                    <a:p>
                      <a:pPr indent="0" lvl="0" marL="457200" marR="0" rtl="0" algn="l">
                        <a:lnSpc>
                          <a:spcPct val="100000"/>
                        </a:lnSpc>
                        <a:spcBef>
                          <a:spcPts val="0"/>
                        </a:spcBef>
                        <a:spcAft>
                          <a:spcPts val="0"/>
                        </a:spcAft>
                        <a:buNone/>
                      </a:pPr>
                      <a:r>
                        <a:t/>
                      </a:r>
                      <a:endParaRPr sz="11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Heart Health </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Immunizations</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Liver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Living with HIV</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Men’s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Mental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Orthopedic Health </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Preventive Care Awareness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Prostate Cancer</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Sexual Health</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Smoking Cessation</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Stroke Awareness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Symptom Checker</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Women’s Health</a:t>
                      </a:r>
                      <a:endParaRPr sz="11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6" name="Shape 776"/>
        <p:cNvGrpSpPr/>
        <p:nvPr/>
      </p:nvGrpSpPr>
      <p:grpSpPr>
        <a:xfrm>
          <a:off x="0" y="0"/>
          <a:ext cx="0" cy="0"/>
          <a:chOff x="0" y="0"/>
          <a:chExt cx="0" cy="0"/>
        </a:xfrm>
      </p:grpSpPr>
      <p:pic>
        <p:nvPicPr>
          <p:cNvPr id="777" name="Google Shape;777;p82"/>
          <p:cNvPicPr preferRelativeResize="0"/>
          <p:nvPr>
            <p:ph idx="2" type="pic"/>
          </p:nvPr>
        </p:nvPicPr>
        <p:blipFill rotWithShape="1">
          <a:blip r:embed="rId3">
            <a:alphaModFix/>
          </a:blip>
          <a:srcRect b="298" l="0" r="0" t="298"/>
          <a:stretch/>
        </p:blipFill>
        <p:spPr>
          <a:xfrm>
            <a:off x="8095047" y="1257696"/>
            <a:ext cx="2124300" cy="4571400"/>
          </a:xfrm>
          <a:prstGeom prst="roundRect">
            <a:avLst>
              <a:gd fmla="val 16667" name="adj"/>
            </a:avLst>
          </a:prstGeom>
        </p:spPr>
      </p:pic>
      <p:sp>
        <p:nvSpPr>
          <p:cNvPr id="778" name="Google Shape;778;p82"/>
          <p:cNvSpPr txBox="1"/>
          <p:nvPr>
            <p:ph idx="3" type="body"/>
          </p:nvPr>
        </p:nvSpPr>
        <p:spPr>
          <a:xfrm>
            <a:off x="533400" y="2687500"/>
            <a:ext cx="5757000" cy="3401700"/>
          </a:xfrm>
          <a:prstGeom prst="rect">
            <a:avLst/>
          </a:prstGeom>
        </p:spPr>
        <p:txBody>
          <a:bodyPr anchorCtr="0" anchor="t" bIns="45700" lIns="0" spcFirstLastPara="1" rIns="91425" wrap="square" tIns="45700">
            <a:normAutofit lnSpcReduction="20000"/>
          </a:bodyPr>
          <a:lstStyle/>
          <a:p>
            <a:pPr indent="0" lvl="0" marL="0" rtl="0" algn="l">
              <a:lnSpc>
                <a:spcPct val="150000"/>
              </a:lnSpc>
              <a:spcBef>
                <a:spcPts val="0"/>
              </a:spcBef>
              <a:spcAft>
                <a:spcPts val="0"/>
              </a:spcAft>
              <a:buNone/>
            </a:pPr>
            <a:r>
              <a:rPr lang="en-US" sz="1600"/>
              <a:t>T</a:t>
            </a:r>
            <a:r>
              <a:rPr lang="en-US" sz="1600"/>
              <a:t>his Toolkit includes:</a:t>
            </a:r>
            <a:endParaRPr sz="1600"/>
          </a:p>
          <a:p>
            <a:pPr indent="-336550" lvl="0" marL="457200" rtl="0" algn="l">
              <a:lnSpc>
                <a:spcPct val="115000"/>
              </a:lnSpc>
              <a:spcBef>
                <a:spcPts val="0"/>
              </a:spcBef>
              <a:spcAft>
                <a:spcPts val="0"/>
              </a:spcAft>
              <a:buClr>
                <a:schemeClr val="accent1"/>
              </a:buClr>
              <a:buSzPts val="1700"/>
              <a:buChar char="•"/>
            </a:pPr>
            <a:r>
              <a:rPr lang="en-US" sz="1600"/>
              <a:t>Social media posts that are ready for your campaign</a:t>
            </a:r>
            <a:endParaRPr sz="1600"/>
          </a:p>
          <a:p>
            <a:pPr indent="-336550" lvl="0" marL="457200" rtl="0" algn="l">
              <a:lnSpc>
                <a:spcPct val="115000"/>
              </a:lnSpc>
              <a:spcBef>
                <a:spcPts val="600"/>
              </a:spcBef>
              <a:spcAft>
                <a:spcPts val="0"/>
              </a:spcAft>
              <a:buClr>
                <a:schemeClr val="accent1"/>
              </a:buClr>
              <a:buSzPts val="1700"/>
              <a:buChar char="•"/>
            </a:pPr>
            <a:r>
              <a:rPr lang="en-US" sz="1600"/>
              <a:t>A customizable blog post</a:t>
            </a:r>
            <a:endParaRPr sz="1600"/>
          </a:p>
          <a:p>
            <a:pPr indent="-336550" lvl="0" marL="457200" rtl="0" algn="l">
              <a:lnSpc>
                <a:spcPct val="115000"/>
              </a:lnSpc>
              <a:spcBef>
                <a:spcPts val="600"/>
              </a:spcBef>
              <a:spcAft>
                <a:spcPts val="0"/>
              </a:spcAft>
              <a:buClr>
                <a:schemeClr val="accent1"/>
              </a:buClr>
              <a:buSzPts val="1700"/>
              <a:buChar char="•"/>
            </a:pPr>
            <a:r>
              <a:rPr lang="en-US" sz="1600"/>
              <a:t>Infographics that build understanding using engaging and entertaining visuals </a:t>
            </a:r>
            <a:endParaRPr sz="1600"/>
          </a:p>
          <a:p>
            <a:pPr indent="-336550" lvl="0" marL="457200" rtl="0" algn="l">
              <a:lnSpc>
                <a:spcPct val="115000"/>
              </a:lnSpc>
              <a:spcBef>
                <a:spcPts val="600"/>
              </a:spcBef>
              <a:spcAft>
                <a:spcPts val="0"/>
              </a:spcAft>
              <a:buClr>
                <a:schemeClr val="accent1"/>
              </a:buClr>
              <a:buSzPts val="1700"/>
              <a:buChar char="•"/>
            </a:pPr>
            <a:r>
              <a:rPr lang="en-US" sz="1600"/>
              <a:t>Highlighted Consumer Health Library articles, quizzes, risk assessments, and other resources to engage and nurture people as they explore topics that are important to their health</a:t>
            </a:r>
            <a:endParaRPr sz="1600"/>
          </a:p>
          <a:p>
            <a:pPr indent="-336550" lvl="0" marL="457200" rtl="0" algn="l">
              <a:lnSpc>
                <a:spcPct val="115000"/>
              </a:lnSpc>
              <a:spcBef>
                <a:spcPts val="600"/>
              </a:spcBef>
              <a:spcAft>
                <a:spcPts val="0"/>
              </a:spcAft>
              <a:buClr>
                <a:schemeClr val="accent1"/>
              </a:buClr>
              <a:buSzPts val="1700"/>
              <a:buChar char="•"/>
            </a:pPr>
            <a:r>
              <a:rPr lang="en-US" sz="1600"/>
              <a:t>Links to videos and Spanish language resources</a:t>
            </a:r>
            <a:endParaRPr sz="1600"/>
          </a:p>
          <a:p>
            <a:pPr indent="-336550" lvl="0" marL="457200" rtl="0" algn="l">
              <a:lnSpc>
                <a:spcPct val="115000"/>
              </a:lnSpc>
              <a:spcBef>
                <a:spcPts val="600"/>
              </a:spcBef>
              <a:spcAft>
                <a:spcPts val="600"/>
              </a:spcAft>
              <a:buClr>
                <a:schemeClr val="accent1"/>
              </a:buClr>
              <a:buSzPts val="1700"/>
              <a:buChar char="•"/>
            </a:pPr>
            <a:r>
              <a:rPr lang="en-US" sz="1600"/>
              <a:t>A  Toolkit calendar</a:t>
            </a:r>
            <a:endParaRPr b="1">
              <a:latin typeface="Plus Jakarta Sans"/>
              <a:ea typeface="Plus Jakarta Sans"/>
              <a:cs typeface="Plus Jakarta Sans"/>
              <a:sym typeface="Plus Jakarta Sans"/>
            </a:endParaRPr>
          </a:p>
        </p:txBody>
      </p:sp>
      <p:sp>
        <p:nvSpPr>
          <p:cNvPr id="779" name="Google Shape;779;p82"/>
          <p:cNvSpPr txBox="1"/>
          <p:nvPr>
            <p:ph idx="3" type="body"/>
          </p:nvPr>
        </p:nvSpPr>
        <p:spPr>
          <a:xfrm>
            <a:off x="533400" y="1723363"/>
            <a:ext cx="6615900" cy="8610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None/>
            </a:pPr>
            <a:r>
              <a:rPr lang="en-US" sz="1600"/>
              <a:t>We provide a rich set of resources to educate about all aspects of exercise and fitness.</a:t>
            </a:r>
            <a:endParaRPr sz="1400">
              <a:latin typeface="Plus Jakarta Sans"/>
              <a:ea typeface="Plus Jakarta Sans"/>
              <a:cs typeface="Plus Jakarta Sans"/>
              <a:sym typeface="Plus Jakarta Sans"/>
            </a:endParaRPr>
          </a:p>
        </p:txBody>
      </p:sp>
      <p:sp>
        <p:nvSpPr>
          <p:cNvPr id="780" name="Google Shape;780;p82"/>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Marketing Toolkit overview</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5" name="Shape 785"/>
        <p:cNvGrpSpPr/>
        <p:nvPr/>
      </p:nvGrpSpPr>
      <p:grpSpPr>
        <a:xfrm>
          <a:off x="0" y="0"/>
          <a:ext cx="0" cy="0"/>
          <a:chOff x="0" y="0"/>
          <a:chExt cx="0" cy="0"/>
        </a:xfrm>
      </p:grpSpPr>
      <p:sp>
        <p:nvSpPr>
          <p:cNvPr id="786" name="Google Shape;786;p83"/>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An analysis</a:t>
            </a:r>
            <a:r>
              <a:rPr lang="en-US"/>
              <a:t>-d</a:t>
            </a:r>
            <a:r>
              <a:rPr lang="en-US"/>
              <a:t>riven Marketing Toolkit</a:t>
            </a:r>
            <a:endParaRPr/>
          </a:p>
        </p:txBody>
      </p:sp>
      <p:sp>
        <p:nvSpPr>
          <p:cNvPr id="787" name="Google Shape;787;p83"/>
          <p:cNvSpPr txBox="1"/>
          <p:nvPr>
            <p:ph idx="1" type="body"/>
          </p:nvPr>
        </p:nvSpPr>
        <p:spPr>
          <a:xfrm>
            <a:off x="1141422"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Search strategy</a:t>
            </a:r>
            <a:endParaRPr/>
          </a:p>
        </p:txBody>
      </p:sp>
      <p:sp>
        <p:nvSpPr>
          <p:cNvPr id="788" name="Google Shape;788;p83"/>
          <p:cNvSpPr txBox="1"/>
          <p:nvPr>
            <p:ph idx="5" type="body"/>
          </p:nvPr>
        </p:nvSpPr>
        <p:spPr>
          <a:xfrm>
            <a:off x="730675"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search strategist identified the most-searched exercise and fitness– related keywords and topics. We then reviewed selected hospital sites and identified opportunities for meeting consumers’ search intent. </a:t>
            </a:r>
            <a:endParaRPr sz="1300"/>
          </a:p>
          <a:p>
            <a:pPr indent="0" lvl="0" marL="0" rtl="0" algn="ctr">
              <a:spcBef>
                <a:spcPts val="0"/>
              </a:spcBef>
              <a:spcAft>
                <a:spcPts val="0"/>
              </a:spcAft>
              <a:buNone/>
            </a:pPr>
            <a:r>
              <a:t/>
            </a:r>
            <a:endParaRPr sz="1300"/>
          </a:p>
        </p:txBody>
      </p:sp>
      <p:sp>
        <p:nvSpPr>
          <p:cNvPr id="789" name="Google Shape;789;p83"/>
          <p:cNvSpPr txBox="1"/>
          <p:nvPr>
            <p:ph idx="2" type="body"/>
          </p:nvPr>
        </p:nvSpPr>
        <p:spPr>
          <a:xfrm>
            <a:off x="4896775"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Editorial expertise</a:t>
            </a:r>
            <a:endParaRPr/>
          </a:p>
        </p:txBody>
      </p:sp>
      <p:sp>
        <p:nvSpPr>
          <p:cNvPr id="790" name="Google Shape;790;p83"/>
          <p:cNvSpPr txBox="1"/>
          <p:nvPr>
            <p:ph idx="3" type="body"/>
          </p:nvPr>
        </p:nvSpPr>
        <p:spPr>
          <a:xfrm>
            <a:off x="8552024" y="2378925"/>
            <a:ext cx="28911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Best-in-class resources</a:t>
            </a:r>
            <a:endParaRPr/>
          </a:p>
        </p:txBody>
      </p:sp>
      <p:sp>
        <p:nvSpPr>
          <p:cNvPr id="791" name="Google Shape;791;p83"/>
          <p:cNvSpPr txBox="1"/>
          <p:nvPr>
            <p:ph idx="4" type="body"/>
          </p:nvPr>
        </p:nvSpPr>
        <p:spPr>
          <a:xfrm>
            <a:off x="730525" y="1472184"/>
            <a:ext cx="106290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This Exercise &amp; Fitness Toolkit leverages WebMD’s expertise to support your marketing needs. </a:t>
            </a:r>
            <a:endParaRPr/>
          </a:p>
          <a:p>
            <a:pPr indent="0" lvl="0" marL="0" rtl="0" algn="l">
              <a:spcBef>
                <a:spcPts val="0"/>
              </a:spcBef>
              <a:spcAft>
                <a:spcPts val="0"/>
              </a:spcAft>
              <a:buNone/>
            </a:pPr>
            <a:r>
              <a:rPr lang="en-US"/>
              <a:t>We use a 3-step process to build a Toolkit. This includes:</a:t>
            </a:r>
            <a:endParaRPr/>
          </a:p>
        </p:txBody>
      </p:sp>
      <p:sp>
        <p:nvSpPr>
          <p:cNvPr id="792" name="Google Shape;792;p83"/>
          <p:cNvSpPr txBox="1"/>
          <p:nvPr>
            <p:ph idx="6" type="body"/>
          </p:nvPr>
        </p:nvSpPr>
        <p:spPr>
          <a:xfrm>
            <a:off x="4486081" y="3472900"/>
            <a:ext cx="31179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Using our editorial team’s deep understanding of the clinical condition area, the patient journey, and our existing content, we identified Consumer Health Library resources and outreach opportunities. </a:t>
            </a:r>
            <a:endParaRPr sz="1300"/>
          </a:p>
          <a:p>
            <a:pPr indent="0" lvl="0" marL="0" rtl="0" algn="ctr">
              <a:spcBef>
                <a:spcPts val="0"/>
              </a:spcBef>
              <a:spcAft>
                <a:spcPts val="0"/>
              </a:spcAft>
              <a:buNone/>
            </a:pPr>
            <a:r>
              <a:t/>
            </a:r>
            <a:endParaRPr sz="1300"/>
          </a:p>
        </p:txBody>
      </p:sp>
      <p:sp>
        <p:nvSpPr>
          <p:cNvPr id="793" name="Google Shape;793;p83"/>
          <p:cNvSpPr txBox="1"/>
          <p:nvPr>
            <p:ph idx="7" type="body"/>
          </p:nvPr>
        </p:nvSpPr>
        <p:spPr>
          <a:xfrm>
            <a:off x="8399674"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design team developed the complementary content, infographics, and suggested imagery to jump-start your marketing campaigns.</a:t>
            </a:r>
            <a:endParaRPr sz="1300"/>
          </a:p>
          <a:p>
            <a:pPr indent="0" lvl="0" marL="0" rtl="0" algn="ctr">
              <a:spcBef>
                <a:spcPts val="0"/>
              </a:spcBef>
              <a:spcAft>
                <a:spcPts val="0"/>
              </a:spcAft>
              <a:buNone/>
            </a:pPr>
            <a:r>
              <a:t/>
            </a:r>
            <a:endParaRPr sz="1300"/>
          </a:p>
        </p:txBody>
      </p:sp>
      <p:sp>
        <p:nvSpPr>
          <p:cNvPr id="794" name="Google Shape;794;p83"/>
          <p:cNvSpPr txBox="1"/>
          <p:nvPr/>
        </p:nvSpPr>
        <p:spPr>
          <a:xfrm>
            <a:off x="2009975" y="5281600"/>
            <a:ext cx="7945800" cy="1048200"/>
          </a:xfrm>
          <a:prstGeom prst="rect">
            <a:avLst/>
          </a:prstGeom>
          <a:solidFill>
            <a:schemeClr val="lt2"/>
          </a:solidFill>
          <a:ln>
            <a:noFill/>
          </a:ln>
        </p:spPr>
        <p:txBody>
          <a:bodyPr anchorCtr="0" anchor="ctr" bIns="0" lIns="0" spcFirstLastPara="1" rIns="0" wrap="square" tIns="274300">
            <a:noAutofit/>
          </a:bodyPr>
          <a:lstStyle/>
          <a:p>
            <a:pPr indent="0" lvl="0" marL="0" marR="0" rtl="0" algn="ctr">
              <a:lnSpc>
                <a:spcPct val="115000"/>
              </a:lnSpc>
              <a:spcBef>
                <a:spcPts val="0"/>
              </a:spcBef>
              <a:spcAft>
                <a:spcPts val="1700"/>
              </a:spcAft>
              <a:buClr>
                <a:srgbClr val="000000"/>
              </a:buClr>
              <a:buSzPts val="1400"/>
              <a:buFont typeface="Arial"/>
              <a:buNone/>
            </a:pPr>
            <a:r>
              <a:rPr i="1" lang="en-US" sz="1500" u="none" cap="none" strike="noStrike">
                <a:solidFill>
                  <a:srgbClr val="4C4C4C"/>
                </a:solidFill>
                <a:latin typeface="Plus Jakarta Sans"/>
                <a:ea typeface="Plus Jakarta Sans"/>
                <a:cs typeface="Plus Jakarta Sans"/>
                <a:sym typeface="Plus Jakarta Sans"/>
              </a:rPr>
              <a:t>The result is a condition-specific </a:t>
            </a:r>
            <a:r>
              <a:rPr i="1" lang="en-US" sz="1500">
                <a:solidFill>
                  <a:srgbClr val="4C4C4C"/>
                </a:solidFill>
                <a:latin typeface="Plus Jakarta Sans"/>
                <a:ea typeface="Plus Jakarta Sans"/>
                <a:cs typeface="Plus Jakarta Sans"/>
                <a:sym typeface="Plus Jakarta Sans"/>
              </a:rPr>
              <a:t>T</a:t>
            </a:r>
            <a:r>
              <a:rPr i="1" lang="en-US" sz="1500" u="none" cap="none" strike="noStrike">
                <a:solidFill>
                  <a:srgbClr val="4C4C4C"/>
                </a:solidFill>
                <a:latin typeface="Plus Jakarta Sans"/>
                <a:ea typeface="Plus Jakarta Sans"/>
                <a:cs typeface="Plus Jakarta Sans"/>
                <a:sym typeface="Plus Jakarta Sans"/>
              </a:rPr>
              <a:t>oolkit that meets your consumers’ information needs and gives you customizable resources to support your marketing initiatives.</a:t>
            </a:r>
            <a:endParaRPr i="1" sz="1500" u="none" cap="none" strike="noStrike">
              <a:solidFill>
                <a:srgbClr val="000000"/>
              </a:solidFill>
              <a:latin typeface="Plus Jakarta Sans"/>
              <a:ea typeface="Plus Jakarta Sans"/>
              <a:cs typeface="Plus Jakarta Sans"/>
              <a:sym typeface="Plus Jakarta Sans"/>
            </a:endParaRPr>
          </a:p>
        </p:txBody>
      </p:sp>
      <p:pic>
        <p:nvPicPr>
          <p:cNvPr id="795" name="Google Shape;795;p83"/>
          <p:cNvPicPr preferRelativeResize="0"/>
          <p:nvPr/>
        </p:nvPicPr>
        <p:blipFill>
          <a:blip r:embed="rId3">
            <a:alphaModFix/>
          </a:blip>
          <a:stretch>
            <a:fillRect/>
          </a:stretch>
        </p:blipFill>
        <p:spPr>
          <a:xfrm>
            <a:off x="1954250" y="2780957"/>
            <a:ext cx="571500" cy="581025"/>
          </a:xfrm>
          <a:prstGeom prst="rect">
            <a:avLst/>
          </a:prstGeom>
          <a:noFill/>
          <a:ln>
            <a:noFill/>
          </a:ln>
        </p:spPr>
      </p:pic>
      <p:pic>
        <p:nvPicPr>
          <p:cNvPr id="796" name="Google Shape;796;p83"/>
          <p:cNvPicPr preferRelativeResize="0"/>
          <p:nvPr/>
        </p:nvPicPr>
        <p:blipFill rotWithShape="1">
          <a:blip r:embed="rId4">
            <a:alphaModFix/>
          </a:blip>
          <a:srcRect b="0" l="1625" r="1625" t="0"/>
          <a:stretch/>
        </p:blipFill>
        <p:spPr>
          <a:xfrm>
            <a:off x="5759275" y="2780957"/>
            <a:ext cx="571500" cy="581025"/>
          </a:xfrm>
          <a:prstGeom prst="rect">
            <a:avLst/>
          </a:prstGeom>
          <a:noFill/>
          <a:ln>
            <a:noFill/>
          </a:ln>
        </p:spPr>
      </p:pic>
      <p:pic>
        <p:nvPicPr>
          <p:cNvPr id="797" name="Google Shape;797;p83"/>
          <p:cNvPicPr preferRelativeResize="0"/>
          <p:nvPr/>
        </p:nvPicPr>
        <p:blipFill rotWithShape="1">
          <a:blip r:embed="rId5">
            <a:alphaModFix/>
          </a:blip>
          <a:srcRect b="0" l="0" r="0" t="0"/>
          <a:stretch/>
        </p:blipFill>
        <p:spPr>
          <a:xfrm>
            <a:off x="9696050" y="2780957"/>
            <a:ext cx="571500" cy="5810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2" name="Shape 802"/>
        <p:cNvGrpSpPr/>
        <p:nvPr/>
      </p:nvGrpSpPr>
      <p:grpSpPr>
        <a:xfrm>
          <a:off x="0" y="0"/>
          <a:ext cx="0" cy="0"/>
          <a:chOff x="0" y="0"/>
          <a:chExt cx="0" cy="0"/>
        </a:xfrm>
      </p:grpSpPr>
      <p:sp>
        <p:nvSpPr>
          <p:cNvPr id="803" name="Google Shape;803;p84"/>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804" name="Google Shape;804;p84"/>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805" name="Google Shape;805;p84"/>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806" name="Google Shape;806;p84"/>
          <p:cNvSpPr txBox="1"/>
          <p:nvPr/>
        </p:nvSpPr>
        <p:spPr>
          <a:xfrm>
            <a:off x="8315547" y="1524500"/>
            <a:ext cx="36363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3"/>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807" name="Google Shape;807;p84"/>
          <p:cNvGrpSpPr/>
          <p:nvPr/>
        </p:nvGrpSpPr>
        <p:grpSpPr>
          <a:xfrm>
            <a:off x="9827386" y="889675"/>
            <a:ext cx="612622" cy="612000"/>
            <a:chOff x="10134200" y="974025"/>
            <a:chExt cx="681600" cy="612000"/>
          </a:xfrm>
        </p:grpSpPr>
        <p:sp>
          <p:nvSpPr>
            <p:cNvPr id="808" name="Google Shape;808;p84"/>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09" name="Google Shape;809;p84"/>
            <p:cNvPicPr preferRelativeResize="0"/>
            <p:nvPr/>
          </p:nvPicPr>
          <p:blipFill>
            <a:blip r:embed="rId7">
              <a:alphaModFix/>
            </a:blip>
            <a:stretch>
              <a:fillRect/>
            </a:stretch>
          </p:blipFill>
          <p:spPr>
            <a:xfrm>
              <a:off x="10259988" y="1083754"/>
              <a:ext cx="430025" cy="392531"/>
            </a:xfrm>
            <a:prstGeom prst="rect">
              <a:avLst/>
            </a:prstGeom>
            <a:noFill/>
            <a:ln>
              <a:noFill/>
            </a:ln>
          </p:spPr>
        </p:pic>
      </p:grpSp>
      <p:sp>
        <p:nvSpPr>
          <p:cNvPr id="810" name="Google Shape;810;p84"/>
          <p:cNvSpPr txBox="1"/>
          <p:nvPr/>
        </p:nvSpPr>
        <p:spPr>
          <a:xfrm>
            <a:off x="862025" y="58094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graphicFrame>
        <p:nvGraphicFramePr>
          <p:cNvPr id="811" name="Google Shape;811;p84"/>
          <p:cNvGraphicFramePr/>
          <p:nvPr/>
        </p:nvGraphicFramePr>
        <p:xfrm>
          <a:off x="7610400" y="3142450"/>
          <a:ext cx="3000000" cy="3000000"/>
        </p:xfrm>
        <a:graphic>
          <a:graphicData uri="http://schemas.openxmlformats.org/drawingml/2006/table">
            <a:tbl>
              <a:tblPr>
                <a:noFill/>
                <a:tableStyleId>{07677223-7B0E-48A9-981A-CAB531BD8636}</a:tableStyleId>
              </a:tblPr>
              <a:tblGrid>
                <a:gridCol w="2246925"/>
                <a:gridCol w="2246925"/>
              </a:tblGrid>
              <a:tr h="381000">
                <a:tc gridSpan="2">
                  <a:txBody>
                    <a:bodyPr/>
                    <a:lstStyle/>
                    <a:p>
                      <a:pPr indent="-228600" lvl="0" marL="285750" rtl="0" algn="l">
                        <a:spcBef>
                          <a:spcPts val="0"/>
                        </a:spcBef>
                        <a:spcAft>
                          <a:spcPts val="0"/>
                        </a:spcAft>
                        <a:buNone/>
                      </a:pPr>
                      <a:r>
                        <a:rPr b="1" lang="en-US" sz="1200">
                          <a:solidFill>
                            <a:schemeClr val="dk1"/>
                          </a:solidFill>
                          <a:latin typeface="Plus Jakarta Sans"/>
                          <a:ea typeface="Plus Jakarta Sans"/>
                          <a:cs typeface="Plus Jakarta Sans"/>
                          <a:sym typeface="Plus Jakarta Sans"/>
                        </a:rPr>
                        <a:t>Available Toolkits</a:t>
                      </a:r>
                      <a:endParaRPr b="1"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r>
              <a:tr h="2991675">
                <a:tc>
                  <a:txBody>
                    <a:bodyPr/>
                    <a:lstStyle/>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Alzheimer’s Health</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Breast Cancer Awareness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Breast Health</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Cancer Prevention</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Caregiving</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Children’s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COPD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Diabetes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Exercise &amp; Fitness</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Family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Holidays</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Kidneys</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Pregnancy &amp; Newborn Care</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Resolutions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Skin &amp; Sun Safety</a:t>
                      </a:r>
                      <a:endParaRPr sz="1100">
                        <a:solidFill>
                          <a:schemeClr val="dk1"/>
                        </a:solidFill>
                        <a:latin typeface="Plus Jakarta Sans"/>
                        <a:ea typeface="Plus Jakarta Sans"/>
                        <a:cs typeface="Plus Jakarta Sans"/>
                        <a:sym typeface="Plus Jakarta Sans"/>
                      </a:endParaRPr>
                    </a:p>
                    <a:p>
                      <a:pPr indent="0" lvl="0" marL="457200" marR="0" rtl="0" algn="l">
                        <a:lnSpc>
                          <a:spcPct val="100000"/>
                        </a:lnSpc>
                        <a:spcBef>
                          <a:spcPts val="0"/>
                        </a:spcBef>
                        <a:spcAft>
                          <a:spcPts val="0"/>
                        </a:spcAft>
                        <a:buNone/>
                      </a:pPr>
                      <a:r>
                        <a:t/>
                      </a:r>
                      <a:endParaRPr sz="11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Heart Health </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Immunizations</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Liver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Living with HIV</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Men’s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Mental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Orthopedic Health </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Preventive Care Awareness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Prostate Cancer</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Sexual Health</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Smoking Cessation</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Stroke Awareness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Symptom Checker</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Women’s Health</a:t>
                      </a:r>
                      <a:endParaRPr sz="11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pic>
        <p:nvPicPr>
          <p:cNvPr id="812" name="Google Shape;812;p84"/>
          <p:cNvPicPr preferRelativeResize="0"/>
          <p:nvPr/>
        </p:nvPicPr>
        <p:blipFill>
          <a:blip r:embed="rId8">
            <a:alphaModFix/>
          </a:blip>
          <a:stretch>
            <a:fillRect/>
          </a:stretch>
        </p:blipFill>
        <p:spPr>
          <a:xfrm>
            <a:off x="581500" y="2246688"/>
            <a:ext cx="6711200" cy="3266212"/>
          </a:xfrm>
          <a:prstGeom prst="rect">
            <a:avLst/>
          </a:prstGeom>
          <a:noFill/>
          <a:ln>
            <a:noFill/>
          </a:ln>
          <a:effectLst>
            <a:outerShdw blurRad="57150" rotWithShape="0" algn="bl" dir="5400000" dist="38100">
              <a:srgbClr val="000000">
                <a:alpha val="50000"/>
              </a:srgbClr>
            </a:outerShdw>
          </a:effectLst>
        </p:spPr>
      </p:pic>
      <p:sp>
        <p:nvSpPr>
          <p:cNvPr id="813" name="Google Shape;813;p84"/>
          <p:cNvSpPr/>
          <p:nvPr/>
        </p:nvSpPr>
        <p:spPr>
          <a:xfrm>
            <a:off x="4502150" y="2120125"/>
            <a:ext cx="1111200" cy="10110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8" name="Shape 818"/>
        <p:cNvGrpSpPr/>
        <p:nvPr/>
      </p:nvGrpSpPr>
      <p:grpSpPr>
        <a:xfrm>
          <a:off x="0" y="0"/>
          <a:ext cx="0" cy="0"/>
          <a:chOff x="0" y="0"/>
          <a:chExt cx="0" cy="0"/>
        </a:xfrm>
      </p:grpSpPr>
      <p:pic>
        <p:nvPicPr>
          <p:cNvPr id="819" name="Google Shape;819;p85"/>
          <p:cNvPicPr preferRelativeResize="0"/>
          <p:nvPr>
            <p:ph idx="2" type="pic"/>
          </p:nvPr>
        </p:nvPicPr>
        <p:blipFill rotWithShape="1">
          <a:blip r:embed="rId3">
            <a:alphaModFix/>
          </a:blip>
          <a:srcRect b="0" l="18270" r="18270" t="0"/>
          <a:stretch/>
        </p:blipFill>
        <p:spPr>
          <a:xfrm flipH="1">
            <a:off x="6458875" y="416100"/>
            <a:ext cx="5733300" cy="6025800"/>
          </a:xfrm>
          <a:prstGeom prst="flowChartDelay">
            <a:avLst/>
          </a:prstGeom>
        </p:spPr>
      </p:pic>
      <p:sp>
        <p:nvSpPr>
          <p:cNvPr id="820" name="Google Shape;820;p85"/>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1" name="Google Shape;821;p85"/>
          <p:cNvSpPr txBox="1"/>
          <p:nvPr>
            <p:ph idx="1" type="body"/>
          </p:nvPr>
        </p:nvSpPr>
        <p:spPr>
          <a:xfrm>
            <a:off x="723900" y="1395975"/>
            <a:ext cx="5447700" cy="5886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posts are ready for your team to use — or you can customize them to meet your campaign messaging.</a:t>
            </a:r>
            <a:endParaRPr sz="1800">
              <a:latin typeface="Plus Jakarta Sans"/>
              <a:ea typeface="Plus Jakarta Sans"/>
              <a:cs typeface="Plus Jakarta Sans"/>
              <a:sym typeface="Plus Jakarta Sans"/>
            </a:endParaRPr>
          </a:p>
        </p:txBody>
      </p:sp>
      <p:sp>
        <p:nvSpPr>
          <p:cNvPr id="822" name="Google Shape;822;p85"/>
          <p:cNvSpPr txBox="1"/>
          <p:nvPr>
            <p:ph type="title"/>
          </p:nvPr>
        </p:nvSpPr>
        <p:spPr>
          <a:xfrm>
            <a:off x="723889" y="-10275"/>
            <a:ext cx="9414300" cy="13257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Social media posts</a:t>
            </a:r>
            <a:endParaRPr/>
          </a:p>
        </p:txBody>
      </p:sp>
      <p:sp>
        <p:nvSpPr>
          <p:cNvPr id="823" name="Google Shape;823;p85"/>
          <p:cNvSpPr txBox="1"/>
          <p:nvPr/>
        </p:nvSpPr>
        <p:spPr>
          <a:xfrm>
            <a:off x="723900" y="2086700"/>
            <a:ext cx="4925400" cy="4310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US" sz="1800">
                <a:solidFill>
                  <a:srgbClr val="4C4C4C"/>
                </a:solidFill>
                <a:latin typeface="Plus Jakarta Sans"/>
                <a:ea typeface="Plus Jakarta Sans"/>
                <a:cs typeface="Plus Jakarta Sans"/>
                <a:sym typeface="Plus Jakarta Sans"/>
              </a:rPr>
              <a:t>Tips for a successful social media campaign</a:t>
            </a:r>
            <a:endParaRPr b="1" sz="1800">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Create your strategy with a goal, metrics, and key messages to promote.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Ensure that your campaign message reaches your target audience by using multiple channels.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sure your content focuses on your audience’s needs by balancing educational messages with promotional content.</a:t>
            </a:r>
            <a:endParaRPr i="0" sz="1500" u="none" cap="none" strike="noStrike">
              <a:solidFill>
                <a:srgbClr val="4C4C4C"/>
              </a:solidFill>
              <a:latin typeface="Plus Jakarta Sans"/>
              <a:ea typeface="Plus Jakarta Sans"/>
              <a:cs typeface="Plus Jakarta Sans"/>
              <a:sym typeface="Plus Jakarta Sans"/>
            </a:endParaRPr>
          </a:p>
          <a:p>
            <a:pPr indent="-215900" lvl="0" marL="228600" marR="0" rtl="0" algn="l">
              <a:lnSpc>
                <a:spcPct val="115000"/>
              </a:lnSpc>
              <a:spcBef>
                <a:spcPts val="1000"/>
              </a:spcBef>
              <a:spcAft>
                <a:spcPts val="0"/>
              </a:spcAft>
              <a:buClr>
                <a:schemeClr val="accent1"/>
              </a:buClr>
              <a:buSzPts val="16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your campaigns trackable by including </a:t>
            </a:r>
            <a:r>
              <a:rPr lang="en-US" sz="1500">
                <a:solidFill>
                  <a:srgbClr val="4C4C4C"/>
                </a:solidFill>
                <a:latin typeface="Plus Jakarta Sans"/>
                <a:ea typeface="Plus Jakarta Sans"/>
                <a:cs typeface="Plus Jakarta Sans"/>
                <a:sym typeface="Plus Jakarta Sans"/>
              </a:rPr>
              <a:t>campaign parameters (UTM) and </a:t>
            </a:r>
            <a:r>
              <a:rPr i="0" lang="en-US" sz="1500" u="none" cap="none" strike="noStrike">
                <a:solidFill>
                  <a:srgbClr val="4C4C4C"/>
                </a:solidFill>
                <a:latin typeface="Plus Jakarta Sans"/>
                <a:ea typeface="Plus Jakarta Sans"/>
                <a:cs typeface="Plus Jakarta Sans"/>
                <a:sym typeface="Plus Jakarta Sans"/>
              </a:rPr>
              <a:t>creating a unique hashtag for each campaign.</a:t>
            </a:r>
            <a:endParaRPr i="0" sz="1500" u="none" cap="none" strike="noStrike">
              <a:solidFill>
                <a:srgbClr val="4C4C4C"/>
              </a:solidFill>
              <a:latin typeface="Plus Jakarta Sans"/>
              <a:ea typeface="Plus Jakarta Sans"/>
              <a:cs typeface="Plus Jakarta Sans"/>
              <a:sym typeface="Plus Jakarta Sans"/>
            </a:endParaRPr>
          </a:p>
          <a:p>
            <a:pPr indent="0" lvl="0" marL="0" marR="0" rtl="0" algn="l">
              <a:lnSpc>
                <a:spcPct val="115000"/>
              </a:lnSpc>
              <a:spcBef>
                <a:spcPts val="2000"/>
              </a:spcBef>
              <a:spcAft>
                <a:spcPts val="0"/>
              </a:spcAft>
              <a:buClr>
                <a:srgbClr val="000000"/>
              </a:buClr>
              <a:buSzPts val="1200"/>
              <a:buFont typeface="Arial"/>
              <a:buNone/>
            </a:pPr>
            <a:r>
              <a:rPr i="1" lang="en-US" sz="1200" u="none" cap="none" strike="noStrike">
                <a:solidFill>
                  <a:srgbClr val="4C4C4C"/>
                </a:solidFill>
                <a:latin typeface="Plus Jakarta Sans"/>
                <a:ea typeface="Plus Jakarta Sans"/>
                <a:cs typeface="Plus Jakarta Sans"/>
                <a:sym typeface="Plus Jakarta Sans"/>
              </a:rPr>
              <a:t>Throughout this Toolkit, we provide links to articles to enable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to quickly preview the content. Make sure to replace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a:t>
            </a:r>
            <a:r>
              <a:rPr i="1" lang="en-US" sz="1200">
                <a:solidFill>
                  <a:srgbClr val="4C4C4C"/>
                </a:solidFill>
                <a:latin typeface="Plus Jakarta Sans"/>
                <a:ea typeface="Plus Jakarta Sans"/>
                <a:cs typeface="Plus Jakarta Sans"/>
                <a:sym typeface="Plus Jakarta Sans"/>
              </a:rPr>
              <a:t>healthhub.crestnerhealth.com</a:t>
            </a:r>
            <a:r>
              <a:rPr i="1" lang="en-US" sz="1200" u="none" cap="none" strike="noStrike">
                <a:solidFill>
                  <a:srgbClr val="4C4C4C"/>
                </a:solidFill>
                <a:latin typeface="Plus Jakarta Sans"/>
                <a:ea typeface="Plus Jakarta Sans"/>
                <a:cs typeface="Plus Jakarta Sans"/>
                <a:sym typeface="Plus Jakarta Sans"/>
              </a:rPr>
              <a:t>” with your domain name in each link before you post it.</a:t>
            </a:r>
            <a:endParaRPr i="1" sz="1200" u="none" cap="none" strike="noStrike">
              <a:solidFill>
                <a:srgbClr val="4C4C4C"/>
              </a:solidFill>
              <a:latin typeface="Plus Jakarta Sans"/>
              <a:ea typeface="Plus Jakarta Sans"/>
              <a:cs typeface="Plus Jakarta Sans"/>
              <a:sym typeface="Plus Jakarta Sans"/>
            </a:endParaRPr>
          </a:p>
        </p:txBody>
      </p:sp>
      <p:sp>
        <p:nvSpPr>
          <p:cNvPr id="824" name="Google Shape;824;p85"/>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5" name="Google Shape;825;p85"/>
          <p:cNvSpPr txBox="1"/>
          <p:nvPr/>
        </p:nvSpPr>
        <p:spPr>
          <a:xfrm>
            <a:off x="5789225" y="4549400"/>
            <a:ext cx="2102100" cy="1800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Find all of the resources mentioned in this Marketing Toolkit by downloading the URL list found on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r>
              <a:rPr b="1" lang="en-US" sz="1500">
                <a:solidFill>
                  <a:schemeClr val="accent3"/>
                </a:solidFill>
                <a:latin typeface="Plus Jakarta Sans"/>
                <a:ea typeface="Plus Jakarta Sans"/>
                <a:cs typeface="Plus Jakarta Sans"/>
                <a:sym typeface="Plus Jakarta Sans"/>
              </a:rPr>
              <a:t> </a:t>
            </a:r>
            <a:endParaRPr b="1" sz="2000">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0" name="Shape 830"/>
        <p:cNvGrpSpPr/>
        <p:nvPr/>
      </p:nvGrpSpPr>
      <p:grpSpPr>
        <a:xfrm>
          <a:off x="0" y="0"/>
          <a:ext cx="0" cy="0"/>
          <a:chOff x="0" y="0"/>
          <a:chExt cx="0" cy="0"/>
        </a:xfrm>
      </p:grpSpPr>
      <p:sp>
        <p:nvSpPr>
          <p:cNvPr id="831" name="Google Shape;831;p86"/>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1: Whole-body health</a:t>
            </a:r>
            <a:endParaRPr/>
          </a:p>
        </p:txBody>
      </p:sp>
      <p:sp>
        <p:nvSpPr>
          <p:cNvPr id="832" name="Google Shape;832;p86"/>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sp>
        <p:nvSpPr>
          <p:cNvPr id="833" name="Google Shape;833;p86"/>
          <p:cNvSpPr txBox="1"/>
          <p:nvPr/>
        </p:nvSpPr>
        <p:spPr>
          <a:xfrm>
            <a:off x="10098975" y="3428388"/>
            <a:ext cx="1986300" cy="1477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“healthhub.crestnerhealth.com”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834" name="Google Shape;834;p86"/>
          <p:cNvGrpSpPr/>
          <p:nvPr/>
        </p:nvGrpSpPr>
        <p:grpSpPr>
          <a:xfrm>
            <a:off x="10761675" y="2704013"/>
            <a:ext cx="681600" cy="681600"/>
            <a:chOff x="10294125" y="2443000"/>
            <a:chExt cx="681600" cy="681600"/>
          </a:xfrm>
        </p:grpSpPr>
        <p:sp>
          <p:nvSpPr>
            <p:cNvPr id="835" name="Google Shape;835;p86"/>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36" name="Google Shape;836;p86"/>
            <p:cNvPicPr preferRelativeResize="0"/>
            <p:nvPr/>
          </p:nvPicPr>
          <p:blipFill>
            <a:blip r:embed="rId3">
              <a:alphaModFix/>
            </a:blip>
            <a:stretch>
              <a:fillRect/>
            </a:stretch>
          </p:blipFill>
          <p:spPr>
            <a:xfrm>
              <a:off x="10401437" y="2562524"/>
              <a:ext cx="466975" cy="442550"/>
            </a:xfrm>
            <a:prstGeom prst="rect">
              <a:avLst/>
            </a:prstGeom>
            <a:noFill/>
            <a:ln>
              <a:noFill/>
            </a:ln>
          </p:spPr>
        </p:pic>
      </p:grpSp>
      <p:graphicFrame>
        <p:nvGraphicFramePr>
          <p:cNvPr id="837" name="Google Shape;837;p86"/>
          <p:cNvGraphicFramePr/>
          <p:nvPr/>
        </p:nvGraphicFramePr>
        <p:xfrm>
          <a:off x="414288" y="647538"/>
          <a:ext cx="3000000" cy="3000000"/>
        </p:xfrm>
        <a:graphic>
          <a:graphicData uri="http://schemas.openxmlformats.org/drawingml/2006/table">
            <a:tbl>
              <a:tblPr>
                <a:noFill/>
                <a:tableStyleId>{A9AE76C7-F2D7-4ACC-B29B-13FEBE112EA8}</a:tableStyleId>
              </a:tblPr>
              <a:tblGrid>
                <a:gridCol w="3711950"/>
                <a:gridCol w="3783200"/>
                <a:gridCol w="2103500"/>
              </a:tblGrid>
              <a:tr h="45230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8347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Exercise doesn’t just lower blood pressure—it’s a full-on heart health hero. Read about all the benefits waiting for you.</a:t>
                      </a:r>
                      <a:endParaRPr i="1"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https://healthhub.crestnerhealth.com/heart-health/prevention/exercise-your-way-healthy-heart</a:t>
                      </a:r>
                      <a:endParaRPr sz="1100">
                        <a:solidFill>
                          <a:srgbClr val="5E5E5E"/>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6527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Got a cranky back? Learn easy moves to keep it happy and pain-free in this quick video.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rPr>
                        <a:t>https://healthhub.crestnerhealth.com/wellness/fitness/exercises-healthy-back</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rPr>
                        <a:t>https://healthhub.crestnerhealth.com/wellness/fitness/exercises-healthy-back?language_content_entity=es</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6527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Don’t let asthma call the shots. Get tips for working out—without running out of breath.</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rPr>
                        <a:t>https://healthhub.crestnerhealth.com/lung-health/management/asthma-and-exercise</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rPr>
                        <a:t>https://healthhub.crestnerhealth.com/lung-health/management/asthma-and-exercise?language_content_entity=es</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bl>
          </a:graphicData>
        </a:graphic>
      </p:graphicFrame>
      <p:pic>
        <p:nvPicPr>
          <p:cNvPr descr="A person with her hands on her chest&#10;&#10;Description automatically generated" id="838" name="Google Shape;838;p86"/>
          <p:cNvPicPr preferRelativeResize="0"/>
          <p:nvPr/>
        </p:nvPicPr>
        <p:blipFill>
          <a:blip r:embed="rId5">
            <a:alphaModFix/>
          </a:blip>
          <a:stretch>
            <a:fillRect/>
          </a:stretch>
        </p:blipFill>
        <p:spPr>
          <a:xfrm>
            <a:off x="8024176" y="1373575"/>
            <a:ext cx="1901375" cy="1206625"/>
          </a:xfrm>
          <a:prstGeom prst="rect">
            <a:avLst/>
          </a:prstGeom>
          <a:noFill/>
          <a:ln>
            <a:noFill/>
          </a:ln>
        </p:spPr>
      </p:pic>
      <p:pic>
        <p:nvPicPr>
          <p:cNvPr descr="A person stretching his arms&#10;&#10;Description automatically generated" id="839" name="Google Shape;839;p86"/>
          <p:cNvPicPr preferRelativeResize="0"/>
          <p:nvPr/>
        </p:nvPicPr>
        <p:blipFill>
          <a:blip r:embed="rId6">
            <a:alphaModFix/>
          </a:blip>
          <a:stretch>
            <a:fillRect/>
          </a:stretch>
        </p:blipFill>
        <p:spPr>
          <a:xfrm>
            <a:off x="8024175" y="3121950"/>
            <a:ext cx="1901375" cy="1259416"/>
          </a:xfrm>
          <a:prstGeom prst="rect">
            <a:avLst/>
          </a:prstGeom>
          <a:noFill/>
          <a:ln>
            <a:noFill/>
          </a:ln>
        </p:spPr>
      </p:pic>
      <p:pic>
        <p:nvPicPr>
          <p:cNvPr descr="A person and person walking with water bottles&#10;&#10;Description automatically generated" id="840" name="Google Shape;840;p86"/>
          <p:cNvPicPr preferRelativeResize="0"/>
          <p:nvPr/>
        </p:nvPicPr>
        <p:blipFill>
          <a:blip r:embed="rId7">
            <a:alphaModFix/>
          </a:blip>
          <a:stretch>
            <a:fillRect/>
          </a:stretch>
        </p:blipFill>
        <p:spPr>
          <a:xfrm>
            <a:off x="8024175" y="4783000"/>
            <a:ext cx="1901375" cy="1270867"/>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5" name="Shape 845"/>
        <p:cNvGrpSpPr/>
        <p:nvPr/>
      </p:nvGrpSpPr>
      <p:grpSpPr>
        <a:xfrm>
          <a:off x="0" y="0"/>
          <a:ext cx="0" cy="0"/>
          <a:chOff x="0" y="0"/>
          <a:chExt cx="0" cy="0"/>
        </a:xfrm>
      </p:grpSpPr>
      <p:graphicFrame>
        <p:nvGraphicFramePr>
          <p:cNvPr id="846" name="Google Shape;846;p87"/>
          <p:cNvGraphicFramePr/>
          <p:nvPr/>
        </p:nvGraphicFramePr>
        <p:xfrm>
          <a:off x="414288" y="647538"/>
          <a:ext cx="3000000" cy="3000000"/>
        </p:xfrm>
        <a:graphic>
          <a:graphicData uri="http://schemas.openxmlformats.org/drawingml/2006/table">
            <a:tbl>
              <a:tblPr>
                <a:noFill/>
                <a:tableStyleId>{A9AE76C7-F2D7-4ACC-B29B-13FEBE112EA8}</a:tableStyleId>
              </a:tblPr>
              <a:tblGrid>
                <a:gridCol w="3964725"/>
                <a:gridCol w="3530425"/>
                <a:gridCol w="2103500"/>
              </a:tblGrid>
              <a:tr h="82412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238737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Your best years deserve your best health. Find exercise tips designed with older adults in mind.</a:t>
                      </a:r>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https://healthhub.crestnerhealth.com/wellness/fitness/exercise-and-older-adults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https://healthhub.crestnerhealth.com/wellness/fitness/exercise-and-older-adults?language_content_entity=es</a:t>
                      </a:r>
                      <a:r>
                        <a:rPr lang="en-US" sz="1100" u="sng">
                          <a:solidFill>
                            <a:schemeClr val="accent3"/>
                          </a:solidFill>
                          <a:latin typeface="Plus Jakarta Sans"/>
                          <a:ea typeface="Plus Jakarta Sans"/>
                          <a:cs typeface="Plus Jakarta Sans"/>
                          <a:sym typeface="Plus Jakarta Sans"/>
                        </a:rPr>
                        <a:t>  </a:t>
                      </a:r>
                      <a:endParaRPr b="1"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22462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From body changes to baby benefits, this video has all the tips you need for staying active when pregnant.</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https://healthhub.crestnerhealth.com/wellness/fitness/exercise-during-pregnancy</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https://healthhub.crestnerhealth.com/wellness/fitness/exercise-during-pregnancy?language_content_entity=es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bl>
          </a:graphicData>
        </a:graphic>
      </p:graphicFrame>
      <p:sp>
        <p:nvSpPr>
          <p:cNvPr id="847" name="Google Shape;847;p87"/>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2: Fitness for life stages</a:t>
            </a:r>
            <a:endParaRPr/>
          </a:p>
        </p:txBody>
      </p:sp>
      <p:sp>
        <p:nvSpPr>
          <p:cNvPr id="848" name="Google Shape;848;p87"/>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sp>
        <p:nvSpPr>
          <p:cNvPr id="849" name="Google Shape;849;p87"/>
          <p:cNvSpPr txBox="1"/>
          <p:nvPr/>
        </p:nvSpPr>
        <p:spPr>
          <a:xfrm>
            <a:off x="10100250" y="3446438"/>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Reach a broader audience with both English and Spanish resources.</a:t>
            </a:r>
            <a:endParaRPr b="1">
              <a:solidFill>
                <a:schemeClr val="accent3"/>
              </a:solidFill>
              <a:latin typeface="Plus Jakarta Sans"/>
              <a:ea typeface="Plus Jakarta Sans"/>
              <a:cs typeface="Plus Jakarta Sans"/>
              <a:sym typeface="Plus Jakarta Sans"/>
            </a:endParaRPr>
          </a:p>
        </p:txBody>
      </p:sp>
      <p:grpSp>
        <p:nvGrpSpPr>
          <p:cNvPr id="850" name="Google Shape;850;p87"/>
          <p:cNvGrpSpPr/>
          <p:nvPr/>
        </p:nvGrpSpPr>
        <p:grpSpPr>
          <a:xfrm>
            <a:off x="10752600" y="2730513"/>
            <a:ext cx="681600" cy="681600"/>
            <a:chOff x="10294125" y="1691525"/>
            <a:chExt cx="681600" cy="681600"/>
          </a:xfrm>
        </p:grpSpPr>
        <p:sp>
          <p:nvSpPr>
            <p:cNvPr id="851" name="Google Shape;851;p87"/>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52" name="Google Shape;852;p87"/>
            <p:cNvPicPr preferRelativeResize="0"/>
            <p:nvPr/>
          </p:nvPicPr>
          <p:blipFill>
            <a:blip r:embed="rId7">
              <a:alphaModFix/>
            </a:blip>
            <a:stretch>
              <a:fillRect/>
            </a:stretch>
          </p:blipFill>
          <p:spPr>
            <a:xfrm>
              <a:off x="10419913" y="1813734"/>
              <a:ext cx="430025" cy="437175"/>
            </a:xfrm>
            <a:prstGeom prst="rect">
              <a:avLst/>
            </a:prstGeom>
            <a:noFill/>
            <a:ln>
              <a:noFill/>
            </a:ln>
          </p:spPr>
        </p:pic>
      </p:grpSp>
      <p:pic>
        <p:nvPicPr>
          <p:cNvPr descr="A person drinking water from a bottle&#10;&#10;Description automatically generated" id="853" name="Google Shape;853;p87"/>
          <p:cNvPicPr preferRelativeResize="0"/>
          <p:nvPr/>
        </p:nvPicPr>
        <p:blipFill>
          <a:blip r:embed="rId8">
            <a:alphaModFix/>
          </a:blip>
          <a:stretch>
            <a:fillRect/>
          </a:stretch>
        </p:blipFill>
        <p:spPr>
          <a:xfrm>
            <a:off x="7948275" y="1940225"/>
            <a:ext cx="1986300" cy="1303670"/>
          </a:xfrm>
          <a:prstGeom prst="rect">
            <a:avLst/>
          </a:prstGeom>
          <a:noFill/>
          <a:ln>
            <a:noFill/>
          </a:ln>
        </p:spPr>
      </p:pic>
      <p:pic>
        <p:nvPicPr>
          <p:cNvPr descr="A pregnant person sitting on a yoga mat&#10;&#10;Description automatically generated" id="854" name="Google Shape;854;p87"/>
          <p:cNvPicPr preferRelativeResize="0"/>
          <p:nvPr/>
        </p:nvPicPr>
        <p:blipFill>
          <a:blip r:embed="rId9">
            <a:alphaModFix/>
          </a:blip>
          <a:stretch>
            <a:fillRect/>
          </a:stretch>
        </p:blipFill>
        <p:spPr>
          <a:xfrm>
            <a:off x="7948275" y="4294575"/>
            <a:ext cx="1986300" cy="1327604"/>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9" name="Shape 859"/>
        <p:cNvGrpSpPr/>
        <p:nvPr/>
      </p:nvGrpSpPr>
      <p:grpSpPr>
        <a:xfrm>
          <a:off x="0" y="0"/>
          <a:ext cx="0" cy="0"/>
          <a:chOff x="0" y="0"/>
          <a:chExt cx="0" cy="0"/>
        </a:xfrm>
      </p:grpSpPr>
      <p:graphicFrame>
        <p:nvGraphicFramePr>
          <p:cNvPr id="860" name="Google Shape;860;p88"/>
          <p:cNvGraphicFramePr/>
          <p:nvPr/>
        </p:nvGraphicFramePr>
        <p:xfrm>
          <a:off x="414288" y="647538"/>
          <a:ext cx="3000000" cy="3000000"/>
        </p:xfrm>
        <a:graphic>
          <a:graphicData uri="http://schemas.openxmlformats.org/drawingml/2006/table">
            <a:tbl>
              <a:tblPr>
                <a:noFill/>
                <a:tableStyleId>{A9AE76C7-F2D7-4ACC-B29B-13FEBE112EA8}</a:tableStyleId>
              </a:tblPr>
              <a:tblGrid>
                <a:gridCol w="3964725"/>
                <a:gridCol w="3530425"/>
                <a:gridCol w="2103500"/>
              </a:tblGrid>
              <a:tr h="95880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250547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Say goodbye to misconceptions and hello to lean, healthy muscle! See why weight training is for every woman. 🏋️‍♀️</a:t>
                      </a:r>
                      <a:r>
                        <a:rPr lang="en-US" sz="1200">
                          <a:latin typeface="Times New Roman"/>
                          <a:ea typeface="Times New Roman"/>
                          <a:cs typeface="Times New Roman"/>
                          <a:sym typeface="Times New Roman"/>
                        </a:rPr>
                        <a:t>️‍♀️</a:t>
                      </a:r>
                      <a:endParaRPr i="1"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https://healthhub.crestnerhealth.com/wellness/fitness/weight-training-women</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20793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From beginner tips to a 30-minute plan, this guide has everything you need to master strength training at home.</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https://healthhub.crestnerhealth.com/wellness/fitness/strength-training-home</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bl>
          </a:graphicData>
        </a:graphic>
      </p:graphicFrame>
      <p:sp>
        <p:nvSpPr>
          <p:cNvPr id="861" name="Google Shape;861;p88"/>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3: Strength focus</a:t>
            </a:r>
            <a:endParaRPr/>
          </a:p>
        </p:txBody>
      </p:sp>
      <p:sp>
        <p:nvSpPr>
          <p:cNvPr id="862" name="Google Shape;862;p88"/>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sp>
        <p:nvSpPr>
          <p:cNvPr id="863" name="Google Shape;863;p88"/>
          <p:cNvSpPr txBox="1"/>
          <p:nvPr/>
        </p:nvSpPr>
        <p:spPr>
          <a:xfrm>
            <a:off x="10098975" y="3428388"/>
            <a:ext cx="1986300" cy="1477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a:t>
            </a:r>
            <a:r>
              <a:rPr b="1" lang="en-US">
                <a:solidFill>
                  <a:schemeClr val="accent3"/>
                </a:solidFill>
                <a:latin typeface="Plus Jakarta Sans"/>
                <a:ea typeface="Plus Jakarta Sans"/>
                <a:cs typeface="Plus Jakarta Sans"/>
                <a:sym typeface="Plus Jakarta Sans"/>
              </a:rPr>
              <a:t>healthhub.crestnerhealth.com</a:t>
            </a:r>
            <a:r>
              <a:rPr b="1" lang="en-US">
                <a:solidFill>
                  <a:schemeClr val="accent3"/>
                </a:solidFill>
                <a:latin typeface="Plus Jakarta Sans"/>
                <a:ea typeface="Plus Jakarta Sans"/>
                <a:cs typeface="Plus Jakarta Sans"/>
                <a:sym typeface="Plus Jakarta Sans"/>
              </a:rPr>
              <a:t>”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864" name="Google Shape;864;p88"/>
          <p:cNvGrpSpPr/>
          <p:nvPr/>
        </p:nvGrpSpPr>
        <p:grpSpPr>
          <a:xfrm>
            <a:off x="10761675" y="2704013"/>
            <a:ext cx="681600" cy="681600"/>
            <a:chOff x="10294125" y="2443000"/>
            <a:chExt cx="681600" cy="681600"/>
          </a:xfrm>
        </p:grpSpPr>
        <p:sp>
          <p:nvSpPr>
            <p:cNvPr id="865" name="Google Shape;865;p88"/>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66" name="Google Shape;866;p88"/>
            <p:cNvPicPr preferRelativeResize="0"/>
            <p:nvPr/>
          </p:nvPicPr>
          <p:blipFill>
            <a:blip r:embed="rId5">
              <a:alphaModFix/>
            </a:blip>
            <a:stretch>
              <a:fillRect/>
            </a:stretch>
          </p:blipFill>
          <p:spPr>
            <a:xfrm>
              <a:off x="10401437" y="2562524"/>
              <a:ext cx="466975" cy="442550"/>
            </a:xfrm>
            <a:prstGeom prst="rect">
              <a:avLst/>
            </a:prstGeom>
            <a:noFill/>
            <a:ln>
              <a:noFill/>
            </a:ln>
          </p:spPr>
        </p:pic>
      </p:grpSp>
      <p:pic>
        <p:nvPicPr>
          <p:cNvPr descr="A person working out in a gym&#10;&#10;Description automatically generated" id="867" name="Google Shape;867;p88"/>
          <p:cNvPicPr preferRelativeResize="0"/>
          <p:nvPr/>
        </p:nvPicPr>
        <p:blipFill>
          <a:blip r:embed="rId6">
            <a:alphaModFix/>
          </a:blip>
          <a:stretch>
            <a:fillRect/>
          </a:stretch>
        </p:blipFill>
        <p:spPr>
          <a:xfrm>
            <a:off x="8030083" y="2252800"/>
            <a:ext cx="1912567" cy="1262100"/>
          </a:xfrm>
          <a:prstGeom prst="rect">
            <a:avLst/>
          </a:prstGeom>
          <a:noFill/>
          <a:ln>
            <a:noFill/>
          </a:ln>
        </p:spPr>
      </p:pic>
      <p:pic>
        <p:nvPicPr>
          <p:cNvPr descr="A person in a wheelchair lifting weights&#10;&#10;Description automatically generated" id="868" name="Google Shape;868;p88"/>
          <p:cNvPicPr preferRelativeResize="0"/>
          <p:nvPr/>
        </p:nvPicPr>
        <p:blipFill>
          <a:blip r:embed="rId7">
            <a:alphaModFix/>
          </a:blip>
          <a:stretch>
            <a:fillRect/>
          </a:stretch>
        </p:blipFill>
        <p:spPr>
          <a:xfrm>
            <a:off x="8030075" y="4489975"/>
            <a:ext cx="1912575" cy="125390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3" name="Shape 873"/>
        <p:cNvGrpSpPr/>
        <p:nvPr/>
      </p:nvGrpSpPr>
      <p:grpSpPr>
        <a:xfrm>
          <a:off x="0" y="0"/>
          <a:ext cx="0" cy="0"/>
          <a:chOff x="0" y="0"/>
          <a:chExt cx="0" cy="0"/>
        </a:xfrm>
      </p:grpSpPr>
      <p:graphicFrame>
        <p:nvGraphicFramePr>
          <p:cNvPr id="874" name="Google Shape;874;p89"/>
          <p:cNvGraphicFramePr/>
          <p:nvPr/>
        </p:nvGraphicFramePr>
        <p:xfrm>
          <a:off x="414288" y="647538"/>
          <a:ext cx="3000000" cy="3000000"/>
        </p:xfrm>
        <a:graphic>
          <a:graphicData uri="http://schemas.openxmlformats.org/drawingml/2006/table">
            <a:tbl>
              <a:tblPr>
                <a:noFill/>
                <a:tableStyleId>{A9AE76C7-F2D7-4ACC-B29B-13FEBE112EA8}</a:tableStyleId>
              </a:tblPr>
              <a:tblGrid>
                <a:gridCol w="3964725"/>
                <a:gridCol w="3530425"/>
                <a:gridCol w="2103500"/>
              </a:tblGrid>
              <a:tr h="47392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28402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Cold weather doesn’t have to put a chill on your exercise routine. ❄️ Click here for five fresh forms of indoor fitness. (Then say that five times fast!)</a:t>
                      </a:r>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https://healthhub.crestnerhealth.com/wellness/fitness/five-fresh-forms-indoor-fitness</a:t>
                      </a:r>
                      <a:r>
                        <a:rPr lang="en-US" sz="1100">
                          <a:solidFill>
                            <a:schemeClr val="accent3"/>
                          </a:solidFill>
                          <a:latin typeface="Plus Jakarta Sans"/>
                          <a:ea typeface="Plus Jakarta Sans"/>
                          <a:cs typeface="Plus Jakarta Sans"/>
                          <a:sym typeface="Plus Jakarta Sans"/>
                        </a:rPr>
                        <a:t> </a:t>
                      </a:r>
                      <a:endParaRPr b="1"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29167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Turn your office into a fitness zone. Check out how these mini under-desk wonders can sneak a workout into your 9 to 5.</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https://healthhub.crestnerhealth.com/wellness/fitness/exercises-you-can-do-your-desk</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29167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Skip the screen time and bring on the playtime. Here’s how to make fitness fun for the whole family.</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https://healthhub.crestnerhealth.com/wellness/fitness/making-family-fitness-fun</a:t>
                      </a:r>
                      <a:r>
                        <a:rPr lang="en-US" sz="1100" u="sng">
                          <a:solidFill>
                            <a:schemeClr val="accent3"/>
                          </a:solidFill>
                          <a:latin typeface="Plus Jakarta Sans"/>
                          <a:ea typeface="Plus Jakarta Sans"/>
                          <a:cs typeface="Plus Jakarta Sans"/>
                          <a:sym typeface="Plus Jakarta Sans"/>
                        </a:rPr>
                        <a:t>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lt2"/>
                    </a:solidFill>
                  </a:tcPr>
                </a:tc>
              </a:tr>
              <a:tr h="14263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Start slowly, stay comfy, and do what you love. Build a workout routine that works for you with these easy-to-follow tips.</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https://healthhub.crestnerhealth.com/wellness/fitness/exercise</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https://healthhub.crestnerhealth.com/wellness/fitness/exercise?language_content_entity=es</a:t>
                      </a:r>
                      <a:r>
                        <a:rPr lang="en-US" sz="1100">
                          <a:latin typeface="Plus Jakarta Sans"/>
                          <a:ea typeface="Plus Jakarta Sans"/>
                          <a:cs typeface="Plus Jakarta Sans"/>
                          <a:sym typeface="Plus Jakarta Sans"/>
                        </a:rPr>
                        <a:t>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lt1"/>
                    </a:solidFill>
                  </a:tcPr>
                </a:tc>
              </a:tr>
            </a:tbl>
          </a:graphicData>
        </a:graphic>
      </p:graphicFrame>
      <p:sp>
        <p:nvSpPr>
          <p:cNvPr id="875" name="Google Shape;875;p89"/>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4: Fitness inspiration</a:t>
            </a:r>
            <a:endParaRPr/>
          </a:p>
        </p:txBody>
      </p:sp>
      <p:sp>
        <p:nvSpPr>
          <p:cNvPr id="876" name="Google Shape;876;p89"/>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sp>
        <p:nvSpPr>
          <p:cNvPr id="877" name="Google Shape;877;p89"/>
          <p:cNvSpPr txBox="1"/>
          <p:nvPr/>
        </p:nvSpPr>
        <p:spPr>
          <a:xfrm>
            <a:off x="10100250" y="3446438"/>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Reach a broader audience with both English and Spanish resources.</a:t>
            </a:r>
            <a:endParaRPr b="1">
              <a:solidFill>
                <a:schemeClr val="accent3"/>
              </a:solidFill>
              <a:latin typeface="Plus Jakarta Sans"/>
              <a:ea typeface="Plus Jakarta Sans"/>
              <a:cs typeface="Plus Jakarta Sans"/>
              <a:sym typeface="Plus Jakarta Sans"/>
            </a:endParaRPr>
          </a:p>
        </p:txBody>
      </p:sp>
      <p:grpSp>
        <p:nvGrpSpPr>
          <p:cNvPr id="878" name="Google Shape;878;p89"/>
          <p:cNvGrpSpPr/>
          <p:nvPr/>
        </p:nvGrpSpPr>
        <p:grpSpPr>
          <a:xfrm>
            <a:off x="10752600" y="2730513"/>
            <a:ext cx="681600" cy="681600"/>
            <a:chOff x="10294125" y="1691525"/>
            <a:chExt cx="681600" cy="681600"/>
          </a:xfrm>
        </p:grpSpPr>
        <p:sp>
          <p:nvSpPr>
            <p:cNvPr id="879" name="Google Shape;879;p89"/>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80" name="Google Shape;880;p89"/>
            <p:cNvPicPr preferRelativeResize="0"/>
            <p:nvPr/>
          </p:nvPicPr>
          <p:blipFill>
            <a:blip r:embed="rId8">
              <a:alphaModFix/>
            </a:blip>
            <a:stretch>
              <a:fillRect/>
            </a:stretch>
          </p:blipFill>
          <p:spPr>
            <a:xfrm>
              <a:off x="10419913" y="1813734"/>
              <a:ext cx="430025" cy="437175"/>
            </a:xfrm>
            <a:prstGeom prst="rect">
              <a:avLst/>
            </a:prstGeom>
            <a:noFill/>
            <a:ln>
              <a:noFill/>
            </a:ln>
          </p:spPr>
        </p:pic>
      </p:grpSp>
      <p:pic>
        <p:nvPicPr>
          <p:cNvPr descr="A person holding a paddle&#10;&#10;Description automatically generated" id="881" name="Google Shape;881;p89"/>
          <p:cNvPicPr preferRelativeResize="0"/>
          <p:nvPr/>
        </p:nvPicPr>
        <p:blipFill>
          <a:blip r:embed="rId9">
            <a:alphaModFix/>
          </a:blip>
          <a:stretch>
            <a:fillRect/>
          </a:stretch>
        </p:blipFill>
        <p:spPr>
          <a:xfrm>
            <a:off x="8063900" y="1201625"/>
            <a:ext cx="1746599" cy="1139072"/>
          </a:xfrm>
          <a:prstGeom prst="rect">
            <a:avLst/>
          </a:prstGeom>
          <a:noFill/>
          <a:ln>
            <a:noFill/>
          </a:ln>
        </p:spPr>
      </p:pic>
      <p:pic>
        <p:nvPicPr>
          <p:cNvPr descr="A person sitting at a desk using a computer&#10;&#10;Description automatically generated" id="882" name="Google Shape;882;p89"/>
          <p:cNvPicPr preferRelativeResize="0"/>
          <p:nvPr/>
        </p:nvPicPr>
        <p:blipFill>
          <a:blip r:embed="rId10">
            <a:alphaModFix/>
          </a:blip>
          <a:stretch>
            <a:fillRect/>
          </a:stretch>
        </p:blipFill>
        <p:spPr>
          <a:xfrm>
            <a:off x="8063900" y="2447058"/>
            <a:ext cx="1746600" cy="1150846"/>
          </a:xfrm>
          <a:prstGeom prst="rect">
            <a:avLst/>
          </a:prstGeom>
          <a:noFill/>
          <a:ln>
            <a:noFill/>
          </a:ln>
        </p:spPr>
      </p:pic>
      <p:pic>
        <p:nvPicPr>
          <p:cNvPr id="883" name="Google Shape;883;p89"/>
          <p:cNvPicPr preferRelativeResize="0"/>
          <p:nvPr/>
        </p:nvPicPr>
        <p:blipFill>
          <a:blip r:embed="rId11">
            <a:alphaModFix/>
          </a:blip>
          <a:stretch>
            <a:fillRect/>
          </a:stretch>
        </p:blipFill>
        <p:spPr>
          <a:xfrm>
            <a:off x="8088610" y="3787558"/>
            <a:ext cx="1721890" cy="1139083"/>
          </a:xfrm>
          <a:prstGeom prst="rect">
            <a:avLst/>
          </a:prstGeom>
          <a:noFill/>
          <a:ln>
            <a:noFill/>
          </a:ln>
        </p:spPr>
      </p:pic>
      <p:sp>
        <p:nvSpPr>
          <p:cNvPr id="884" name="Google Shape;884;p89"/>
          <p:cNvSpPr txBox="1"/>
          <p:nvPr/>
        </p:nvSpPr>
        <p:spPr>
          <a:xfrm>
            <a:off x="414300" y="65040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pic>
        <p:nvPicPr>
          <p:cNvPr descr="A person with prosthetic leg on a mat&#10;&#10;Description automatically generated" id="885" name="Google Shape;885;p89"/>
          <p:cNvPicPr preferRelativeResize="0"/>
          <p:nvPr/>
        </p:nvPicPr>
        <p:blipFill>
          <a:blip r:embed="rId12">
            <a:alphaModFix/>
          </a:blip>
          <a:stretch>
            <a:fillRect/>
          </a:stretch>
        </p:blipFill>
        <p:spPr>
          <a:xfrm>
            <a:off x="8088609" y="5123688"/>
            <a:ext cx="1721891" cy="1134762"/>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FF5236"/>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D0D0D0"/>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