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0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65" r:id="rId5"/>
    <p:sldMasterId id="2147483766" r:id="rId6"/>
    <p:sldMasterId id="2147483767"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Lst>
  <p:sldSz cy="6858000" cx="12192000"/>
  <p:notesSz cx="6858000" cy="9144000"/>
  <p:embeddedFontLst>
    <p:embeddedFont>
      <p:font typeface="Plus Jakarta Sans ExtraBold"/>
      <p:bold r:id="rId37"/>
      <p:boldItalic r:id="rId38"/>
    </p:embeddedFont>
    <p:embeddedFont>
      <p:font typeface="Plus Jakarta Sans"/>
      <p:regular r:id="rId39"/>
      <p:bold r:id="rId40"/>
      <p:italic r:id="rId41"/>
      <p:boldItalic r:id="rId42"/>
    </p:embeddedFont>
    <p:embeddedFont>
      <p:font typeface="Montserrat Black"/>
      <p:bold r:id="rId43"/>
      <p:boldItalic r:id="rId44"/>
    </p:embeddedFont>
    <p:embeddedFont>
      <p:font typeface="Plus Jakarta Sans SemiBold"/>
      <p:regular r:id="rId45"/>
      <p:bold r:id="rId46"/>
      <p:italic r:id="rId47"/>
      <p:boldItalic r:id="rId48"/>
    </p:embeddedFont>
    <p:embeddedFont>
      <p:font typeface="Plus Jakarta Sans Medium"/>
      <p:regular r:id="rId49"/>
      <p:bold r:id="rId50"/>
      <p:italic r:id="rId51"/>
      <p:boldItalic r:id="rId52"/>
    </p:embeddedFont>
    <p:embeddedFont>
      <p:font typeface="Plus Jakarta Sans Light"/>
      <p:regular r:id="rId53"/>
      <p:bold r:id="rId54"/>
      <p:italic r:id="rId55"/>
      <p:boldItalic r:id="rId56"/>
    </p:embeddedFont>
    <p:embeddedFont>
      <p:font typeface="DM Serif Display"/>
      <p:regular r:id="rId57"/>
      <p:italic r:id="rId58"/>
    </p:embeddedFont>
    <p:embeddedFont>
      <p:font typeface="Century Gothic"/>
      <p:regular r:id="rId59"/>
      <p:bold r:id="rId60"/>
      <p:italic r:id="rId61"/>
      <p:boldItalic r:id="rId6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E3BA571-F144-488B-B219-B979319EC782}">
  <a:tblStyle styleId="{FE3BA571-F144-488B-B219-B979319EC782}"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bold.fntdata"/><Relationship Id="rId42" Type="http://schemas.openxmlformats.org/officeDocument/2006/relationships/font" Target="fonts/PlusJakartaSans-boldItalic.fntdata"/><Relationship Id="rId41" Type="http://schemas.openxmlformats.org/officeDocument/2006/relationships/font" Target="fonts/PlusJakartaSans-italic.fntdata"/><Relationship Id="rId44" Type="http://schemas.openxmlformats.org/officeDocument/2006/relationships/font" Target="fonts/MontserratBlack-boldItalic.fntdata"/><Relationship Id="rId43" Type="http://schemas.openxmlformats.org/officeDocument/2006/relationships/font" Target="fonts/MontserratBlack-bold.fntdata"/><Relationship Id="rId46" Type="http://schemas.openxmlformats.org/officeDocument/2006/relationships/font" Target="fonts/PlusJakartaSansSemiBold-bold.fntdata"/><Relationship Id="rId45" Type="http://schemas.openxmlformats.org/officeDocument/2006/relationships/font" Target="fonts/PlusJakartaSansSemiBold-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PlusJakartaSansSemiBold-boldItalic.fntdata"/><Relationship Id="rId47" Type="http://schemas.openxmlformats.org/officeDocument/2006/relationships/font" Target="fonts/PlusJakartaSansSemiBold-italic.fntdata"/><Relationship Id="rId49" Type="http://schemas.openxmlformats.org/officeDocument/2006/relationships/font" Target="fonts/PlusJakartaSansMedium-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font" Target="fonts/PlusJakartaSansExtraBold-bold.fntdata"/><Relationship Id="rId36" Type="http://schemas.openxmlformats.org/officeDocument/2006/relationships/slide" Target="slides/slide28.xml"/><Relationship Id="rId39" Type="http://schemas.openxmlformats.org/officeDocument/2006/relationships/font" Target="fonts/PlusJakartaSans-regular.fntdata"/><Relationship Id="rId38" Type="http://schemas.openxmlformats.org/officeDocument/2006/relationships/font" Target="fonts/PlusJakartaSansExtraBold-boldItalic.fntdata"/><Relationship Id="rId62" Type="http://schemas.openxmlformats.org/officeDocument/2006/relationships/font" Target="fonts/CenturyGothic-boldItalic.fntdata"/><Relationship Id="rId61" Type="http://schemas.openxmlformats.org/officeDocument/2006/relationships/font" Target="fonts/CenturyGothic-italic.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60" Type="http://schemas.openxmlformats.org/officeDocument/2006/relationships/font" Target="fonts/CenturyGothic-bold.fntdata"/><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font" Target="fonts/PlusJakartaSansMedium-italic.fntdata"/><Relationship Id="rId50" Type="http://schemas.openxmlformats.org/officeDocument/2006/relationships/font" Target="fonts/PlusJakartaSansMedium-bold.fntdata"/><Relationship Id="rId53" Type="http://schemas.openxmlformats.org/officeDocument/2006/relationships/font" Target="fonts/PlusJakartaSansLight-regular.fntdata"/><Relationship Id="rId52" Type="http://schemas.openxmlformats.org/officeDocument/2006/relationships/font" Target="fonts/PlusJakartaSansMedium-boldItalic.fntdata"/><Relationship Id="rId11" Type="http://schemas.openxmlformats.org/officeDocument/2006/relationships/slide" Target="slides/slide3.xml"/><Relationship Id="rId55" Type="http://schemas.openxmlformats.org/officeDocument/2006/relationships/font" Target="fonts/PlusJakartaSansLight-italic.fntdata"/><Relationship Id="rId10" Type="http://schemas.openxmlformats.org/officeDocument/2006/relationships/slide" Target="slides/slide2.xml"/><Relationship Id="rId54" Type="http://schemas.openxmlformats.org/officeDocument/2006/relationships/font" Target="fonts/PlusJakartaSansLight-bold.fntdata"/><Relationship Id="rId13" Type="http://schemas.openxmlformats.org/officeDocument/2006/relationships/slide" Target="slides/slide5.xml"/><Relationship Id="rId57" Type="http://schemas.openxmlformats.org/officeDocument/2006/relationships/font" Target="fonts/DMSerifDisplay-regular.fntdata"/><Relationship Id="rId12" Type="http://schemas.openxmlformats.org/officeDocument/2006/relationships/slide" Target="slides/slide4.xml"/><Relationship Id="rId56" Type="http://schemas.openxmlformats.org/officeDocument/2006/relationships/font" Target="fonts/PlusJakartaSansLight-boldItalic.fntdata"/><Relationship Id="rId15" Type="http://schemas.openxmlformats.org/officeDocument/2006/relationships/slide" Target="slides/slide7.xml"/><Relationship Id="rId59" Type="http://schemas.openxmlformats.org/officeDocument/2006/relationships/font" Target="fonts/CenturyGothic-regular.fntdata"/><Relationship Id="rId14" Type="http://schemas.openxmlformats.org/officeDocument/2006/relationships/slide" Target="slides/slide6.xml"/><Relationship Id="rId58" Type="http://schemas.openxmlformats.org/officeDocument/2006/relationships/font" Target="fonts/DMSerifDisplay-italic.fntdata"/><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9" name="Shape 1139"/>
        <p:cNvGrpSpPr/>
        <p:nvPr/>
      </p:nvGrpSpPr>
      <p:grpSpPr>
        <a:xfrm>
          <a:off x="0" y="0"/>
          <a:ext cx="0" cy="0"/>
          <a:chOff x="0" y="0"/>
          <a:chExt cx="0" cy="0"/>
        </a:xfrm>
      </p:grpSpPr>
      <p:sp>
        <p:nvSpPr>
          <p:cNvPr id="1140" name="Google Shape;1140;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1" name="Google Shape;1141;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1142" name="Google Shape;1142;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2" name="Shape 1262"/>
        <p:cNvGrpSpPr/>
        <p:nvPr/>
      </p:nvGrpSpPr>
      <p:grpSpPr>
        <a:xfrm>
          <a:off x="0" y="0"/>
          <a:ext cx="0" cy="0"/>
          <a:chOff x="0" y="0"/>
          <a:chExt cx="0" cy="0"/>
        </a:xfrm>
      </p:grpSpPr>
      <p:sp>
        <p:nvSpPr>
          <p:cNvPr id="1263" name="Google Shape;1263;g27cf8ae6455_0_4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64" name="Google Shape;1264;g27cf8ae6455_0_4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65" name="Google Shape;1265;g27cf8ae6455_0_4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6" name="Shape 1276"/>
        <p:cNvGrpSpPr/>
        <p:nvPr/>
      </p:nvGrpSpPr>
      <p:grpSpPr>
        <a:xfrm>
          <a:off x="0" y="0"/>
          <a:ext cx="0" cy="0"/>
          <a:chOff x="0" y="0"/>
          <a:chExt cx="0" cy="0"/>
        </a:xfrm>
      </p:grpSpPr>
      <p:sp>
        <p:nvSpPr>
          <p:cNvPr id="1277" name="Google Shape;1277;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8" name="Google Shape;1278;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279" name="Google Shape;1279;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8" name="Shape 1288"/>
        <p:cNvGrpSpPr/>
        <p:nvPr/>
      </p:nvGrpSpPr>
      <p:grpSpPr>
        <a:xfrm>
          <a:off x="0" y="0"/>
          <a:ext cx="0" cy="0"/>
          <a:chOff x="0" y="0"/>
          <a:chExt cx="0" cy="0"/>
        </a:xfrm>
      </p:grpSpPr>
      <p:sp>
        <p:nvSpPr>
          <p:cNvPr id="1289" name="Google Shape;1289;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90" name="Google Shape;1290;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91" name="Google Shape;1291;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0" name="Shape 1300"/>
        <p:cNvGrpSpPr/>
        <p:nvPr/>
      </p:nvGrpSpPr>
      <p:grpSpPr>
        <a:xfrm>
          <a:off x="0" y="0"/>
          <a:ext cx="0" cy="0"/>
          <a:chOff x="0" y="0"/>
          <a:chExt cx="0" cy="0"/>
        </a:xfrm>
      </p:grpSpPr>
      <p:sp>
        <p:nvSpPr>
          <p:cNvPr id="1301" name="Google Shape;1301;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02" name="Google Shape;1302;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03" name="Google Shape;1303;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1" name="Shape 1311"/>
        <p:cNvGrpSpPr/>
        <p:nvPr/>
      </p:nvGrpSpPr>
      <p:grpSpPr>
        <a:xfrm>
          <a:off x="0" y="0"/>
          <a:ext cx="0" cy="0"/>
          <a:chOff x="0" y="0"/>
          <a:chExt cx="0" cy="0"/>
        </a:xfrm>
      </p:grpSpPr>
      <p:sp>
        <p:nvSpPr>
          <p:cNvPr id="1312" name="Google Shape;1312;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3" name="Google Shape;1313;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314" name="Google Shape;1314;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5" name="Shape 1325"/>
        <p:cNvGrpSpPr/>
        <p:nvPr/>
      </p:nvGrpSpPr>
      <p:grpSpPr>
        <a:xfrm>
          <a:off x="0" y="0"/>
          <a:ext cx="0" cy="0"/>
          <a:chOff x="0" y="0"/>
          <a:chExt cx="0" cy="0"/>
        </a:xfrm>
      </p:grpSpPr>
      <p:sp>
        <p:nvSpPr>
          <p:cNvPr id="1326" name="Google Shape;1326;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27" name="Google Shape;1327;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28" name="Google Shape;1328;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4" name="Shape 1334"/>
        <p:cNvGrpSpPr/>
        <p:nvPr/>
      </p:nvGrpSpPr>
      <p:grpSpPr>
        <a:xfrm>
          <a:off x="0" y="0"/>
          <a:ext cx="0" cy="0"/>
          <a:chOff x="0" y="0"/>
          <a:chExt cx="0" cy="0"/>
        </a:xfrm>
      </p:grpSpPr>
      <p:sp>
        <p:nvSpPr>
          <p:cNvPr id="1335" name="Google Shape;1335;g24fdcfcecff_0_3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36" name="Google Shape;1336;g24fdcfcecff_0_3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37" name="Google Shape;1337;g24fdcfcecff_0_3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1" name="Shape 1341"/>
        <p:cNvGrpSpPr/>
        <p:nvPr/>
      </p:nvGrpSpPr>
      <p:grpSpPr>
        <a:xfrm>
          <a:off x="0" y="0"/>
          <a:ext cx="0" cy="0"/>
          <a:chOff x="0" y="0"/>
          <a:chExt cx="0" cy="0"/>
        </a:xfrm>
      </p:grpSpPr>
      <p:sp>
        <p:nvSpPr>
          <p:cNvPr id="1342" name="Google Shape;1342;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43" name="Google Shape;1343;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344" name="Google Shape;1344;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4" name="Shape 1354"/>
        <p:cNvGrpSpPr/>
        <p:nvPr/>
      </p:nvGrpSpPr>
      <p:grpSpPr>
        <a:xfrm>
          <a:off x="0" y="0"/>
          <a:ext cx="0" cy="0"/>
          <a:chOff x="0" y="0"/>
          <a:chExt cx="0" cy="0"/>
        </a:xfrm>
      </p:grpSpPr>
      <p:sp>
        <p:nvSpPr>
          <p:cNvPr id="1355" name="Google Shape;1355;g33743e1b58b_0_1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56" name="Google Shape;1356;g33743e1b58b_0_1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57" name="Google Shape;1357;g33743e1b58b_0_1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4" name="Shape 1364"/>
        <p:cNvGrpSpPr/>
        <p:nvPr/>
      </p:nvGrpSpPr>
      <p:grpSpPr>
        <a:xfrm>
          <a:off x="0" y="0"/>
          <a:ext cx="0" cy="0"/>
          <a:chOff x="0" y="0"/>
          <a:chExt cx="0" cy="0"/>
        </a:xfrm>
      </p:grpSpPr>
      <p:sp>
        <p:nvSpPr>
          <p:cNvPr id="1365" name="Google Shape;1365;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66" name="Google Shape;1366;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67" name="Google Shape;1367;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1" name="Shape 1151"/>
        <p:cNvGrpSpPr/>
        <p:nvPr/>
      </p:nvGrpSpPr>
      <p:grpSpPr>
        <a:xfrm>
          <a:off x="0" y="0"/>
          <a:ext cx="0" cy="0"/>
          <a:chOff x="0" y="0"/>
          <a:chExt cx="0" cy="0"/>
        </a:xfrm>
      </p:grpSpPr>
      <p:sp>
        <p:nvSpPr>
          <p:cNvPr id="1152" name="Google Shape;1152;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53" name="Google Shape;1153;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54" name="Google Shape;1154;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6" name="Shape 1376"/>
        <p:cNvGrpSpPr/>
        <p:nvPr/>
      </p:nvGrpSpPr>
      <p:grpSpPr>
        <a:xfrm>
          <a:off x="0" y="0"/>
          <a:ext cx="0" cy="0"/>
          <a:chOff x="0" y="0"/>
          <a:chExt cx="0" cy="0"/>
        </a:xfrm>
      </p:grpSpPr>
      <p:sp>
        <p:nvSpPr>
          <p:cNvPr id="1377" name="Google Shape;1377;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78" name="Google Shape;1378;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79" name="Google Shape;1379;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4" name="Shape 1384"/>
        <p:cNvGrpSpPr/>
        <p:nvPr/>
      </p:nvGrpSpPr>
      <p:grpSpPr>
        <a:xfrm>
          <a:off x="0" y="0"/>
          <a:ext cx="0" cy="0"/>
          <a:chOff x="0" y="0"/>
          <a:chExt cx="0" cy="0"/>
        </a:xfrm>
      </p:grpSpPr>
      <p:sp>
        <p:nvSpPr>
          <p:cNvPr id="1385" name="Google Shape;1385;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86" name="Google Shape;1386;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87" name="Google Shape;1387;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2" name="Shape 1392"/>
        <p:cNvGrpSpPr/>
        <p:nvPr/>
      </p:nvGrpSpPr>
      <p:grpSpPr>
        <a:xfrm>
          <a:off x="0" y="0"/>
          <a:ext cx="0" cy="0"/>
          <a:chOff x="0" y="0"/>
          <a:chExt cx="0" cy="0"/>
        </a:xfrm>
      </p:grpSpPr>
      <p:sp>
        <p:nvSpPr>
          <p:cNvPr id="1393" name="Google Shape;1393;g22951048abd_0_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94" name="Google Shape;1394;g22951048abd_0_8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95" name="Google Shape;1395;g22951048abd_0_8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0" name="Shape 1400"/>
        <p:cNvGrpSpPr/>
        <p:nvPr/>
      </p:nvGrpSpPr>
      <p:grpSpPr>
        <a:xfrm>
          <a:off x="0" y="0"/>
          <a:ext cx="0" cy="0"/>
          <a:chOff x="0" y="0"/>
          <a:chExt cx="0" cy="0"/>
        </a:xfrm>
      </p:grpSpPr>
      <p:sp>
        <p:nvSpPr>
          <p:cNvPr id="1401" name="Google Shape;1401;g24fecba2a88_0_1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02" name="Google Shape;1402;g24fecba2a88_0_1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03" name="Google Shape;1403;g24fecba2a88_0_1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8" name="Shape 1408"/>
        <p:cNvGrpSpPr/>
        <p:nvPr/>
      </p:nvGrpSpPr>
      <p:grpSpPr>
        <a:xfrm>
          <a:off x="0" y="0"/>
          <a:ext cx="0" cy="0"/>
          <a:chOff x="0" y="0"/>
          <a:chExt cx="0" cy="0"/>
        </a:xfrm>
      </p:grpSpPr>
      <p:sp>
        <p:nvSpPr>
          <p:cNvPr id="1409" name="Google Shape;1409;g22951048abd_0_9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10" name="Google Shape;1410;g22951048abd_0_9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11" name="Google Shape;1411;g22951048abd_0_9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6" name="Shape 1416"/>
        <p:cNvGrpSpPr/>
        <p:nvPr/>
      </p:nvGrpSpPr>
      <p:grpSpPr>
        <a:xfrm>
          <a:off x="0" y="0"/>
          <a:ext cx="0" cy="0"/>
          <a:chOff x="0" y="0"/>
          <a:chExt cx="0" cy="0"/>
        </a:xfrm>
      </p:grpSpPr>
      <p:sp>
        <p:nvSpPr>
          <p:cNvPr id="1417" name="Google Shape;1417;g25f04ffd544_0_5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18" name="Google Shape;1418;g25f04ffd544_0_5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19" name="Google Shape;1419;g25f04ffd544_0_5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4" name="Shape 1424"/>
        <p:cNvGrpSpPr/>
        <p:nvPr/>
      </p:nvGrpSpPr>
      <p:grpSpPr>
        <a:xfrm>
          <a:off x="0" y="0"/>
          <a:ext cx="0" cy="0"/>
          <a:chOff x="0" y="0"/>
          <a:chExt cx="0" cy="0"/>
        </a:xfrm>
      </p:grpSpPr>
      <p:sp>
        <p:nvSpPr>
          <p:cNvPr id="1425" name="Google Shape;1425;g24fecba2a88_0_42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26" name="Google Shape;1426;g24fecba2a88_0_42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27" name="Google Shape;1427;g24fecba2a88_0_42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2" name="Shape 1432"/>
        <p:cNvGrpSpPr/>
        <p:nvPr/>
      </p:nvGrpSpPr>
      <p:grpSpPr>
        <a:xfrm>
          <a:off x="0" y="0"/>
          <a:ext cx="0" cy="0"/>
          <a:chOff x="0" y="0"/>
          <a:chExt cx="0" cy="0"/>
        </a:xfrm>
      </p:grpSpPr>
      <p:sp>
        <p:nvSpPr>
          <p:cNvPr id="1433" name="Google Shape;1433;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34" name="Google Shape;1434;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35" name="Google Shape;1435;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5" name="Shape 1445"/>
        <p:cNvGrpSpPr/>
        <p:nvPr/>
      </p:nvGrpSpPr>
      <p:grpSpPr>
        <a:xfrm>
          <a:off x="0" y="0"/>
          <a:ext cx="0" cy="0"/>
          <a:chOff x="0" y="0"/>
          <a:chExt cx="0" cy="0"/>
        </a:xfrm>
      </p:grpSpPr>
      <p:sp>
        <p:nvSpPr>
          <p:cNvPr id="1446" name="Google Shape;1446;g2679e036406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47" name="Google Shape;1447;g2679e036406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48" name="Google Shape;1448;g2679e036406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0" name="Shape 1160"/>
        <p:cNvGrpSpPr/>
        <p:nvPr/>
      </p:nvGrpSpPr>
      <p:grpSpPr>
        <a:xfrm>
          <a:off x="0" y="0"/>
          <a:ext cx="0" cy="0"/>
          <a:chOff x="0" y="0"/>
          <a:chExt cx="0" cy="0"/>
        </a:xfrm>
      </p:grpSpPr>
      <p:sp>
        <p:nvSpPr>
          <p:cNvPr id="1161" name="Google Shape;1161;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62" name="Google Shape;1162;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63" name="Google Shape;1163;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7" name="Shape 1177"/>
        <p:cNvGrpSpPr/>
        <p:nvPr/>
      </p:nvGrpSpPr>
      <p:grpSpPr>
        <a:xfrm>
          <a:off x="0" y="0"/>
          <a:ext cx="0" cy="0"/>
          <a:chOff x="0" y="0"/>
          <a:chExt cx="0" cy="0"/>
        </a:xfrm>
      </p:grpSpPr>
      <p:sp>
        <p:nvSpPr>
          <p:cNvPr id="1178" name="Google Shape;1178;g25a75613929_0_8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79" name="Google Shape;1179;g25a75613929_0_8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80" name="Google Shape;1180;g25a75613929_0_8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3" name="Shape 1193"/>
        <p:cNvGrpSpPr/>
        <p:nvPr/>
      </p:nvGrpSpPr>
      <p:grpSpPr>
        <a:xfrm>
          <a:off x="0" y="0"/>
          <a:ext cx="0" cy="0"/>
          <a:chOff x="0" y="0"/>
          <a:chExt cx="0" cy="0"/>
        </a:xfrm>
      </p:grpSpPr>
      <p:sp>
        <p:nvSpPr>
          <p:cNvPr id="1194" name="Google Shape;1194;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5" name="Google Shape;1195;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196" name="Google Shape;1196;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5" name="Shape 1205"/>
        <p:cNvGrpSpPr/>
        <p:nvPr/>
      </p:nvGrpSpPr>
      <p:grpSpPr>
        <a:xfrm>
          <a:off x="0" y="0"/>
          <a:ext cx="0" cy="0"/>
          <a:chOff x="0" y="0"/>
          <a:chExt cx="0" cy="0"/>
        </a:xfrm>
      </p:grpSpPr>
      <p:sp>
        <p:nvSpPr>
          <p:cNvPr id="1206" name="Google Shape;1206;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07" name="Google Shape;1207;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08" name="Google Shape;1208;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0" name="Shape 1220"/>
        <p:cNvGrpSpPr/>
        <p:nvPr/>
      </p:nvGrpSpPr>
      <p:grpSpPr>
        <a:xfrm>
          <a:off x="0" y="0"/>
          <a:ext cx="0" cy="0"/>
          <a:chOff x="0" y="0"/>
          <a:chExt cx="0" cy="0"/>
        </a:xfrm>
      </p:grpSpPr>
      <p:sp>
        <p:nvSpPr>
          <p:cNvPr id="1221" name="Google Shape;1221;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22" name="Google Shape;1222;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23" name="Google Shape;1223;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5" name="Shape 1235"/>
        <p:cNvGrpSpPr/>
        <p:nvPr/>
      </p:nvGrpSpPr>
      <p:grpSpPr>
        <a:xfrm>
          <a:off x="0" y="0"/>
          <a:ext cx="0" cy="0"/>
          <a:chOff x="0" y="0"/>
          <a:chExt cx="0" cy="0"/>
        </a:xfrm>
      </p:grpSpPr>
      <p:sp>
        <p:nvSpPr>
          <p:cNvPr id="1236" name="Google Shape;1236;g23ba60b4b9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37" name="Google Shape;1237;g23ba60b4b9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38" name="Google Shape;1238;g23ba60b4b9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9" name="Shape 1249"/>
        <p:cNvGrpSpPr/>
        <p:nvPr/>
      </p:nvGrpSpPr>
      <p:grpSpPr>
        <a:xfrm>
          <a:off x="0" y="0"/>
          <a:ext cx="0" cy="0"/>
          <a:chOff x="0" y="0"/>
          <a:chExt cx="0" cy="0"/>
        </a:xfrm>
      </p:grpSpPr>
      <p:sp>
        <p:nvSpPr>
          <p:cNvPr id="1250" name="Google Shape;1250;g27cf8ae6455_0_2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51" name="Google Shape;1251;g27cf8ae6455_0_2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52" name="Google Shape;1252;g27cf8ae6455_0_2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0.pn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image" Target="../media/image1.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6.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6.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0.png"/><Relationship Id="rId3"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0.png"/><Relationship Id="rId3" Type="http://schemas.openxmlformats.org/officeDocument/2006/relationships/image" Target="../media/image1.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6.pn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930" name="Shape 930"/>
        <p:cNvGrpSpPr/>
        <p:nvPr/>
      </p:nvGrpSpPr>
      <p:grpSpPr>
        <a:xfrm>
          <a:off x="0" y="0"/>
          <a:ext cx="0" cy="0"/>
          <a:chOff x="0" y="0"/>
          <a:chExt cx="0" cy="0"/>
        </a:xfrm>
      </p:grpSpPr>
      <p:sp>
        <p:nvSpPr>
          <p:cNvPr id="931" name="Google Shape;931;p103"/>
          <p:cNvSpPr/>
          <p:nvPr>
            <p:ph idx="2" type="pic"/>
          </p:nvPr>
        </p:nvSpPr>
        <p:spPr>
          <a:xfrm>
            <a:off x="1823096" y="2574245"/>
            <a:ext cx="1005900" cy="1005900"/>
          </a:xfrm>
          <a:prstGeom prst="rect">
            <a:avLst/>
          </a:prstGeom>
          <a:noFill/>
          <a:ln>
            <a:noFill/>
          </a:ln>
        </p:spPr>
      </p:sp>
      <p:sp>
        <p:nvSpPr>
          <p:cNvPr id="932" name="Google Shape;932;p103"/>
          <p:cNvSpPr/>
          <p:nvPr>
            <p:ph idx="3" type="pic"/>
          </p:nvPr>
        </p:nvSpPr>
        <p:spPr>
          <a:xfrm>
            <a:off x="5593080" y="2574245"/>
            <a:ext cx="1005900" cy="1005900"/>
          </a:xfrm>
          <a:prstGeom prst="rect">
            <a:avLst/>
          </a:prstGeom>
          <a:noFill/>
          <a:ln>
            <a:noFill/>
          </a:ln>
        </p:spPr>
      </p:sp>
      <p:sp>
        <p:nvSpPr>
          <p:cNvPr id="933" name="Google Shape;933;p103"/>
          <p:cNvSpPr/>
          <p:nvPr>
            <p:ph idx="4" type="pic"/>
          </p:nvPr>
        </p:nvSpPr>
        <p:spPr>
          <a:xfrm>
            <a:off x="9222271" y="2574245"/>
            <a:ext cx="1005900" cy="1005900"/>
          </a:xfrm>
          <a:prstGeom prst="rect">
            <a:avLst/>
          </a:prstGeom>
          <a:noFill/>
          <a:ln>
            <a:noFill/>
          </a:ln>
        </p:spPr>
      </p:sp>
      <p:cxnSp>
        <p:nvCxnSpPr>
          <p:cNvPr id="934" name="Google Shape;934;p10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35" name="Google Shape;935;p10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936" name="Google Shape;936;p10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37" name="Google Shape;937;p10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8" name="Google Shape;938;p10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39" name="Google Shape;939;p10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0" name="Google Shape;940;p10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1" name="Google Shape;941;p10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2" name="Google Shape;942;p10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43" name="Google Shape;943;p10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944" name="Shape 944"/>
        <p:cNvGrpSpPr/>
        <p:nvPr/>
      </p:nvGrpSpPr>
      <p:grpSpPr>
        <a:xfrm>
          <a:off x="0" y="0"/>
          <a:ext cx="0" cy="0"/>
          <a:chOff x="0" y="0"/>
          <a:chExt cx="0" cy="0"/>
        </a:xfrm>
      </p:grpSpPr>
      <p:sp>
        <p:nvSpPr>
          <p:cNvPr id="945" name="Google Shape;945;p10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46" name="Google Shape;946;p104"/>
          <p:cNvSpPr/>
          <p:nvPr>
            <p:ph idx="2" type="pic"/>
          </p:nvPr>
        </p:nvSpPr>
        <p:spPr>
          <a:xfrm>
            <a:off x="729761" y="1921550"/>
            <a:ext cx="822900" cy="822900"/>
          </a:xfrm>
          <a:prstGeom prst="rect">
            <a:avLst/>
          </a:prstGeom>
          <a:noFill/>
          <a:ln>
            <a:noFill/>
          </a:ln>
        </p:spPr>
      </p:sp>
      <p:sp>
        <p:nvSpPr>
          <p:cNvPr id="947" name="Google Shape;947;p104"/>
          <p:cNvSpPr/>
          <p:nvPr>
            <p:ph idx="3" type="pic"/>
          </p:nvPr>
        </p:nvSpPr>
        <p:spPr>
          <a:xfrm>
            <a:off x="729761" y="3037769"/>
            <a:ext cx="822900" cy="822900"/>
          </a:xfrm>
          <a:prstGeom prst="rect">
            <a:avLst/>
          </a:prstGeom>
          <a:noFill/>
          <a:ln>
            <a:noFill/>
          </a:ln>
        </p:spPr>
      </p:sp>
      <p:sp>
        <p:nvSpPr>
          <p:cNvPr id="948" name="Google Shape;948;p104"/>
          <p:cNvSpPr/>
          <p:nvPr>
            <p:ph idx="4" type="pic"/>
          </p:nvPr>
        </p:nvSpPr>
        <p:spPr>
          <a:xfrm>
            <a:off x="729761" y="4151979"/>
            <a:ext cx="822900" cy="822900"/>
          </a:xfrm>
          <a:prstGeom prst="rect">
            <a:avLst/>
          </a:prstGeom>
          <a:noFill/>
          <a:ln>
            <a:noFill/>
          </a:ln>
        </p:spPr>
      </p:sp>
      <p:sp>
        <p:nvSpPr>
          <p:cNvPr id="949" name="Google Shape;949;p104"/>
          <p:cNvSpPr/>
          <p:nvPr>
            <p:ph idx="5" type="pic"/>
          </p:nvPr>
        </p:nvSpPr>
        <p:spPr>
          <a:xfrm>
            <a:off x="729761" y="5262171"/>
            <a:ext cx="822900" cy="822900"/>
          </a:xfrm>
          <a:prstGeom prst="rect">
            <a:avLst/>
          </a:prstGeom>
          <a:noFill/>
          <a:ln>
            <a:noFill/>
          </a:ln>
        </p:spPr>
      </p:sp>
      <p:sp>
        <p:nvSpPr>
          <p:cNvPr id="950" name="Google Shape;950;p104"/>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1" name="Google Shape;951;p104"/>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2" name="Google Shape;952;p104"/>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3" name="Google Shape;953;p104"/>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4" name="Google Shape;954;p104"/>
          <p:cNvSpPr/>
          <p:nvPr>
            <p:ph idx="9" type="pic"/>
          </p:nvPr>
        </p:nvSpPr>
        <p:spPr>
          <a:xfrm flipH="1">
            <a:off x="6458875" y="416100"/>
            <a:ext cx="5733300" cy="6025800"/>
          </a:xfrm>
          <a:prstGeom prst="flowChartDelay">
            <a:avLst/>
          </a:prstGeom>
          <a:noFill/>
          <a:ln>
            <a:noFill/>
          </a:ln>
        </p:spPr>
      </p:sp>
      <p:sp>
        <p:nvSpPr>
          <p:cNvPr id="955" name="Google Shape;955;p10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956" name="Shape 956"/>
        <p:cNvGrpSpPr/>
        <p:nvPr/>
      </p:nvGrpSpPr>
      <p:grpSpPr>
        <a:xfrm>
          <a:off x="0" y="0"/>
          <a:ext cx="0" cy="0"/>
          <a:chOff x="0" y="0"/>
          <a:chExt cx="0" cy="0"/>
        </a:xfrm>
      </p:grpSpPr>
      <p:sp>
        <p:nvSpPr>
          <p:cNvPr id="957" name="Google Shape;957;p105"/>
          <p:cNvSpPr/>
          <p:nvPr>
            <p:ph idx="2" type="pic"/>
          </p:nvPr>
        </p:nvSpPr>
        <p:spPr>
          <a:xfrm>
            <a:off x="0" y="416100"/>
            <a:ext cx="5733300" cy="6025800"/>
          </a:xfrm>
          <a:prstGeom prst="flowChartDelay">
            <a:avLst/>
          </a:prstGeom>
          <a:noFill/>
          <a:ln>
            <a:noFill/>
          </a:ln>
        </p:spPr>
      </p:sp>
      <p:sp>
        <p:nvSpPr>
          <p:cNvPr id="958" name="Google Shape;958;p105"/>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59" name="Google Shape;959;p10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0" name="Google Shape;960;p10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961" name="Shape 961"/>
        <p:cNvGrpSpPr/>
        <p:nvPr/>
      </p:nvGrpSpPr>
      <p:grpSpPr>
        <a:xfrm>
          <a:off x="0" y="0"/>
          <a:ext cx="0" cy="0"/>
          <a:chOff x="0" y="0"/>
          <a:chExt cx="0" cy="0"/>
        </a:xfrm>
      </p:grpSpPr>
      <p:sp>
        <p:nvSpPr>
          <p:cNvPr id="962" name="Google Shape;962;p106"/>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3" name="Google Shape;963;p106"/>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4" name="Google Shape;964;p106"/>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965" name="Google Shape;965;p10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66" name="Google Shape;966;p10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7" name="Google Shape;967;p10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968" name="Shape 968"/>
        <p:cNvGrpSpPr/>
        <p:nvPr/>
      </p:nvGrpSpPr>
      <p:grpSpPr>
        <a:xfrm>
          <a:off x="0" y="0"/>
          <a:ext cx="0" cy="0"/>
          <a:chOff x="0" y="0"/>
          <a:chExt cx="0" cy="0"/>
        </a:xfrm>
      </p:grpSpPr>
      <p:sp>
        <p:nvSpPr>
          <p:cNvPr id="969" name="Google Shape;969;p107"/>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970" name="Google Shape;970;p107"/>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971" name="Google Shape;971;p107"/>
          <p:cNvSpPr txBox="1"/>
          <p:nvPr>
            <p:ph idx="1"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2" name="Google Shape;972;p107"/>
          <p:cNvSpPr txBox="1"/>
          <p:nvPr>
            <p:ph idx="2"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3" name="Google Shape;973;p10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74" name="Google Shape;974;p10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975" name="Shape 975"/>
        <p:cNvGrpSpPr/>
        <p:nvPr/>
      </p:nvGrpSpPr>
      <p:grpSpPr>
        <a:xfrm>
          <a:off x="0" y="0"/>
          <a:ext cx="0" cy="0"/>
          <a:chOff x="0" y="0"/>
          <a:chExt cx="0" cy="0"/>
        </a:xfrm>
      </p:grpSpPr>
      <p:sp>
        <p:nvSpPr>
          <p:cNvPr id="976" name="Google Shape;976;p108"/>
          <p:cNvSpPr/>
          <p:nvPr>
            <p:ph idx="2" type="pic"/>
          </p:nvPr>
        </p:nvSpPr>
        <p:spPr>
          <a:xfrm>
            <a:off x="628891" y="1672660"/>
            <a:ext cx="2543700" cy="2297400"/>
          </a:xfrm>
          <a:prstGeom prst="rect">
            <a:avLst/>
          </a:prstGeom>
          <a:noFill/>
          <a:ln>
            <a:noFill/>
          </a:ln>
        </p:spPr>
      </p:sp>
      <p:sp>
        <p:nvSpPr>
          <p:cNvPr id="977" name="Google Shape;977;p108"/>
          <p:cNvSpPr/>
          <p:nvPr>
            <p:ph idx="3" type="pic"/>
          </p:nvPr>
        </p:nvSpPr>
        <p:spPr>
          <a:xfrm>
            <a:off x="3302977" y="1672660"/>
            <a:ext cx="2543700" cy="2297400"/>
          </a:xfrm>
          <a:prstGeom prst="rect">
            <a:avLst/>
          </a:prstGeom>
          <a:noFill/>
          <a:ln>
            <a:noFill/>
          </a:ln>
        </p:spPr>
      </p:sp>
      <p:sp>
        <p:nvSpPr>
          <p:cNvPr id="978" name="Google Shape;978;p108"/>
          <p:cNvSpPr/>
          <p:nvPr>
            <p:ph idx="4" type="pic"/>
          </p:nvPr>
        </p:nvSpPr>
        <p:spPr>
          <a:xfrm>
            <a:off x="628891" y="4080194"/>
            <a:ext cx="2543700" cy="2297400"/>
          </a:xfrm>
          <a:prstGeom prst="rect">
            <a:avLst/>
          </a:prstGeom>
          <a:noFill/>
          <a:ln>
            <a:noFill/>
          </a:ln>
        </p:spPr>
      </p:sp>
      <p:sp>
        <p:nvSpPr>
          <p:cNvPr id="979" name="Google Shape;979;p108"/>
          <p:cNvSpPr/>
          <p:nvPr>
            <p:ph idx="5" type="pic"/>
          </p:nvPr>
        </p:nvSpPr>
        <p:spPr>
          <a:xfrm>
            <a:off x="3302977" y="4080194"/>
            <a:ext cx="2543700" cy="2297400"/>
          </a:xfrm>
          <a:prstGeom prst="rect">
            <a:avLst/>
          </a:prstGeom>
          <a:noFill/>
          <a:ln>
            <a:noFill/>
          </a:ln>
        </p:spPr>
      </p:sp>
      <p:sp>
        <p:nvSpPr>
          <p:cNvPr id="980" name="Google Shape;980;p10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81" name="Google Shape;981;p10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2" name="Google Shape;982;p10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983" name="Shape 983"/>
        <p:cNvGrpSpPr/>
        <p:nvPr/>
      </p:nvGrpSpPr>
      <p:grpSpPr>
        <a:xfrm>
          <a:off x="0" y="0"/>
          <a:ext cx="0" cy="0"/>
          <a:chOff x="0" y="0"/>
          <a:chExt cx="0" cy="0"/>
        </a:xfrm>
      </p:grpSpPr>
      <p:sp>
        <p:nvSpPr>
          <p:cNvPr id="984" name="Google Shape;984;p109"/>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85" name="Google Shape;985;p109"/>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86" name="Google Shape;986;p109"/>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87" name="Google Shape;987;p109"/>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88" name="Google Shape;988;p109"/>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89" name="Google Shape;989;p109"/>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0" name="Google Shape;990;p109"/>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1" name="Google Shape;991;p109"/>
          <p:cNvSpPr/>
          <p:nvPr>
            <p:ph idx="8" type="pic"/>
          </p:nvPr>
        </p:nvSpPr>
        <p:spPr>
          <a:xfrm>
            <a:off x="616639" y="2669177"/>
            <a:ext cx="365700" cy="365700"/>
          </a:xfrm>
          <a:prstGeom prst="rect">
            <a:avLst/>
          </a:prstGeom>
          <a:noFill/>
          <a:ln>
            <a:noFill/>
          </a:ln>
        </p:spPr>
      </p:sp>
      <p:sp>
        <p:nvSpPr>
          <p:cNvPr id="992" name="Google Shape;992;p109"/>
          <p:cNvSpPr/>
          <p:nvPr>
            <p:ph idx="9" type="pic"/>
          </p:nvPr>
        </p:nvSpPr>
        <p:spPr>
          <a:xfrm>
            <a:off x="616639" y="3583577"/>
            <a:ext cx="365700" cy="365700"/>
          </a:xfrm>
          <a:prstGeom prst="rect">
            <a:avLst/>
          </a:prstGeom>
          <a:noFill/>
          <a:ln>
            <a:noFill/>
          </a:ln>
        </p:spPr>
      </p:sp>
      <p:sp>
        <p:nvSpPr>
          <p:cNvPr id="993" name="Google Shape;993;p109"/>
          <p:cNvSpPr/>
          <p:nvPr>
            <p:ph idx="13" type="pic"/>
          </p:nvPr>
        </p:nvSpPr>
        <p:spPr>
          <a:xfrm>
            <a:off x="616639" y="4565710"/>
            <a:ext cx="365700" cy="365700"/>
          </a:xfrm>
          <a:prstGeom prst="rect">
            <a:avLst/>
          </a:prstGeom>
          <a:noFill/>
          <a:ln>
            <a:noFill/>
          </a:ln>
        </p:spPr>
      </p:sp>
      <p:sp>
        <p:nvSpPr>
          <p:cNvPr id="994" name="Google Shape;994;p10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5" name="Google Shape;995;p10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996" name="Shape 996"/>
        <p:cNvGrpSpPr/>
        <p:nvPr/>
      </p:nvGrpSpPr>
      <p:grpSpPr>
        <a:xfrm>
          <a:off x="0" y="0"/>
          <a:ext cx="0" cy="0"/>
          <a:chOff x="0" y="0"/>
          <a:chExt cx="0" cy="0"/>
        </a:xfrm>
      </p:grpSpPr>
      <p:sp>
        <p:nvSpPr>
          <p:cNvPr id="997" name="Google Shape;997;p110"/>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998" name="Google Shape;998;p110"/>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99" name="Google Shape;999;p110"/>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1000" name="Google Shape;1000;p110"/>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1001" name="Google Shape;1001;p110"/>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2" name="Google Shape;1002;p110"/>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3" name="Google Shape;1003;p110"/>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04" name="Google Shape;1004;p1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05" name="Google Shape;1005;p1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06" name="Google Shape;1006;p11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1007" name="Shape 1007"/>
        <p:cNvGrpSpPr/>
        <p:nvPr/>
      </p:nvGrpSpPr>
      <p:grpSpPr>
        <a:xfrm>
          <a:off x="0" y="0"/>
          <a:ext cx="0" cy="0"/>
          <a:chOff x="0" y="0"/>
          <a:chExt cx="0" cy="0"/>
        </a:xfrm>
      </p:grpSpPr>
      <p:sp>
        <p:nvSpPr>
          <p:cNvPr id="1008" name="Google Shape;1008;p11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9" name="Google Shape;1009;p111"/>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010" name="Google Shape;1010;p11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1011" name="Google Shape;1011;p111"/>
          <p:cNvSpPr/>
          <p:nvPr>
            <p:ph idx="2" type="pic"/>
          </p:nvPr>
        </p:nvSpPr>
        <p:spPr>
          <a:xfrm>
            <a:off x="8095047" y="1257696"/>
            <a:ext cx="2124300" cy="4571400"/>
          </a:xfrm>
          <a:prstGeom prst="roundRect">
            <a:avLst>
              <a:gd fmla="val 10302" name="adj"/>
            </a:avLst>
          </a:prstGeom>
          <a:solidFill>
            <a:schemeClr val="lt2"/>
          </a:solidFill>
          <a:ln>
            <a:noFill/>
          </a:ln>
        </p:spPr>
      </p:sp>
      <p:sp>
        <p:nvSpPr>
          <p:cNvPr id="1012" name="Google Shape;1012;p1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13" name="Google Shape;1013;p11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4" name="Google Shape;1014;p11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1015" name="Shape 1015"/>
        <p:cNvGrpSpPr/>
        <p:nvPr/>
      </p:nvGrpSpPr>
      <p:grpSpPr>
        <a:xfrm>
          <a:off x="0" y="0"/>
          <a:ext cx="0" cy="0"/>
          <a:chOff x="0" y="0"/>
          <a:chExt cx="0" cy="0"/>
        </a:xfrm>
      </p:grpSpPr>
      <p:sp>
        <p:nvSpPr>
          <p:cNvPr id="1016" name="Google Shape;1016;p112"/>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17" name="Google Shape;1017;p112"/>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1018" name="Google Shape;1018;p112"/>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1019" name="Google Shape;1019;p112"/>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1020" name="Google Shape;1020;p112"/>
          <p:cNvSpPr/>
          <p:nvPr>
            <p:ph idx="2" type="pic"/>
          </p:nvPr>
        </p:nvSpPr>
        <p:spPr>
          <a:xfrm>
            <a:off x="5146901" y="1993899"/>
            <a:ext cx="2048100" cy="4379100"/>
          </a:xfrm>
          <a:prstGeom prst="rect">
            <a:avLst/>
          </a:prstGeom>
          <a:noFill/>
          <a:ln>
            <a:noFill/>
          </a:ln>
        </p:spPr>
      </p:sp>
      <p:sp>
        <p:nvSpPr>
          <p:cNvPr id="1021" name="Google Shape;1021;p112"/>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2" name="Google Shape;1022;p112"/>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3" name="Google Shape;1023;p112"/>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4" name="Google Shape;1024;p112"/>
          <p:cNvSpPr/>
          <p:nvPr>
            <p:ph idx="5" type="pic"/>
          </p:nvPr>
        </p:nvSpPr>
        <p:spPr>
          <a:xfrm>
            <a:off x="8146954" y="2518389"/>
            <a:ext cx="365700" cy="365700"/>
          </a:xfrm>
          <a:prstGeom prst="rect">
            <a:avLst/>
          </a:prstGeom>
          <a:noFill/>
          <a:ln>
            <a:noFill/>
          </a:ln>
        </p:spPr>
      </p:sp>
      <p:sp>
        <p:nvSpPr>
          <p:cNvPr id="1025" name="Google Shape;1025;p112"/>
          <p:cNvSpPr/>
          <p:nvPr>
            <p:ph idx="6" type="pic"/>
          </p:nvPr>
        </p:nvSpPr>
        <p:spPr>
          <a:xfrm>
            <a:off x="8146954" y="3860390"/>
            <a:ext cx="365700" cy="365700"/>
          </a:xfrm>
          <a:prstGeom prst="rect">
            <a:avLst/>
          </a:prstGeom>
          <a:noFill/>
          <a:ln>
            <a:noFill/>
          </a:ln>
        </p:spPr>
      </p:sp>
      <p:sp>
        <p:nvSpPr>
          <p:cNvPr id="1026" name="Google Shape;1026;p112"/>
          <p:cNvSpPr/>
          <p:nvPr>
            <p:ph idx="7" type="pic"/>
          </p:nvPr>
        </p:nvSpPr>
        <p:spPr>
          <a:xfrm>
            <a:off x="8146954" y="5179070"/>
            <a:ext cx="365700" cy="365700"/>
          </a:xfrm>
          <a:prstGeom prst="rect">
            <a:avLst/>
          </a:prstGeom>
          <a:noFill/>
          <a:ln>
            <a:noFill/>
          </a:ln>
        </p:spPr>
      </p:sp>
      <p:sp>
        <p:nvSpPr>
          <p:cNvPr id="1027" name="Google Shape;1027;p11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28" name="Google Shape;1028;p11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29" name="Google Shape;1029;p11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1030" name="Shape 1030"/>
        <p:cNvGrpSpPr/>
        <p:nvPr/>
      </p:nvGrpSpPr>
      <p:grpSpPr>
        <a:xfrm>
          <a:off x="0" y="0"/>
          <a:ext cx="0" cy="0"/>
          <a:chOff x="0" y="0"/>
          <a:chExt cx="0" cy="0"/>
        </a:xfrm>
      </p:grpSpPr>
      <p:sp>
        <p:nvSpPr>
          <p:cNvPr id="1031" name="Google Shape;1031;p11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2" name="Google Shape;1032;p113"/>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3" name="Google Shape;1033;p11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34" name="Google Shape;1034;p113"/>
          <p:cNvSpPr txBox="1"/>
          <p:nvPr>
            <p:ph idx="2"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035" name="Google Shape;1035;p113"/>
          <p:cNvSpPr txBox="1"/>
          <p:nvPr>
            <p:ph idx="3"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36" name="Google Shape;1036;p113"/>
          <p:cNvSpPr txBox="1"/>
          <p:nvPr>
            <p:ph idx="4"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1037" name="Google Shape;1037;p11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8" name="Google Shape;1038;p11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39" name="Google Shape;1039;p11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0" name="Google Shape;1040;p113"/>
          <p:cNvSpPr txBox="1"/>
          <p:nvPr>
            <p:ph idx="6"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1" name="Google Shape;1041;p11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42" name="Google Shape;1042;p11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1043" name="Shape 1043"/>
        <p:cNvGrpSpPr/>
        <p:nvPr/>
      </p:nvGrpSpPr>
      <p:grpSpPr>
        <a:xfrm>
          <a:off x="0" y="0"/>
          <a:ext cx="0" cy="0"/>
          <a:chOff x="0" y="0"/>
          <a:chExt cx="0" cy="0"/>
        </a:xfrm>
      </p:grpSpPr>
      <p:sp>
        <p:nvSpPr>
          <p:cNvPr id="1044" name="Google Shape;1044;p11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5" name="Google Shape;1045;p114"/>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6" name="Google Shape;1046;p114"/>
          <p:cNvSpPr txBox="1"/>
          <p:nvPr>
            <p:ph idx="1"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7" name="Google Shape;1047;p114"/>
          <p:cNvSpPr txBox="1"/>
          <p:nvPr>
            <p:ph idx="2"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8" name="Google Shape;1048;p114"/>
          <p:cNvSpPr txBox="1"/>
          <p:nvPr>
            <p:ph idx="3"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9" name="Google Shape;1049;p114"/>
          <p:cNvSpPr txBox="1"/>
          <p:nvPr>
            <p:ph idx="4"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0" name="Google Shape;1050;p11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1" name="Google Shape;1051;p114"/>
          <p:cNvSpPr txBox="1"/>
          <p:nvPr>
            <p:ph idx="5"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2" name="Google Shape;1052;p11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3" name="Google Shape;1053;p114"/>
          <p:cNvSpPr txBox="1"/>
          <p:nvPr>
            <p:ph idx="6"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4" name="Google Shape;1054;p114"/>
          <p:cNvSpPr txBox="1"/>
          <p:nvPr>
            <p:ph idx="7"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5" name="Google Shape;1055;p11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6" name="Google Shape;1056;p114"/>
          <p:cNvSpPr txBox="1"/>
          <p:nvPr>
            <p:ph idx="8"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7" name="Google Shape;1057;p11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58" name="Google Shape;1058;p11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1059" name="Shape 1059"/>
        <p:cNvGrpSpPr/>
        <p:nvPr/>
      </p:nvGrpSpPr>
      <p:grpSpPr>
        <a:xfrm>
          <a:off x="0" y="0"/>
          <a:ext cx="0" cy="0"/>
          <a:chOff x="0" y="0"/>
          <a:chExt cx="0" cy="0"/>
        </a:xfrm>
      </p:grpSpPr>
      <p:sp>
        <p:nvSpPr>
          <p:cNvPr id="1060" name="Google Shape;1060;p11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1" name="Google Shape;1061;p115"/>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2" name="Google Shape;1062;p115"/>
          <p:cNvSpPr txBox="1"/>
          <p:nvPr>
            <p:ph idx="1"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1063" name="Google Shape;1063;p115"/>
          <p:cNvSpPr txBox="1"/>
          <p:nvPr>
            <p:ph idx="2"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4" name="Google Shape;1064;p115"/>
          <p:cNvSpPr txBox="1"/>
          <p:nvPr>
            <p:ph idx="3"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5" name="Google Shape;1065;p115"/>
          <p:cNvSpPr txBox="1"/>
          <p:nvPr>
            <p:ph idx="4"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6" name="Google Shape;1066;p11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7" name="Google Shape;1067;p115"/>
          <p:cNvSpPr txBox="1"/>
          <p:nvPr>
            <p:ph idx="5"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8" name="Google Shape;1068;p11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9" name="Google Shape;1069;p115"/>
          <p:cNvSpPr txBox="1"/>
          <p:nvPr>
            <p:ph idx="6"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0" name="Google Shape;1070;p115"/>
          <p:cNvSpPr txBox="1"/>
          <p:nvPr>
            <p:ph idx="7"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1" name="Google Shape;1071;p11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2" name="Google Shape;1072;p115"/>
          <p:cNvSpPr txBox="1"/>
          <p:nvPr>
            <p:ph idx="8"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3" name="Google Shape;1073;p115"/>
          <p:cNvSpPr txBox="1"/>
          <p:nvPr>
            <p:ph idx="9"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4" name="Google Shape;1074;p11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5" name="Google Shape;1075;p115"/>
          <p:cNvSpPr txBox="1"/>
          <p:nvPr>
            <p:ph idx="13"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6" name="Google Shape;1076;p1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77" name="Google Shape;1077;p11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1078" name="Shape 1078"/>
        <p:cNvGrpSpPr/>
        <p:nvPr/>
      </p:nvGrpSpPr>
      <p:grpSpPr>
        <a:xfrm>
          <a:off x="0" y="0"/>
          <a:ext cx="0" cy="0"/>
          <a:chOff x="0" y="0"/>
          <a:chExt cx="0" cy="0"/>
        </a:xfrm>
      </p:grpSpPr>
      <p:sp>
        <p:nvSpPr>
          <p:cNvPr id="1079" name="Google Shape;1079;p116"/>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1080" name="Google Shape;1080;p116"/>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1" name="Google Shape;1081;p116"/>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2" name="Google Shape;1082;p116"/>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3" name="Google Shape;1083;p116"/>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4" name="Google Shape;1084;p116"/>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5" name="Google Shape;1085;p116"/>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6" name="Google Shape;1086;p116"/>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87" name="Google Shape;1087;p116"/>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8" name="Google Shape;1088;p116"/>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9" name="Google Shape;1089;p116"/>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0" name="Google Shape;1090;p116"/>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1" name="Google Shape;1091;p116"/>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2" name="Google Shape;1092;p1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93" name="Google Shape;1093;p11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94" name="Google Shape;1094;p11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1095" name="Shape 1095"/>
        <p:cNvGrpSpPr/>
        <p:nvPr/>
      </p:nvGrpSpPr>
      <p:grpSpPr>
        <a:xfrm>
          <a:off x="0" y="0"/>
          <a:ext cx="0" cy="0"/>
          <a:chOff x="0" y="0"/>
          <a:chExt cx="0" cy="0"/>
        </a:xfrm>
      </p:grpSpPr>
      <p:sp>
        <p:nvSpPr>
          <p:cNvPr id="1096" name="Google Shape;1096;p11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1097" name="Google Shape;1097;p11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1098" name="Google Shape;1098;p117"/>
          <p:cNvSpPr/>
          <p:nvPr>
            <p:ph idx="2" type="pic"/>
          </p:nvPr>
        </p:nvSpPr>
        <p:spPr>
          <a:xfrm>
            <a:off x="6093644" y="3431357"/>
            <a:ext cx="6096000" cy="3429000"/>
          </a:xfrm>
          <a:prstGeom prst="rect">
            <a:avLst/>
          </a:prstGeom>
          <a:noFill/>
          <a:ln>
            <a:noFill/>
          </a:ln>
        </p:spPr>
      </p:sp>
      <p:sp>
        <p:nvSpPr>
          <p:cNvPr id="1099" name="Google Shape;1099;p117"/>
          <p:cNvSpPr/>
          <p:nvPr>
            <p:ph idx="3" type="pic"/>
          </p:nvPr>
        </p:nvSpPr>
        <p:spPr>
          <a:xfrm>
            <a:off x="6096000" y="-4715"/>
            <a:ext cx="6096000" cy="3429000"/>
          </a:xfrm>
          <a:prstGeom prst="rect">
            <a:avLst/>
          </a:prstGeom>
          <a:noFill/>
          <a:ln>
            <a:noFill/>
          </a:ln>
        </p:spPr>
      </p:sp>
      <p:sp>
        <p:nvSpPr>
          <p:cNvPr id="1100" name="Google Shape;1100;p117"/>
          <p:cNvSpPr/>
          <p:nvPr>
            <p:ph idx="4" type="pic"/>
          </p:nvPr>
        </p:nvSpPr>
        <p:spPr>
          <a:xfrm>
            <a:off x="-1571" y="3431357"/>
            <a:ext cx="6096000" cy="3429000"/>
          </a:xfrm>
          <a:prstGeom prst="rect">
            <a:avLst/>
          </a:prstGeom>
          <a:noFill/>
          <a:ln>
            <a:noFill/>
          </a:ln>
        </p:spPr>
      </p:sp>
      <p:sp>
        <p:nvSpPr>
          <p:cNvPr id="1101" name="Google Shape;1101;p117"/>
          <p:cNvSpPr/>
          <p:nvPr>
            <p:ph idx="5" type="pic"/>
          </p:nvPr>
        </p:nvSpPr>
        <p:spPr>
          <a:xfrm>
            <a:off x="-9425" y="-4715"/>
            <a:ext cx="6096000" cy="3429000"/>
          </a:xfrm>
          <a:prstGeom prst="rect">
            <a:avLst/>
          </a:prstGeom>
          <a:noFill/>
          <a:ln>
            <a:noFill/>
          </a:ln>
        </p:spPr>
      </p:sp>
      <p:sp>
        <p:nvSpPr>
          <p:cNvPr id="1102" name="Google Shape;1102;p117"/>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3" name="Google Shape;1103;p117"/>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4" name="Google Shape;1104;p117"/>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5" name="Google Shape;1105;p117"/>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1106" name="Shape 1106"/>
        <p:cNvGrpSpPr/>
        <p:nvPr/>
      </p:nvGrpSpPr>
      <p:grpSpPr>
        <a:xfrm>
          <a:off x="0" y="0"/>
          <a:ext cx="0" cy="0"/>
          <a:chOff x="0" y="0"/>
          <a:chExt cx="0" cy="0"/>
        </a:xfrm>
      </p:grpSpPr>
      <p:sp>
        <p:nvSpPr>
          <p:cNvPr id="1107" name="Google Shape;1107;p118"/>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08" name="Google Shape;1108;p118"/>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09" name="Google Shape;1109;p118"/>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0" name="Google Shape;1110;p1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11" name="Google Shape;1111;p11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12" name="Google Shape;1112;p11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1113" name="Shape 1113"/>
        <p:cNvGrpSpPr/>
        <p:nvPr/>
      </p:nvGrpSpPr>
      <p:grpSpPr>
        <a:xfrm>
          <a:off x="0" y="0"/>
          <a:ext cx="0" cy="0"/>
          <a:chOff x="0" y="0"/>
          <a:chExt cx="0" cy="0"/>
        </a:xfrm>
      </p:grpSpPr>
      <p:sp>
        <p:nvSpPr>
          <p:cNvPr id="1114" name="Google Shape;1114;p11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15" name="Google Shape;1115;p11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16" name="Google Shape;1116;p11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17" name="Google Shape;1117;p11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18" name="Google Shape;1118;p11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19" name="Google Shape;1119;p119"/>
          <p:cNvSpPr/>
          <p:nvPr>
            <p:ph idx="5" type="pic"/>
          </p:nvPr>
        </p:nvSpPr>
        <p:spPr>
          <a:xfrm>
            <a:off x="2440875" y="2654049"/>
            <a:ext cx="2015400" cy="2015400"/>
          </a:xfrm>
          <a:prstGeom prst="rect">
            <a:avLst/>
          </a:prstGeom>
          <a:solidFill>
            <a:srgbClr val="F2F2F2"/>
          </a:solidFill>
          <a:ln>
            <a:noFill/>
          </a:ln>
        </p:spPr>
      </p:sp>
      <p:sp>
        <p:nvSpPr>
          <p:cNvPr id="1120" name="Google Shape;1120;p11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1" name="Google Shape;1121;p119"/>
          <p:cNvSpPr/>
          <p:nvPr>
            <p:ph idx="6" type="pic"/>
          </p:nvPr>
        </p:nvSpPr>
        <p:spPr>
          <a:xfrm>
            <a:off x="8367113" y="2654049"/>
            <a:ext cx="2015400" cy="2015400"/>
          </a:xfrm>
          <a:prstGeom prst="rect">
            <a:avLst/>
          </a:prstGeom>
          <a:solidFill>
            <a:srgbClr val="F2F2F2"/>
          </a:solidFill>
          <a:ln>
            <a:noFill/>
          </a:ln>
        </p:spPr>
      </p:sp>
      <p:sp>
        <p:nvSpPr>
          <p:cNvPr id="1122" name="Google Shape;1122;p11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23" name="Google Shape;1123;p11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1124" name="Shape 1124"/>
        <p:cNvGrpSpPr/>
        <p:nvPr/>
      </p:nvGrpSpPr>
      <p:grpSpPr>
        <a:xfrm>
          <a:off x="0" y="0"/>
          <a:ext cx="0" cy="0"/>
          <a:chOff x="0" y="0"/>
          <a:chExt cx="0" cy="0"/>
        </a:xfrm>
      </p:grpSpPr>
      <p:sp>
        <p:nvSpPr>
          <p:cNvPr id="1125" name="Google Shape;1125;p12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6" name="Google Shape;1126;p12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7" name="Google Shape;1127;p12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8" name="Google Shape;1128;p12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9" name="Google Shape;1129;p12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0" name="Google Shape;1130;p12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1" name="Google Shape;1131;p12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2" name="Google Shape;1132;p120"/>
          <p:cNvSpPr/>
          <p:nvPr>
            <p:ph idx="7" type="pic"/>
          </p:nvPr>
        </p:nvSpPr>
        <p:spPr>
          <a:xfrm>
            <a:off x="1711670" y="2790201"/>
            <a:ext cx="1833000" cy="1833000"/>
          </a:xfrm>
          <a:prstGeom prst="rect">
            <a:avLst/>
          </a:prstGeom>
          <a:solidFill>
            <a:srgbClr val="F2F2F2"/>
          </a:solidFill>
          <a:ln>
            <a:noFill/>
          </a:ln>
        </p:spPr>
      </p:sp>
      <p:sp>
        <p:nvSpPr>
          <p:cNvPr id="1133" name="Google Shape;1133;p12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4" name="Google Shape;1134;p120"/>
          <p:cNvSpPr/>
          <p:nvPr>
            <p:ph idx="8" type="pic"/>
          </p:nvPr>
        </p:nvSpPr>
        <p:spPr>
          <a:xfrm>
            <a:off x="5461867" y="2790201"/>
            <a:ext cx="1833000" cy="1833000"/>
          </a:xfrm>
          <a:prstGeom prst="rect">
            <a:avLst/>
          </a:prstGeom>
          <a:solidFill>
            <a:srgbClr val="F2F2F2"/>
          </a:solidFill>
          <a:ln>
            <a:noFill/>
          </a:ln>
        </p:spPr>
      </p:sp>
      <p:sp>
        <p:nvSpPr>
          <p:cNvPr id="1135" name="Google Shape;1135;p12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6" name="Google Shape;1136;p120"/>
          <p:cNvSpPr/>
          <p:nvPr>
            <p:ph idx="9" type="pic"/>
          </p:nvPr>
        </p:nvSpPr>
        <p:spPr>
          <a:xfrm>
            <a:off x="9258364" y="2790201"/>
            <a:ext cx="1833000" cy="1833000"/>
          </a:xfrm>
          <a:prstGeom prst="rect">
            <a:avLst/>
          </a:prstGeom>
          <a:solidFill>
            <a:srgbClr val="F2F2F2"/>
          </a:solidFill>
          <a:ln>
            <a:noFill/>
          </a:ln>
        </p:spPr>
      </p:sp>
      <p:sp>
        <p:nvSpPr>
          <p:cNvPr id="1137" name="Google Shape;1137;p1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8" name="Google Shape;1138;p12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765" name="Shape 765"/>
        <p:cNvGrpSpPr/>
        <p:nvPr/>
      </p:nvGrpSpPr>
      <p:grpSpPr>
        <a:xfrm>
          <a:off x="0" y="0"/>
          <a:ext cx="0" cy="0"/>
          <a:chOff x="0" y="0"/>
          <a:chExt cx="0" cy="0"/>
        </a:xfrm>
      </p:grpSpPr>
      <p:sp>
        <p:nvSpPr>
          <p:cNvPr id="766" name="Google Shape;766;p8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767" name="Google Shape;767;p8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68" name="Google Shape;768;p8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69" name="Google Shape;769;p82"/>
          <p:cNvSpPr/>
          <p:nvPr>
            <p:ph idx="2" type="pic"/>
          </p:nvPr>
        </p:nvSpPr>
        <p:spPr>
          <a:xfrm>
            <a:off x="5984925" y="-5178126"/>
            <a:ext cx="11392800" cy="11439600"/>
          </a:xfrm>
          <a:prstGeom prst="pie">
            <a:avLst>
              <a:gd fmla="val 5392891" name="adj1"/>
              <a:gd fmla="val 10798470" name="adj2"/>
            </a:avLst>
          </a:prstGeom>
          <a:noFill/>
          <a:ln>
            <a:noFill/>
          </a:ln>
        </p:spPr>
      </p:sp>
      <p:sp>
        <p:nvSpPr>
          <p:cNvPr id="770" name="Google Shape;770;p8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71" name="Google Shape;771;p8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772" name="Shape 772"/>
        <p:cNvGrpSpPr/>
        <p:nvPr/>
      </p:nvGrpSpPr>
      <p:grpSpPr>
        <a:xfrm>
          <a:off x="0" y="0"/>
          <a:ext cx="0" cy="0"/>
          <a:chOff x="0" y="0"/>
          <a:chExt cx="0" cy="0"/>
        </a:xfrm>
      </p:grpSpPr>
      <p:sp>
        <p:nvSpPr>
          <p:cNvPr id="773" name="Google Shape;773;p8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4" name="Google Shape;774;p8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775" name="Google Shape;775;p8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776" name="Google Shape;776;p8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77" name="Google Shape;777;p8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78" name="Google Shape;778;p83"/>
          <p:cNvSpPr/>
          <p:nvPr>
            <p:ph idx="2" type="pic"/>
          </p:nvPr>
        </p:nvSpPr>
        <p:spPr>
          <a:xfrm>
            <a:off x="5984925" y="-5178126"/>
            <a:ext cx="11392800" cy="11439600"/>
          </a:xfrm>
          <a:prstGeom prst="pie">
            <a:avLst>
              <a:gd fmla="val 5392891" name="adj1"/>
              <a:gd fmla="val 10798470" name="adj2"/>
            </a:avLst>
          </a:prstGeom>
          <a:noFill/>
          <a:ln>
            <a:noFill/>
          </a:ln>
        </p:spPr>
      </p:sp>
      <p:sp>
        <p:nvSpPr>
          <p:cNvPr id="779" name="Google Shape;779;p8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80" name="Google Shape;780;p8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781" name="Google Shape;781;p8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782" name="Shape 782"/>
        <p:cNvGrpSpPr/>
        <p:nvPr/>
      </p:nvGrpSpPr>
      <p:grpSpPr>
        <a:xfrm>
          <a:off x="0" y="0"/>
          <a:ext cx="0" cy="0"/>
          <a:chOff x="0" y="0"/>
          <a:chExt cx="0" cy="0"/>
        </a:xfrm>
      </p:grpSpPr>
      <p:sp>
        <p:nvSpPr>
          <p:cNvPr id="783" name="Google Shape;783;p8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84" name="Google Shape;784;p8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5" name="Google Shape;785;p8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6" name="Google Shape;786;p8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87" name="Google Shape;787;p8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788" name="Shape 788"/>
        <p:cNvGrpSpPr/>
        <p:nvPr/>
      </p:nvGrpSpPr>
      <p:grpSpPr>
        <a:xfrm>
          <a:off x="0" y="0"/>
          <a:ext cx="0" cy="0"/>
          <a:chOff x="0" y="0"/>
          <a:chExt cx="0" cy="0"/>
        </a:xfrm>
      </p:grpSpPr>
      <p:sp>
        <p:nvSpPr>
          <p:cNvPr id="789" name="Google Shape;789;p8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90" name="Google Shape;790;p8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91" name="Google Shape;791;p8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792" name="Shape 792"/>
        <p:cNvGrpSpPr/>
        <p:nvPr/>
      </p:nvGrpSpPr>
      <p:grpSpPr>
        <a:xfrm>
          <a:off x="0" y="0"/>
          <a:ext cx="0" cy="0"/>
          <a:chOff x="0" y="0"/>
          <a:chExt cx="0" cy="0"/>
        </a:xfrm>
      </p:grpSpPr>
      <p:sp>
        <p:nvSpPr>
          <p:cNvPr id="793" name="Google Shape;793;p8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794" name="Google Shape;794;p8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795" name="Google Shape;795;p8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796" name="Google Shape;796;p8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797" name="Google Shape;797;p8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798" name="Google Shape;798;p8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799" name="Google Shape;799;p8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0" name="Google Shape;800;p8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1" name="Google Shape;801;p8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2" name="Google Shape;802;p8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03" name="Google Shape;803;p8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804" name="Google Shape;804;p8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05" name="Google Shape;805;p8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806" name="Google Shape;806;p86"/>
          <p:cNvSpPr/>
          <p:nvPr>
            <p:ph idx="14" type="pic"/>
          </p:nvPr>
        </p:nvSpPr>
        <p:spPr>
          <a:xfrm>
            <a:off x="10686767" y="2650009"/>
            <a:ext cx="365700" cy="365700"/>
          </a:xfrm>
          <a:prstGeom prst="rect">
            <a:avLst/>
          </a:prstGeom>
          <a:noFill/>
          <a:ln>
            <a:noFill/>
          </a:ln>
        </p:spPr>
      </p:sp>
      <p:sp>
        <p:nvSpPr>
          <p:cNvPr id="807" name="Google Shape;807;p86"/>
          <p:cNvSpPr/>
          <p:nvPr>
            <p:ph idx="15" type="pic"/>
          </p:nvPr>
        </p:nvSpPr>
        <p:spPr>
          <a:xfrm>
            <a:off x="1726129" y="2650009"/>
            <a:ext cx="365700" cy="365700"/>
          </a:xfrm>
          <a:prstGeom prst="rect">
            <a:avLst/>
          </a:prstGeom>
          <a:noFill/>
          <a:ln>
            <a:noFill/>
          </a:ln>
        </p:spPr>
      </p:sp>
      <p:sp>
        <p:nvSpPr>
          <p:cNvPr id="808" name="Google Shape;808;p8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9" name="Google Shape;809;p8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810" name="Shape 810"/>
        <p:cNvGrpSpPr/>
        <p:nvPr/>
      </p:nvGrpSpPr>
      <p:grpSpPr>
        <a:xfrm>
          <a:off x="0" y="0"/>
          <a:ext cx="0" cy="0"/>
          <a:chOff x="0" y="0"/>
          <a:chExt cx="0" cy="0"/>
        </a:xfrm>
      </p:grpSpPr>
      <p:sp>
        <p:nvSpPr>
          <p:cNvPr id="811" name="Google Shape;811;p8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12" name="Google Shape;812;p8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13" name="Google Shape;813;p8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14" name="Google Shape;814;p8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5" name="Google Shape;815;p8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6" name="Google Shape;816;p8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817" name="Shape 817"/>
        <p:cNvGrpSpPr/>
        <p:nvPr/>
      </p:nvGrpSpPr>
      <p:grpSpPr>
        <a:xfrm>
          <a:off x="0" y="0"/>
          <a:ext cx="0" cy="0"/>
          <a:chOff x="0" y="0"/>
          <a:chExt cx="0" cy="0"/>
        </a:xfrm>
      </p:grpSpPr>
      <p:sp>
        <p:nvSpPr>
          <p:cNvPr id="818" name="Google Shape;818;p8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19" name="Google Shape;819;p8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820" name="Google Shape;820;p8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821" name="Google Shape;821;p8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822" name="Google Shape;822;p8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823" name="Google Shape;823;p88"/>
          <p:cNvSpPr/>
          <p:nvPr>
            <p:ph idx="2" type="pic"/>
          </p:nvPr>
        </p:nvSpPr>
        <p:spPr>
          <a:xfrm>
            <a:off x="5976150" y="1872375"/>
            <a:ext cx="5027700" cy="3261900"/>
          </a:xfrm>
          <a:prstGeom prst="rect">
            <a:avLst/>
          </a:prstGeom>
          <a:solidFill>
            <a:srgbClr val="F2F2F2"/>
          </a:solidFill>
          <a:ln>
            <a:noFill/>
          </a:ln>
        </p:spPr>
      </p:sp>
      <p:sp>
        <p:nvSpPr>
          <p:cNvPr id="824" name="Google Shape;824;p8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25" name="Google Shape;825;p8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826" name="Shape 826"/>
        <p:cNvGrpSpPr/>
        <p:nvPr/>
      </p:nvGrpSpPr>
      <p:grpSpPr>
        <a:xfrm>
          <a:off x="0" y="0"/>
          <a:ext cx="0" cy="0"/>
          <a:chOff x="0" y="0"/>
          <a:chExt cx="0" cy="0"/>
        </a:xfrm>
      </p:grpSpPr>
      <p:sp>
        <p:nvSpPr>
          <p:cNvPr id="827" name="Google Shape;827;p8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8" name="Google Shape;828;p8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9" name="Google Shape;829;p8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30" name="Google Shape;830;p8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31" name="Google Shape;831;p8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2" name="Google Shape;832;p8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3" name="Google Shape;833;p8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4" name="Google Shape;834;p8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5" name="Google Shape;835;p8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6" name="Google Shape;836;p8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7" name="Google Shape;837;p89"/>
          <p:cNvSpPr/>
          <p:nvPr>
            <p:ph idx="9" type="pic"/>
          </p:nvPr>
        </p:nvSpPr>
        <p:spPr>
          <a:xfrm>
            <a:off x="5723645" y="2364629"/>
            <a:ext cx="1005900" cy="1005900"/>
          </a:xfrm>
          <a:prstGeom prst="rect">
            <a:avLst/>
          </a:prstGeom>
          <a:noFill/>
          <a:ln>
            <a:noFill/>
          </a:ln>
        </p:spPr>
      </p:sp>
      <p:sp>
        <p:nvSpPr>
          <p:cNvPr id="838" name="Google Shape;838;p89"/>
          <p:cNvSpPr/>
          <p:nvPr>
            <p:ph idx="13" type="pic"/>
          </p:nvPr>
        </p:nvSpPr>
        <p:spPr>
          <a:xfrm>
            <a:off x="5723645" y="3731213"/>
            <a:ext cx="1005900" cy="1005900"/>
          </a:xfrm>
          <a:prstGeom prst="rect">
            <a:avLst/>
          </a:prstGeom>
          <a:noFill/>
          <a:ln>
            <a:noFill/>
          </a:ln>
        </p:spPr>
      </p:sp>
      <p:sp>
        <p:nvSpPr>
          <p:cNvPr id="839" name="Google Shape;839;p89"/>
          <p:cNvSpPr/>
          <p:nvPr>
            <p:ph idx="14" type="pic"/>
          </p:nvPr>
        </p:nvSpPr>
        <p:spPr>
          <a:xfrm>
            <a:off x="5726372" y="5097797"/>
            <a:ext cx="1005900" cy="1005900"/>
          </a:xfrm>
          <a:prstGeom prst="rect">
            <a:avLst/>
          </a:prstGeom>
          <a:noFill/>
          <a:ln>
            <a:noFill/>
          </a:ln>
        </p:spPr>
      </p:sp>
      <p:sp>
        <p:nvSpPr>
          <p:cNvPr id="840" name="Google Shape;840;p8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41" name="Google Shape;841;p8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842" name="Shape 842"/>
        <p:cNvGrpSpPr/>
        <p:nvPr/>
      </p:nvGrpSpPr>
      <p:grpSpPr>
        <a:xfrm>
          <a:off x="0" y="0"/>
          <a:ext cx="0" cy="0"/>
          <a:chOff x="0" y="0"/>
          <a:chExt cx="0" cy="0"/>
        </a:xfrm>
      </p:grpSpPr>
      <p:sp>
        <p:nvSpPr>
          <p:cNvPr id="843" name="Google Shape;843;p9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44" name="Google Shape;844;p9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845" name="Shape 845"/>
        <p:cNvGrpSpPr/>
        <p:nvPr/>
      </p:nvGrpSpPr>
      <p:grpSpPr>
        <a:xfrm>
          <a:off x="0" y="0"/>
          <a:ext cx="0" cy="0"/>
          <a:chOff x="0" y="0"/>
          <a:chExt cx="0" cy="0"/>
        </a:xfrm>
      </p:grpSpPr>
      <p:sp>
        <p:nvSpPr>
          <p:cNvPr id="846" name="Google Shape;846;p9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47" name="Google Shape;847;p9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848" name="Google Shape;848;p91"/>
          <p:cNvSpPr/>
          <p:nvPr>
            <p:ph idx="2" type="pic"/>
          </p:nvPr>
        </p:nvSpPr>
        <p:spPr>
          <a:xfrm>
            <a:off x="1520815" y="2822850"/>
            <a:ext cx="2831400" cy="2831100"/>
          </a:xfrm>
          <a:prstGeom prst="rect">
            <a:avLst/>
          </a:prstGeom>
          <a:solidFill>
            <a:srgbClr val="F2F2F2"/>
          </a:solidFill>
          <a:ln>
            <a:noFill/>
          </a:ln>
        </p:spPr>
      </p:sp>
      <p:sp>
        <p:nvSpPr>
          <p:cNvPr id="849" name="Google Shape;849;p9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50" name="Google Shape;850;p9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851" name="Shape 851"/>
        <p:cNvGrpSpPr/>
        <p:nvPr/>
      </p:nvGrpSpPr>
      <p:grpSpPr>
        <a:xfrm>
          <a:off x="0" y="0"/>
          <a:ext cx="0" cy="0"/>
          <a:chOff x="0" y="0"/>
          <a:chExt cx="0" cy="0"/>
        </a:xfrm>
      </p:grpSpPr>
      <p:sp>
        <p:nvSpPr>
          <p:cNvPr id="852" name="Google Shape;852;p92"/>
          <p:cNvSpPr/>
          <p:nvPr>
            <p:ph idx="2" type="pic"/>
          </p:nvPr>
        </p:nvSpPr>
        <p:spPr>
          <a:xfrm>
            <a:off x="0" y="0"/>
            <a:ext cx="12192000" cy="6146700"/>
          </a:xfrm>
          <a:prstGeom prst="rect">
            <a:avLst/>
          </a:prstGeom>
          <a:noFill/>
          <a:ln>
            <a:noFill/>
          </a:ln>
        </p:spPr>
      </p:sp>
      <p:sp>
        <p:nvSpPr>
          <p:cNvPr id="853" name="Google Shape;853;p9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54" name="Google Shape;854;p9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55" name="Google Shape;855;p9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856" name="Shape 856"/>
        <p:cNvGrpSpPr/>
        <p:nvPr/>
      </p:nvGrpSpPr>
      <p:grpSpPr>
        <a:xfrm>
          <a:off x="0" y="0"/>
          <a:ext cx="0" cy="0"/>
          <a:chOff x="0" y="0"/>
          <a:chExt cx="0" cy="0"/>
        </a:xfrm>
      </p:grpSpPr>
      <p:sp>
        <p:nvSpPr>
          <p:cNvPr id="857" name="Google Shape;857;p93"/>
          <p:cNvSpPr/>
          <p:nvPr>
            <p:ph idx="2" type="pic"/>
          </p:nvPr>
        </p:nvSpPr>
        <p:spPr>
          <a:xfrm>
            <a:off x="0" y="0"/>
            <a:ext cx="12192000" cy="6146700"/>
          </a:xfrm>
          <a:prstGeom prst="rect">
            <a:avLst/>
          </a:prstGeom>
          <a:noFill/>
          <a:ln>
            <a:noFill/>
          </a:ln>
        </p:spPr>
      </p:sp>
      <p:sp>
        <p:nvSpPr>
          <p:cNvPr id="858" name="Google Shape;858;p9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59" name="Google Shape;859;p9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60" name="Google Shape;860;p9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861" name="Shape 861"/>
        <p:cNvGrpSpPr/>
        <p:nvPr/>
      </p:nvGrpSpPr>
      <p:grpSpPr>
        <a:xfrm>
          <a:off x="0" y="0"/>
          <a:ext cx="0" cy="0"/>
          <a:chOff x="0" y="0"/>
          <a:chExt cx="0" cy="0"/>
        </a:xfrm>
      </p:grpSpPr>
      <p:sp>
        <p:nvSpPr>
          <p:cNvPr id="862" name="Google Shape;862;p94"/>
          <p:cNvSpPr/>
          <p:nvPr>
            <p:ph idx="2" type="pic"/>
          </p:nvPr>
        </p:nvSpPr>
        <p:spPr>
          <a:xfrm>
            <a:off x="0" y="0"/>
            <a:ext cx="12192000" cy="6146700"/>
          </a:xfrm>
          <a:prstGeom prst="rect">
            <a:avLst/>
          </a:prstGeom>
          <a:noFill/>
          <a:ln>
            <a:noFill/>
          </a:ln>
        </p:spPr>
      </p:sp>
      <p:sp>
        <p:nvSpPr>
          <p:cNvPr id="863" name="Google Shape;863;p9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64" name="Google Shape;864;p9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65" name="Google Shape;865;p9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866" name="Shape 866"/>
        <p:cNvGrpSpPr/>
        <p:nvPr/>
      </p:nvGrpSpPr>
      <p:grpSpPr>
        <a:xfrm>
          <a:off x="0" y="0"/>
          <a:ext cx="0" cy="0"/>
          <a:chOff x="0" y="0"/>
          <a:chExt cx="0" cy="0"/>
        </a:xfrm>
      </p:grpSpPr>
      <p:sp>
        <p:nvSpPr>
          <p:cNvPr id="867" name="Google Shape;867;p9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68" name="Google Shape;868;p9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69" name="Google Shape;869;p9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0" name="Google Shape;870;p9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871" name="Shape 871"/>
        <p:cNvGrpSpPr/>
        <p:nvPr/>
      </p:nvGrpSpPr>
      <p:grpSpPr>
        <a:xfrm>
          <a:off x="0" y="0"/>
          <a:ext cx="0" cy="0"/>
          <a:chOff x="0" y="0"/>
          <a:chExt cx="0" cy="0"/>
        </a:xfrm>
      </p:grpSpPr>
      <p:sp>
        <p:nvSpPr>
          <p:cNvPr id="872" name="Google Shape;872;p9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3" name="Google Shape;873;p9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874" name="Shape 874"/>
        <p:cNvGrpSpPr/>
        <p:nvPr/>
      </p:nvGrpSpPr>
      <p:grpSpPr>
        <a:xfrm>
          <a:off x="0" y="0"/>
          <a:ext cx="0" cy="0"/>
          <a:chOff x="0" y="0"/>
          <a:chExt cx="0" cy="0"/>
        </a:xfrm>
      </p:grpSpPr>
      <p:sp>
        <p:nvSpPr>
          <p:cNvPr id="875" name="Google Shape;875;p97"/>
          <p:cNvSpPr/>
          <p:nvPr>
            <p:ph idx="2" type="pic"/>
          </p:nvPr>
        </p:nvSpPr>
        <p:spPr>
          <a:xfrm>
            <a:off x="1676255" y="1665017"/>
            <a:ext cx="1463100" cy="1463100"/>
          </a:xfrm>
          <a:prstGeom prst="ellipse">
            <a:avLst/>
          </a:prstGeom>
          <a:noFill/>
          <a:ln>
            <a:noFill/>
          </a:ln>
        </p:spPr>
      </p:sp>
      <p:sp>
        <p:nvSpPr>
          <p:cNvPr id="876" name="Google Shape;876;p9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77" name="Google Shape;877;p9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78" name="Google Shape;878;p97"/>
          <p:cNvSpPr/>
          <p:nvPr>
            <p:ph idx="4" type="pic"/>
          </p:nvPr>
        </p:nvSpPr>
        <p:spPr>
          <a:xfrm>
            <a:off x="5056062" y="1665017"/>
            <a:ext cx="1463100" cy="1463100"/>
          </a:xfrm>
          <a:prstGeom prst="ellipse">
            <a:avLst/>
          </a:prstGeom>
          <a:noFill/>
          <a:ln>
            <a:noFill/>
          </a:ln>
        </p:spPr>
      </p:sp>
      <p:sp>
        <p:nvSpPr>
          <p:cNvPr id="879" name="Google Shape;879;p9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0" name="Google Shape;880;p9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81" name="Google Shape;881;p97"/>
          <p:cNvSpPr/>
          <p:nvPr>
            <p:ph idx="7" type="pic"/>
          </p:nvPr>
        </p:nvSpPr>
        <p:spPr>
          <a:xfrm>
            <a:off x="8435870" y="1665017"/>
            <a:ext cx="1463100" cy="1463100"/>
          </a:xfrm>
          <a:prstGeom prst="ellipse">
            <a:avLst/>
          </a:prstGeom>
          <a:noFill/>
          <a:ln>
            <a:noFill/>
          </a:ln>
        </p:spPr>
      </p:sp>
      <p:sp>
        <p:nvSpPr>
          <p:cNvPr id="882" name="Google Shape;882;p9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3" name="Google Shape;883;p9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84" name="Google Shape;884;p97"/>
          <p:cNvSpPr/>
          <p:nvPr>
            <p:ph idx="13" type="pic"/>
          </p:nvPr>
        </p:nvSpPr>
        <p:spPr>
          <a:xfrm>
            <a:off x="1676255" y="4072552"/>
            <a:ext cx="1463100" cy="1463100"/>
          </a:xfrm>
          <a:prstGeom prst="ellipse">
            <a:avLst/>
          </a:prstGeom>
          <a:noFill/>
          <a:ln>
            <a:noFill/>
          </a:ln>
        </p:spPr>
      </p:sp>
      <p:sp>
        <p:nvSpPr>
          <p:cNvPr id="885" name="Google Shape;885;p9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6" name="Google Shape;886;p9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87" name="Google Shape;887;p97"/>
          <p:cNvSpPr/>
          <p:nvPr>
            <p:ph idx="16" type="pic"/>
          </p:nvPr>
        </p:nvSpPr>
        <p:spPr>
          <a:xfrm>
            <a:off x="5056062" y="4072552"/>
            <a:ext cx="1463100" cy="1463100"/>
          </a:xfrm>
          <a:prstGeom prst="ellipse">
            <a:avLst/>
          </a:prstGeom>
          <a:noFill/>
          <a:ln>
            <a:noFill/>
          </a:ln>
        </p:spPr>
      </p:sp>
      <p:sp>
        <p:nvSpPr>
          <p:cNvPr id="888" name="Google Shape;888;p9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9" name="Google Shape;889;p9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0" name="Google Shape;890;p97"/>
          <p:cNvSpPr/>
          <p:nvPr>
            <p:ph idx="19" type="pic"/>
          </p:nvPr>
        </p:nvSpPr>
        <p:spPr>
          <a:xfrm>
            <a:off x="8435870" y="4072552"/>
            <a:ext cx="1463100" cy="1463100"/>
          </a:xfrm>
          <a:prstGeom prst="ellipse">
            <a:avLst/>
          </a:prstGeom>
          <a:noFill/>
          <a:ln>
            <a:noFill/>
          </a:ln>
        </p:spPr>
      </p:sp>
      <p:sp>
        <p:nvSpPr>
          <p:cNvPr id="891" name="Google Shape;891;p9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92" name="Google Shape;892;p9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3" name="Google Shape;893;p9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894" name="Shape 894"/>
        <p:cNvGrpSpPr/>
        <p:nvPr/>
      </p:nvGrpSpPr>
      <p:grpSpPr>
        <a:xfrm>
          <a:off x="0" y="0"/>
          <a:ext cx="0" cy="0"/>
          <a:chOff x="0" y="0"/>
          <a:chExt cx="0" cy="0"/>
        </a:xfrm>
      </p:grpSpPr>
      <p:sp>
        <p:nvSpPr>
          <p:cNvPr id="895" name="Google Shape;895;p98"/>
          <p:cNvSpPr/>
          <p:nvPr>
            <p:ph idx="2" type="pic"/>
          </p:nvPr>
        </p:nvSpPr>
        <p:spPr>
          <a:xfrm>
            <a:off x="1676248" y="1893628"/>
            <a:ext cx="2055900" cy="2055900"/>
          </a:xfrm>
          <a:prstGeom prst="ellipse">
            <a:avLst/>
          </a:prstGeom>
          <a:noFill/>
          <a:ln>
            <a:noFill/>
          </a:ln>
        </p:spPr>
      </p:sp>
      <p:sp>
        <p:nvSpPr>
          <p:cNvPr id="896" name="Google Shape;896;p9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97" name="Google Shape;897;p9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8" name="Google Shape;898;p9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99" name="Google Shape;899;p98"/>
          <p:cNvSpPr/>
          <p:nvPr>
            <p:ph idx="4" type="pic"/>
          </p:nvPr>
        </p:nvSpPr>
        <p:spPr>
          <a:xfrm>
            <a:off x="5068048" y="1893628"/>
            <a:ext cx="2055900" cy="2055900"/>
          </a:xfrm>
          <a:prstGeom prst="ellipse">
            <a:avLst/>
          </a:prstGeom>
          <a:noFill/>
          <a:ln>
            <a:noFill/>
          </a:ln>
        </p:spPr>
      </p:sp>
      <p:sp>
        <p:nvSpPr>
          <p:cNvPr id="900" name="Google Shape;900;p9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901" name="Google Shape;901;p9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2" name="Google Shape;902;p98"/>
          <p:cNvSpPr/>
          <p:nvPr>
            <p:ph idx="7" type="pic"/>
          </p:nvPr>
        </p:nvSpPr>
        <p:spPr>
          <a:xfrm>
            <a:off x="8459848" y="1893628"/>
            <a:ext cx="2055900" cy="2055900"/>
          </a:xfrm>
          <a:prstGeom prst="ellipse">
            <a:avLst/>
          </a:prstGeom>
          <a:noFill/>
          <a:ln>
            <a:noFill/>
          </a:ln>
        </p:spPr>
      </p:sp>
      <p:sp>
        <p:nvSpPr>
          <p:cNvPr id="903" name="Google Shape;903;p9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904" name="Google Shape;904;p9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05" name="Shape 905"/>
        <p:cNvGrpSpPr/>
        <p:nvPr/>
      </p:nvGrpSpPr>
      <p:grpSpPr>
        <a:xfrm>
          <a:off x="0" y="0"/>
          <a:ext cx="0" cy="0"/>
          <a:chOff x="0" y="0"/>
          <a:chExt cx="0" cy="0"/>
        </a:xfrm>
      </p:grpSpPr>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906" name="Shape 906"/>
        <p:cNvGrpSpPr/>
        <p:nvPr/>
      </p:nvGrpSpPr>
      <p:grpSpPr>
        <a:xfrm>
          <a:off x="0" y="0"/>
          <a:ext cx="0" cy="0"/>
          <a:chOff x="0" y="0"/>
          <a:chExt cx="0" cy="0"/>
        </a:xfrm>
      </p:grpSpPr>
      <p:sp>
        <p:nvSpPr>
          <p:cNvPr id="907" name="Google Shape;907;p10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8" name="Google Shape;908;p10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9" name="Google Shape;909;p10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10" name="Google Shape;910;p10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1" name="Google Shape;911;p10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2" name="Google Shape;912;p10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913" name="Shape 913"/>
        <p:cNvGrpSpPr/>
        <p:nvPr/>
      </p:nvGrpSpPr>
      <p:grpSpPr>
        <a:xfrm>
          <a:off x="0" y="0"/>
          <a:ext cx="0" cy="0"/>
          <a:chOff x="0" y="0"/>
          <a:chExt cx="0" cy="0"/>
        </a:xfrm>
      </p:grpSpPr>
      <p:cxnSp>
        <p:nvCxnSpPr>
          <p:cNvPr id="914" name="Google Shape;914;p10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915" name="Google Shape;915;p10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16" name="Google Shape;916;p10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7" name="Google Shape;917;p10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8" name="Google Shape;918;p10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919" name="Shape 919"/>
        <p:cNvGrpSpPr/>
        <p:nvPr/>
      </p:nvGrpSpPr>
      <p:grpSpPr>
        <a:xfrm>
          <a:off x="0" y="0"/>
          <a:ext cx="0" cy="0"/>
          <a:chOff x="0" y="0"/>
          <a:chExt cx="0" cy="0"/>
        </a:xfrm>
      </p:grpSpPr>
      <p:cxnSp>
        <p:nvCxnSpPr>
          <p:cNvPr id="920" name="Google Shape;920;p102"/>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21" name="Google Shape;921;p102"/>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922" name="Google Shape;922;p10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3" name="Google Shape;923;p10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4" name="Google Shape;924;p10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5" name="Google Shape;925;p10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26" name="Google Shape;926;p10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7" name="Google Shape;927;p10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8" name="Google Shape;928;p10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9" name="Google Shape;929;p10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2.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2.png"/><Relationship Id="rId2" Type="http://schemas.openxmlformats.org/officeDocument/2006/relationships/image" Target="../media/image3.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4.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2.png"/><Relationship Id="rId2" Type="http://schemas.openxmlformats.org/officeDocument/2006/relationships/image" Target="../media/image3.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116.xml"/><Relationship Id="rId20" Type="http://schemas.openxmlformats.org/officeDocument/2006/relationships/slideLayout" Target="../slideLayouts/slideLayout96.xml"/><Relationship Id="rId42" Type="http://schemas.openxmlformats.org/officeDocument/2006/relationships/theme" Target="../theme/theme1.xml"/><Relationship Id="rId41" Type="http://schemas.openxmlformats.org/officeDocument/2006/relationships/slideLayout" Target="../slideLayouts/slideLayout117.xml"/><Relationship Id="rId22" Type="http://schemas.openxmlformats.org/officeDocument/2006/relationships/slideLayout" Target="../slideLayouts/slideLayout98.xml"/><Relationship Id="rId21" Type="http://schemas.openxmlformats.org/officeDocument/2006/relationships/slideLayout" Target="../slideLayouts/slideLayout97.xml"/><Relationship Id="rId24" Type="http://schemas.openxmlformats.org/officeDocument/2006/relationships/slideLayout" Target="../slideLayouts/slideLayout100.xml"/><Relationship Id="rId23" Type="http://schemas.openxmlformats.org/officeDocument/2006/relationships/slideLayout" Target="../slideLayouts/slideLayout99.xml"/><Relationship Id="rId1" Type="http://schemas.openxmlformats.org/officeDocument/2006/relationships/image" Target="../media/image2.png"/><Relationship Id="rId2" Type="http://schemas.openxmlformats.org/officeDocument/2006/relationships/image" Target="../media/image3.png"/><Relationship Id="rId3" Type="http://schemas.openxmlformats.org/officeDocument/2006/relationships/slideLayout" Target="../slideLayouts/slideLayout79.xml"/><Relationship Id="rId4" Type="http://schemas.openxmlformats.org/officeDocument/2006/relationships/slideLayout" Target="../slideLayouts/slideLayout80.xml"/><Relationship Id="rId9" Type="http://schemas.openxmlformats.org/officeDocument/2006/relationships/slideLayout" Target="../slideLayouts/slideLayout85.xml"/><Relationship Id="rId26" Type="http://schemas.openxmlformats.org/officeDocument/2006/relationships/slideLayout" Target="../slideLayouts/slideLayout102.xml"/><Relationship Id="rId25" Type="http://schemas.openxmlformats.org/officeDocument/2006/relationships/slideLayout" Target="../slideLayouts/slideLayout101.xml"/><Relationship Id="rId28" Type="http://schemas.openxmlformats.org/officeDocument/2006/relationships/slideLayout" Target="../slideLayouts/slideLayout104.xml"/><Relationship Id="rId27" Type="http://schemas.openxmlformats.org/officeDocument/2006/relationships/slideLayout" Target="../slideLayouts/slideLayout103.xml"/><Relationship Id="rId5" Type="http://schemas.openxmlformats.org/officeDocument/2006/relationships/slideLayout" Target="../slideLayouts/slideLayout81.xml"/><Relationship Id="rId6" Type="http://schemas.openxmlformats.org/officeDocument/2006/relationships/slideLayout" Target="../slideLayouts/slideLayout82.xml"/><Relationship Id="rId29" Type="http://schemas.openxmlformats.org/officeDocument/2006/relationships/slideLayout" Target="../slideLayouts/slideLayout105.xml"/><Relationship Id="rId7" Type="http://schemas.openxmlformats.org/officeDocument/2006/relationships/slideLayout" Target="../slideLayouts/slideLayout83.xml"/><Relationship Id="rId8" Type="http://schemas.openxmlformats.org/officeDocument/2006/relationships/slideLayout" Target="../slideLayouts/slideLayout84.xml"/><Relationship Id="rId31" Type="http://schemas.openxmlformats.org/officeDocument/2006/relationships/slideLayout" Target="../slideLayouts/slideLayout107.xml"/><Relationship Id="rId30" Type="http://schemas.openxmlformats.org/officeDocument/2006/relationships/slideLayout" Target="../slideLayouts/slideLayout106.xml"/><Relationship Id="rId11" Type="http://schemas.openxmlformats.org/officeDocument/2006/relationships/slideLayout" Target="../slideLayouts/slideLayout87.xml"/><Relationship Id="rId33" Type="http://schemas.openxmlformats.org/officeDocument/2006/relationships/slideLayout" Target="../slideLayouts/slideLayout109.xml"/><Relationship Id="rId10" Type="http://schemas.openxmlformats.org/officeDocument/2006/relationships/slideLayout" Target="../slideLayouts/slideLayout86.xml"/><Relationship Id="rId32" Type="http://schemas.openxmlformats.org/officeDocument/2006/relationships/slideLayout" Target="../slideLayouts/slideLayout108.xml"/><Relationship Id="rId13" Type="http://schemas.openxmlformats.org/officeDocument/2006/relationships/slideLayout" Target="../slideLayouts/slideLayout89.xml"/><Relationship Id="rId35" Type="http://schemas.openxmlformats.org/officeDocument/2006/relationships/slideLayout" Target="../slideLayouts/slideLayout111.xml"/><Relationship Id="rId12" Type="http://schemas.openxmlformats.org/officeDocument/2006/relationships/slideLayout" Target="../slideLayouts/slideLayout88.xml"/><Relationship Id="rId34" Type="http://schemas.openxmlformats.org/officeDocument/2006/relationships/slideLayout" Target="../slideLayouts/slideLayout110.xml"/><Relationship Id="rId15" Type="http://schemas.openxmlformats.org/officeDocument/2006/relationships/slideLayout" Target="../slideLayouts/slideLayout91.xml"/><Relationship Id="rId37" Type="http://schemas.openxmlformats.org/officeDocument/2006/relationships/slideLayout" Target="../slideLayouts/slideLayout113.xml"/><Relationship Id="rId14" Type="http://schemas.openxmlformats.org/officeDocument/2006/relationships/slideLayout" Target="../slideLayouts/slideLayout90.xml"/><Relationship Id="rId36" Type="http://schemas.openxmlformats.org/officeDocument/2006/relationships/slideLayout" Target="../slideLayouts/slideLayout112.xml"/><Relationship Id="rId17" Type="http://schemas.openxmlformats.org/officeDocument/2006/relationships/slideLayout" Target="../slideLayouts/slideLayout93.xml"/><Relationship Id="rId39" Type="http://schemas.openxmlformats.org/officeDocument/2006/relationships/slideLayout" Target="../slideLayouts/slideLayout115.xml"/><Relationship Id="rId16" Type="http://schemas.openxmlformats.org/officeDocument/2006/relationships/slideLayout" Target="../slideLayouts/slideLayout92.xml"/><Relationship Id="rId38" Type="http://schemas.openxmlformats.org/officeDocument/2006/relationships/slideLayout" Target="../slideLayouts/slideLayout114.xml"/><Relationship Id="rId19" Type="http://schemas.openxmlformats.org/officeDocument/2006/relationships/slideLayout" Target="../slideLayouts/slideLayout95.xml"/><Relationship Id="rId18"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60" name="Shape 760"/>
        <p:cNvGrpSpPr/>
        <p:nvPr/>
      </p:nvGrpSpPr>
      <p:grpSpPr>
        <a:xfrm>
          <a:off x="0" y="0"/>
          <a:ext cx="0" cy="0"/>
          <a:chOff x="0" y="0"/>
          <a:chExt cx="0" cy="0"/>
        </a:xfrm>
      </p:grpSpPr>
      <p:sp>
        <p:nvSpPr>
          <p:cNvPr id="761" name="Google Shape;761;p8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762" name="Google Shape;762;p8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763" name="Google Shape;763;p8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764" name="Google Shape;764;p8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48" r:id="rId25"/>
    <p:sldLayoutId id="2147483749" r:id="rId26"/>
    <p:sldLayoutId id="2147483750" r:id="rId27"/>
    <p:sldLayoutId id="2147483751" r:id="rId28"/>
    <p:sldLayoutId id="2147483752" r:id="rId29"/>
    <p:sldLayoutId id="2147483753" r:id="rId30"/>
    <p:sldLayoutId id="2147483754" r:id="rId31"/>
    <p:sldLayoutId id="2147483755" r:id="rId32"/>
    <p:sldLayoutId id="2147483756" r:id="rId33"/>
    <p:sldLayoutId id="2147483757" r:id="rId34"/>
    <p:sldLayoutId id="2147483758" r:id="rId35"/>
    <p:sldLayoutId id="2147483759" r:id="rId36"/>
    <p:sldLayoutId id="2147483760" r:id="rId37"/>
    <p:sldLayoutId id="2147483761" r:id="rId38"/>
    <p:sldLayoutId id="2147483762" r:id="rId39"/>
    <p:sldLayoutId id="2147483763" r:id="rId40"/>
    <p:sldLayoutId id="2147483764"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0.png"/><Relationship Id="rId4" Type="http://schemas.openxmlformats.org/officeDocument/2006/relationships/image" Target="../media/image45.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 Id="rId3" Type="http://schemas.openxmlformats.org/officeDocument/2006/relationships/hyperlink" Target="https://healthhub.crestnerhealth.com/wellness/healthy-living/social-drinking-vs-problem-drinking" TargetMode="External"/><Relationship Id="rId4" Type="http://schemas.openxmlformats.org/officeDocument/2006/relationships/hyperlink" Target="https://healthhub.crestnerhealth.com/mental-health/recovery/what-do-you-know-about-alcohol-use-disorder" TargetMode="External"/><Relationship Id="rId5" Type="http://schemas.openxmlformats.org/officeDocument/2006/relationships/image" Target="../media/image34.png"/><Relationship Id="rId6" Type="http://schemas.openxmlformats.org/officeDocument/2006/relationships/image" Target="../media/image51.png"/><Relationship Id="rId7" Type="http://schemas.openxmlformats.org/officeDocument/2006/relationships/image" Target="../media/image4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1.xml"/><Relationship Id="rId3" Type="http://schemas.openxmlformats.org/officeDocument/2006/relationships/image" Target="../media/image5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healthhub.crestnerhealth.com/mental-health/types/seasonal-affective-disorder-sad" TargetMode="External"/><Relationship Id="rId4" Type="http://schemas.openxmlformats.org/officeDocument/2006/relationships/hyperlink" Target="https://healthhub.crestnerhealth.com/mental-health/types/seasonal-affective-disorder-sad?language_content_entity=es" TargetMode="External"/><Relationship Id="rId5" Type="http://schemas.openxmlformats.org/officeDocument/2006/relationships/hyperlink" Target="https://healthhub.crestnerhealth.com/wellness/healthy-living/can-optimism-make-difference-your-life" TargetMode="External"/><Relationship Id="rId6" Type="http://schemas.openxmlformats.org/officeDocument/2006/relationships/image" Target="../media/image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hyperlink" Target="https://healthhub.crestnerhealth.com/wellness/fitness/exercising-cold" TargetMode="External"/><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55.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5.xml"/><Relationship Id="rId3" Type="http://schemas.openxmlformats.org/officeDocument/2006/relationships/image" Target="../media/image5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5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7.xml"/><Relationship Id="rId3" Type="http://schemas.openxmlformats.org/officeDocument/2006/relationships/image" Target="../media/image52.jpg"/><Relationship Id="rId4" Type="http://schemas.openxmlformats.org/officeDocument/2006/relationships/hyperlink" Target="https://krameshelp.webmdignite.com/" TargetMode="External"/><Relationship Id="rId5" Type="http://schemas.openxmlformats.org/officeDocument/2006/relationships/hyperlink" Target="https://healthhub.crestnerhealth.com/wellness/nutrition/thanksgiving-menu-tune" TargetMode="External"/><Relationship Id="rId6" Type="http://schemas.openxmlformats.org/officeDocument/2006/relationships/hyperlink" Target="https://healthhub.crestnerhealth.com/wellness/nutrition/what-do-you-know-about-holiday-sweets-and-treats" TargetMode="External"/><Relationship Id="rId7" Type="http://schemas.openxmlformats.org/officeDocument/2006/relationships/hyperlink" Target="https://healthhub.crestnerhealth.com/buying-bike-your-child"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8.xml"/><Relationship Id="rId3" Type="http://schemas.openxmlformats.org/officeDocument/2006/relationships/image" Target="../media/image4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9.xml"/><Relationship Id="rId3" Type="http://schemas.openxmlformats.org/officeDocument/2006/relationships/image" Target="../media/image49.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healthhub.crestnerhealth.com/wellness/healthy-living/start-some-healthy-holiday-traditions" TargetMode="External"/><Relationship Id="rId4" Type="http://schemas.openxmlformats.org/officeDocument/2006/relationships/hyperlink" Target="https://healthhub.crestnerhealth.com/mental-health/management/help-holiday-blues" TargetMode="External"/><Relationship Id="rId5" Type="http://schemas.openxmlformats.org/officeDocument/2006/relationships/hyperlink" Target="https://healthhub.crestnerhealth.com/wellness/healthy-living/family-fun-budget"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healthhub.crestnerhealth.com/wellness/healthy-living/physical-power-social-support" TargetMode="External"/><Relationship Id="rId4" Type="http://schemas.openxmlformats.org/officeDocument/2006/relationships/hyperlink" Target="https://healthhub.crestnerhealth.com/wellness/healthy-living/relaxation-methods-really-work" TargetMode="External"/><Relationship Id="rId5" Type="http://schemas.openxmlformats.org/officeDocument/2006/relationships/hyperlink" Target="https://healthhub.crestnerhealth.com/mental-health/types/understanding-your-response-stress" TargetMode="External"/><Relationship Id="rId6" Type="http://schemas.openxmlformats.org/officeDocument/2006/relationships/hyperlink" Target="https://healthhub.crestnerhealth.com/mental-health/diagnosis/stress-trigger-assessment" TargetMode="External"/><Relationship Id="rId7" Type="http://schemas.openxmlformats.org/officeDocument/2006/relationships/hyperlink" Target="https://healthhub.crestnerhealth.com/mental-health/diagnosis/what-do-you-know-about-stress"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hyperlink" Target="https://healthhub.crestnerhealth.com/wellness/healthy-living/buying-guidelines-safe-and-fun-toys" TargetMode="External"/><Relationship Id="rId4" Type="http://schemas.openxmlformats.org/officeDocument/2006/relationships/hyperlink" Target="https://healthhub.crestnerhealth.com/wellness/healthy-living/toy-safety-identifying-high-risk-situations" TargetMode="External"/><Relationship Id="rId9" Type="http://schemas.openxmlformats.org/officeDocument/2006/relationships/hyperlink" Target="https://healthhub.crestnerhealth.com/buying-bike-your-child" TargetMode="External"/><Relationship Id="rId5" Type="http://schemas.openxmlformats.org/officeDocument/2006/relationships/hyperlink" Target="https://healthhub.crestnerhealth.com/wellness/healthy-living/toy-safety-identifying-high-risk-situations?language_content_entity=es" TargetMode="External"/><Relationship Id="rId6" Type="http://schemas.openxmlformats.org/officeDocument/2006/relationships/hyperlink" Target="https://healthhub.crestnerhealth.com/wellness/healthy-living/parents-check-toys-lead" TargetMode="External"/><Relationship Id="rId7" Type="http://schemas.openxmlformats.org/officeDocument/2006/relationships/hyperlink" Target="https://healthhub.crestnerhealth.com/wellness/healthy-living/craft-and-play-princess-hat" TargetMode="External"/><Relationship Id="rId8" Type="http://schemas.openxmlformats.org/officeDocument/2006/relationships/hyperlink" Target="https://healthhub.crestnerhealth.com/wellness/nutrition/cardboard-roll-snowman" TargetMode="External"/><Relationship Id="rId10" Type="http://schemas.openxmlformats.org/officeDocument/2006/relationships/hyperlink" Target="https://healthhub.crestnerhealth.com/wellness/healthy-living/trampoline-safety"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 Id="rId3" Type="http://schemas.openxmlformats.org/officeDocument/2006/relationships/hyperlink" Target="https://healthhub.crestnerhealth.com/mental-health/management/emotional-eating-how-cope" TargetMode="External"/><Relationship Id="rId4" Type="http://schemas.openxmlformats.org/officeDocument/2006/relationships/hyperlink" Target="https://healthhub.crestnerhealth.com/wellness/healthy-living/why-you-should-try-yoga" TargetMode="External"/><Relationship Id="rId9" Type="http://schemas.openxmlformats.org/officeDocument/2006/relationships/hyperlink" Target="https://healthhub.crestnerhealth.com/wellness/nutrition/right-comfort-foods-beat-stress" TargetMode="External"/><Relationship Id="rId5" Type="http://schemas.openxmlformats.org/officeDocument/2006/relationships/hyperlink" Target="https://healthhub.crestnerhealth.com/wellness/healthy-living/relaxation-methods-really-work" TargetMode="External"/><Relationship Id="rId6" Type="http://schemas.openxmlformats.org/officeDocument/2006/relationships/hyperlink" Target="https://healthhub.crestnerhealth.com/wellness/fitness/five-fresh-forms-indoor-fitness" TargetMode="External"/><Relationship Id="rId7" Type="http://schemas.openxmlformats.org/officeDocument/2006/relationships/hyperlink" Target="https://healthhub.crestnerhealth.com/wellness/fitness/get-moving-while-dinners-cooking" TargetMode="External"/><Relationship Id="rId8" Type="http://schemas.openxmlformats.org/officeDocument/2006/relationships/hyperlink" Target="https://healthhub.crestnerhealth.com/wellness/fitness/staying-fit-old-fashioned-way"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 Id="rId3" Type="http://schemas.openxmlformats.org/officeDocument/2006/relationships/hyperlink" Target="https://healthhub.crestnerhealth.com/mental-health/management/help-holiday-blues" TargetMode="External"/><Relationship Id="rId4" Type="http://schemas.openxmlformats.org/officeDocument/2006/relationships/hyperlink" Target="https://healthhub.crestnerhealth.com/mental-health/types/seasonal-affective-disorder-sad" TargetMode="External"/><Relationship Id="rId9" Type="http://schemas.openxmlformats.org/officeDocument/2006/relationships/hyperlink" Target="https://healthhub.crestnerhealth.com/wellness/healthy-living/social-drinking-vs-problem-drinking" TargetMode="External"/><Relationship Id="rId5" Type="http://schemas.openxmlformats.org/officeDocument/2006/relationships/hyperlink" Target="https://healthhub.crestnerhealth.com/mental-health/types/seasonal-affective-disorder-sad?language_content_entity=es" TargetMode="External"/><Relationship Id="rId6" Type="http://schemas.openxmlformats.org/officeDocument/2006/relationships/hyperlink" Target="https://healthhub.crestnerhealth.com/wellness/healthy-living/boosting-your-mental-health" TargetMode="External"/><Relationship Id="rId7" Type="http://schemas.openxmlformats.org/officeDocument/2006/relationships/hyperlink" Target="https://healthhub.crestnerhealth.com/mental-health/symptoms/depression-risk-assessment" TargetMode="External"/><Relationship Id="rId8" Type="http://schemas.openxmlformats.org/officeDocument/2006/relationships/hyperlink" Target="https://healthhub.crestnerhealth.com/wellness/healthy-living/alcohol-use-assessment" TargetMode="External"/><Relationship Id="rId10" Type="http://schemas.openxmlformats.org/officeDocument/2006/relationships/hyperlink" Target="https://healthhub.crestnerhealth.com/mental-health/recovery/what-do-you-know-about-alcohol-use-disorder"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5.xml"/><Relationship Id="rId3" Type="http://schemas.openxmlformats.org/officeDocument/2006/relationships/hyperlink" Target="https://healthhub.crestnerhealth.com/wellness/fitness/take-snow-sports-safety-quiz" TargetMode="External"/><Relationship Id="rId4" Type="http://schemas.openxmlformats.org/officeDocument/2006/relationships/hyperlink" Target="https://healthhub.crestnerhealth.com/wellness/healthy-living/myths-and-tips-about-dressing-winter-0" TargetMode="External"/><Relationship Id="rId5" Type="http://schemas.openxmlformats.org/officeDocument/2006/relationships/hyperlink" Target="https://healthhub.crestnerhealth.com/wellness/fitness/exercising-cold" TargetMode="External"/><Relationship Id="rId6" Type="http://schemas.openxmlformats.org/officeDocument/2006/relationships/hyperlink" Target="https://healthhub.crestnerhealth.com/wellness/healthy-living/stay-safe-winter"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3.xml"/><Relationship Id="rId2" Type="http://schemas.openxmlformats.org/officeDocument/2006/relationships/notesSlide" Target="../notesSlides/notesSlide26.xml"/><Relationship Id="rId3" Type="http://schemas.openxmlformats.org/officeDocument/2006/relationships/hyperlink" Target="https://healthhub.crestnerhealth.com/brain-health/symptoms/insomnia" TargetMode="External"/><Relationship Id="rId4" Type="http://schemas.openxmlformats.org/officeDocument/2006/relationships/hyperlink" Target="https://healthhub.crestnerhealth.com/brain-health/symptoms/insomnia?language_content_entity=es" TargetMode="External"/><Relationship Id="rId5" Type="http://schemas.openxmlformats.org/officeDocument/2006/relationships/hyperlink" Target="https://healthhub.crestnerhealth.com/wellness/recipes/challenges-healthy-eating" TargetMode="External"/><Relationship Id="rId6" Type="http://schemas.openxmlformats.org/officeDocument/2006/relationships/hyperlink" Target="https://healthhub.crestnerhealth.com/wellness/recipes/challenges-healthy-eating?language_content_entity=es" TargetMode="External"/><Relationship Id="rId7" Type="http://schemas.openxmlformats.org/officeDocument/2006/relationships/hyperlink" Target="https://healthhub.crestnerhealth.com/wellness/healthy-living/streams" TargetMode="External"/><Relationship Id="rId8" Type="http://schemas.openxmlformats.org/officeDocument/2006/relationships/hyperlink" Target="https://healthhub.crestnerhealth.com/wellness/healthy-living/waterfalls"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8.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7.png"/><Relationship Id="rId8" Type="http://schemas.openxmlformats.org/officeDocument/2006/relationships/image" Target="../media/image4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8.png"/><Relationship Id="rId4" Type="http://schemas.openxmlformats.org/officeDocument/2006/relationships/image" Target="../media/image30.png"/><Relationship Id="rId5" Type="http://schemas.openxmlformats.org/officeDocument/2006/relationships/image" Target="../media/image2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9" Type="http://schemas.openxmlformats.org/officeDocument/2006/relationships/image" Target="../media/image47.png"/><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hyperlink" Target="https://krameshelp.webmdignite.com/" TargetMode="External"/><Relationship Id="rId8" Type="http://schemas.openxmlformats.org/officeDocument/2006/relationships/image" Target="../media/image2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56.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healthhub.crestnerhealth.com/mental-health/management/managing-stress" TargetMode="External"/><Relationship Id="rId4" Type="http://schemas.openxmlformats.org/officeDocument/2006/relationships/hyperlink" Target="https://healthhub.crestnerhealth.com/mental-health/management/managing-stress?language_content_entity=es" TargetMode="External"/><Relationship Id="rId9" Type="http://schemas.openxmlformats.org/officeDocument/2006/relationships/image" Target="../media/image33.jpg"/><Relationship Id="rId5" Type="http://schemas.openxmlformats.org/officeDocument/2006/relationships/hyperlink" Target="https://healthhub.crestnerhealth.com/mental-health/management/help-holiday-blues" TargetMode="External"/><Relationship Id="rId6" Type="http://schemas.openxmlformats.org/officeDocument/2006/relationships/hyperlink" Target="https://healthhub.crestnerhealth.com/mental-health/diagnosis/take-seasonal-affective-disorder-sad-quiz" TargetMode="External"/><Relationship Id="rId7" Type="http://schemas.openxmlformats.org/officeDocument/2006/relationships/image" Target="../media/image31.png"/><Relationship Id="rId8" Type="http://schemas.openxmlformats.org/officeDocument/2006/relationships/image" Target="../media/image40.jpg"/><Relationship Id="rId10" Type="http://schemas.openxmlformats.org/officeDocument/2006/relationships/image" Target="../media/image2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healthhub.crestnerhealth.com/wellness/nutrition/right-comfort-foods-beat-stress" TargetMode="External"/><Relationship Id="rId4" Type="http://schemas.openxmlformats.org/officeDocument/2006/relationships/hyperlink" Target="https://healthhub.crestnerhealth.com/wellness/nutrition/what-do-you-know-about-holiday-sweets-and-treats" TargetMode="External"/><Relationship Id="rId9" Type="http://schemas.openxmlformats.org/officeDocument/2006/relationships/image" Target="../media/image38.jpg"/><Relationship Id="rId5" Type="http://schemas.openxmlformats.org/officeDocument/2006/relationships/hyperlink" Target="https://healthhub.crestnerhealth.com/wellness/recipes/gingered-rice-pudding" TargetMode="External"/><Relationship Id="rId6" Type="http://schemas.openxmlformats.org/officeDocument/2006/relationships/image" Target="../media/image34.png"/><Relationship Id="rId7" Type="http://schemas.openxmlformats.org/officeDocument/2006/relationships/image" Target="../media/image32.jpg"/><Relationship Id="rId8" Type="http://schemas.openxmlformats.org/officeDocument/2006/relationships/image" Target="../media/image3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healthhub.crestnerhealth.com/wellness/healthy-living/start-some-healthy-holiday-traditions" TargetMode="External"/><Relationship Id="rId4" Type="http://schemas.openxmlformats.org/officeDocument/2006/relationships/hyperlink" Target="https://healthhub.crestnerhealth.com/wellness/healthy-living/toy-safety-identifying-high-risk-situations" TargetMode="External"/><Relationship Id="rId5" Type="http://schemas.openxmlformats.org/officeDocument/2006/relationships/image" Target="../media/image41.jpg"/><Relationship Id="rId6" Type="http://schemas.openxmlformats.org/officeDocument/2006/relationships/image" Target="../media/image44.jpg"/><Relationship Id="rId7" Type="http://schemas.openxmlformats.org/officeDocument/2006/relationships/image" Target="../media/image3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healthhub.crestnerhealth.com/wellness/healthy-living/toy-safety-identifying-high-risk-situations" TargetMode="External"/><Relationship Id="rId4" Type="http://schemas.openxmlformats.org/officeDocument/2006/relationships/hyperlink" Target="https://healthhub.crestnerhealth.com/wellness/healthy-living/toy-safety-identifying-high-risk-situations?language_content_entity=es" TargetMode="External"/><Relationship Id="rId5" Type="http://schemas.openxmlformats.org/officeDocument/2006/relationships/image" Target="../media/image27.png"/><Relationship Id="rId6" Type="http://schemas.openxmlformats.org/officeDocument/2006/relationships/image" Target="../media/image39.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43" name="Shape 1143"/>
        <p:cNvGrpSpPr/>
        <p:nvPr/>
      </p:nvGrpSpPr>
      <p:grpSpPr>
        <a:xfrm>
          <a:off x="0" y="0"/>
          <a:ext cx="0" cy="0"/>
          <a:chOff x="0" y="0"/>
          <a:chExt cx="0" cy="0"/>
        </a:xfrm>
      </p:grpSpPr>
      <p:sp>
        <p:nvSpPr>
          <p:cNvPr id="1144" name="Google Shape;1144;p12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1145" name="Google Shape;1145;p12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1146" name="Google Shape;1146;p121"/>
          <p:cNvPicPr preferRelativeResize="0"/>
          <p:nvPr/>
        </p:nvPicPr>
        <p:blipFill rotWithShape="1">
          <a:blip r:embed="rId4">
            <a:alphaModFix/>
          </a:blip>
          <a:srcRect b="0" l="19691" r="13739" t="0"/>
          <a:stretch/>
        </p:blipFill>
        <p:spPr>
          <a:xfrm>
            <a:off x="7025175" y="-4532225"/>
            <a:ext cx="10236300" cy="10241100"/>
          </a:xfrm>
          <a:prstGeom prst="pie">
            <a:avLst>
              <a:gd fmla="val 5392956" name="adj1"/>
              <a:gd fmla="val 10796016" name="adj2"/>
            </a:avLst>
          </a:prstGeom>
          <a:noFill/>
          <a:ln>
            <a:noFill/>
          </a:ln>
        </p:spPr>
      </p:pic>
      <p:grpSp>
        <p:nvGrpSpPr>
          <p:cNvPr id="1147" name="Google Shape;1147;p121"/>
          <p:cNvGrpSpPr/>
          <p:nvPr/>
        </p:nvGrpSpPr>
        <p:grpSpPr>
          <a:xfrm>
            <a:off x="7635575" y="3603525"/>
            <a:ext cx="3384375" cy="2815800"/>
            <a:chOff x="7635575" y="3603525"/>
            <a:chExt cx="3384375" cy="2815800"/>
          </a:xfrm>
        </p:grpSpPr>
        <p:sp>
          <p:nvSpPr>
            <p:cNvPr id="1148" name="Google Shape;1148;p12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9" name="Google Shape;1149;p12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1150" name="Google Shape;1150;p12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a:t>
            </a:r>
            <a:r>
              <a:rPr lang="en-US"/>
              <a:t>Healthy Holidays</a:t>
            </a:r>
            <a:r>
              <a:rPr lang="en-US"/>
              <a:t>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6" name="Shape 1266"/>
        <p:cNvGrpSpPr/>
        <p:nvPr/>
      </p:nvGrpSpPr>
      <p:grpSpPr>
        <a:xfrm>
          <a:off x="0" y="0"/>
          <a:ext cx="0" cy="0"/>
          <a:chOff x="0" y="0"/>
          <a:chExt cx="0" cy="0"/>
        </a:xfrm>
      </p:grpSpPr>
      <p:sp>
        <p:nvSpPr>
          <p:cNvPr id="1267" name="Google Shape;1267;p130"/>
          <p:cNvSpPr txBox="1"/>
          <p:nvPr>
            <p:ph type="title"/>
          </p:nvPr>
        </p:nvSpPr>
        <p:spPr>
          <a:xfrm>
            <a:off x="723900" y="270750"/>
            <a:ext cx="10617900" cy="83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5: Make your holiday toasts healthy</a:t>
            </a:r>
            <a:endParaRPr/>
          </a:p>
        </p:txBody>
      </p:sp>
      <p:graphicFrame>
        <p:nvGraphicFramePr>
          <p:cNvPr id="1268" name="Google Shape;1268;p130"/>
          <p:cNvGraphicFramePr/>
          <p:nvPr/>
        </p:nvGraphicFramePr>
        <p:xfrm>
          <a:off x="741363" y="2245763"/>
          <a:ext cx="3000000" cy="3000000"/>
        </p:xfrm>
        <a:graphic>
          <a:graphicData uri="http://schemas.openxmlformats.org/drawingml/2006/table">
            <a:tbl>
              <a:tblPr>
                <a:noFill/>
                <a:tableStyleId>{FE3BA571-F144-488B-B219-B979319EC782}</a:tableStyleId>
              </a:tblPr>
              <a:tblGrid>
                <a:gridCol w="3836850"/>
                <a:gridCol w="3416550"/>
                <a:gridCol w="2035650"/>
              </a:tblGrid>
              <a:tr h="4024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1758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Being under the mistletoe should be sweet, not hazy. Recognize the signs of problem drinking and get a refresher on how to enjoy yourself responsibly this season.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https://healthhub.crestnerhealth.com/wellness/healthy-living/social-drinking-vs-problem-drinking</a:t>
                      </a:r>
                      <a:r>
                        <a:rPr lang="en-US" sz="12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2987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Before we toast to the holidays, take a moment to check in with yourself. Our alcohol abuse quiz is here to guide you toward safe holiday festivities.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https://healthhub.crestnerhealth.com/mental-health/recovery/what-do-you-know-about-alcohol-use-disorder</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69" name="Google Shape;1269;p130"/>
          <p:cNvSpPr txBox="1"/>
          <p:nvPr/>
        </p:nvSpPr>
        <p:spPr>
          <a:xfrm>
            <a:off x="688050" y="70000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1270" name="Google Shape;1270;p130"/>
          <p:cNvSpPr txBox="1"/>
          <p:nvPr/>
        </p:nvSpPr>
        <p:spPr>
          <a:xfrm>
            <a:off x="10098975" y="3658800"/>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a:t>
            </a:r>
            <a:r>
              <a:rPr b="1" lang="en-US">
                <a:solidFill>
                  <a:schemeClr val="accent3"/>
                </a:solidFill>
                <a:latin typeface="Plus Jakarta Sans"/>
                <a:ea typeface="Plus Jakarta Sans"/>
                <a:cs typeface="Plus Jakarta Sans"/>
                <a:sym typeface="Plus Jakarta Sans"/>
              </a:rPr>
              <a:t>healthhub.crestnerhealth.com</a:t>
            </a:r>
            <a:r>
              <a:rPr b="1" lang="en-US">
                <a:solidFill>
                  <a:schemeClr val="accent3"/>
                </a:solidFill>
                <a:latin typeface="Plus Jakarta Sans"/>
                <a:ea typeface="Plus Jakarta Sans"/>
                <a:cs typeface="Plus Jakarta Sans"/>
                <a:sym typeface="Plus Jakarta Sans"/>
              </a:rPr>
              <a:t>”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71" name="Google Shape;1271;p130"/>
          <p:cNvGrpSpPr/>
          <p:nvPr/>
        </p:nvGrpSpPr>
        <p:grpSpPr>
          <a:xfrm>
            <a:off x="10761675" y="2934425"/>
            <a:ext cx="681600" cy="681600"/>
            <a:chOff x="10294125" y="2443000"/>
            <a:chExt cx="681600" cy="681600"/>
          </a:xfrm>
        </p:grpSpPr>
        <p:sp>
          <p:nvSpPr>
            <p:cNvPr id="1272" name="Google Shape;1272;p130"/>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73" name="Google Shape;1273;p130"/>
            <p:cNvPicPr preferRelativeResize="0"/>
            <p:nvPr/>
          </p:nvPicPr>
          <p:blipFill>
            <a:blip r:embed="rId5">
              <a:alphaModFix/>
            </a:blip>
            <a:stretch>
              <a:fillRect/>
            </a:stretch>
          </p:blipFill>
          <p:spPr>
            <a:xfrm>
              <a:off x="10401437" y="2562524"/>
              <a:ext cx="466975" cy="442550"/>
            </a:xfrm>
            <a:prstGeom prst="rect">
              <a:avLst/>
            </a:prstGeom>
            <a:noFill/>
            <a:ln>
              <a:noFill/>
            </a:ln>
          </p:spPr>
        </p:pic>
      </p:grpSp>
      <p:pic>
        <p:nvPicPr>
          <p:cNvPr descr="A pot of red liquid with cinnamon sticks and a pine branch&#10;&#10;Description automatically generated" id="1274" name="Google Shape;1274;p130"/>
          <p:cNvPicPr preferRelativeResize="0"/>
          <p:nvPr/>
        </p:nvPicPr>
        <p:blipFill>
          <a:blip r:embed="rId6">
            <a:alphaModFix/>
          </a:blip>
          <a:stretch>
            <a:fillRect/>
          </a:stretch>
        </p:blipFill>
        <p:spPr>
          <a:xfrm>
            <a:off x="8138650" y="2681050"/>
            <a:ext cx="1719072" cy="1143000"/>
          </a:xfrm>
          <a:prstGeom prst="rect">
            <a:avLst/>
          </a:prstGeom>
          <a:noFill/>
          <a:ln>
            <a:noFill/>
          </a:ln>
        </p:spPr>
      </p:pic>
      <p:pic>
        <p:nvPicPr>
          <p:cNvPr descr="A couple of people toasting with cups of tea&#10;&#10;Description automatically generated" id="1275" name="Google Shape;1275;p130"/>
          <p:cNvPicPr preferRelativeResize="0"/>
          <p:nvPr/>
        </p:nvPicPr>
        <p:blipFill>
          <a:blip r:embed="rId7">
            <a:alphaModFix/>
          </a:blip>
          <a:stretch>
            <a:fillRect/>
          </a:stretch>
        </p:blipFill>
        <p:spPr>
          <a:xfrm>
            <a:off x="8138650" y="3920825"/>
            <a:ext cx="1719072" cy="11430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0" name="Shape 1280"/>
        <p:cNvGrpSpPr/>
        <p:nvPr/>
      </p:nvGrpSpPr>
      <p:grpSpPr>
        <a:xfrm>
          <a:off x="0" y="0"/>
          <a:ext cx="0" cy="0"/>
          <a:chOff x="0" y="0"/>
          <a:chExt cx="0" cy="0"/>
        </a:xfrm>
      </p:grpSpPr>
      <p:pic>
        <p:nvPicPr>
          <p:cNvPr id="1281" name="Google Shape;1281;p131"/>
          <p:cNvPicPr preferRelativeResize="0"/>
          <p:nvPr>
            <p:ph idx="2" type="pic"/>
          </p:nvPr>
        </p:nvPicPr>
        <p:blipFill rotWithShape="1">
          <a:blip r:embed="rId3">
            <a:alphaModFix/>
          </a:blip>
          <a:srcRect b="0" l="19959" r="16576" t="0"/>
          <a:stretch/>
        </p:blipFill>
        <p:spPr>
          <a:xfrm flipH="1">
            <a:off x="6458875" y="416100"/>
            <a:ext cx="5733300" cy="6025800"/>
          </a:xfrm>
          <a:prstGeom prst="flowChartDelay">
            <a:avLst/>
          </a:prstGeom>
        </p:spPr>
      </p:pic>
      <p:sp>
        <p:nvSpPr>
          <p:cNvPr id="1282" name="Google Shape;1282;p131"/>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83" name="Google Shape;1283;p131"/>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1284" name="Google Shape;1284;p131"/>
          <p:cNvSpPr txBox="1"/>
          <p:nvPr>
            <p:ph idx="1" type="body"/>
          </p:nvPr>
        </p:nvSpPr>
        <p:spPr>
          <a:xfrm>
            <a:off x="740675" y="2704850"/>
            <a:ext cx="5463300" cy="3615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1285" name="Google Shape;1285;p131"/>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holiday-related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1286" name="Google Shape;1286;p131"/>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1287" name="Google Shape;1287;p131"/>
          <p:cNvSpPr/>
          <p:nvPr/>
        </p:nvSpPr>
        <p:spPr>
          <a:xfrm flipH="1">
            <a:off x="6204150" y="4244475"/>
            <a:ext cx="2497500" cy="2354400"/>
          </a:xfrm>
          <a:prstGeom prst="teardrop">
            <a:avLst>
              <a:gd fmla="val 100000" name="adj"/>
            </a:avLst>
          </a:prstGeom>
          <a:solidFill>
            <a:schemeClr val="accent2"/>
          </a:solidFill>
          <a:ln>
            <a:noFill/>
          </a:ln>
        </p:spPr>
        <p:txBody>
          <a:bodyPr anchorCtr="0" anchor="ctr" bIns="9125" lIns="91425" spcFirstLastPara="1" rIns="9125" wrap="square" tIns="18275">
            <a:noAutofit/>
          </a:bodyPr>
          <a:lstStyle/>
          <a:p>
            <a:pPr indent="0" lvl="0" marL="0" rtl="0" algn="l">
              <a:lnSpc>
                <a:spcPct val="115000"/>
              </a:lnSpc>
              <a:spcBef>
                <a:spcPts val="0"/>
              </a:spcBef>
              <a:spcAft>
                <a:spcPts val="0"/>
              </a:spcAft>
              <a:buNone/>
            </a:pPr>
            <a:r>
              <a:rPr b="1" lang="en-US" sz="900">
                <a:solidFill>
                  <a:schemeClr val="lt2"/>
                </a:solidFill>
                <a:latin typeface="Plus Jakarta Sans"/>
                <a:ea typeface="Plus Jakarta Sans"/>
                <a:cs typeface="Plus Jakarta Sans"/>
                <a:sym typeface="Plus Jakarta Sans"/>
              </a:rPr>
              <a:t>Healthy Holiday keywords</a:t>
            </a:r>
            <a:endParaRPr b="1" sz="900">
              <a:solidFill>
                <a:schemeClr val="lt2"/>
              </a:solidFill>
              <a:latin typeface="Plus Jakarta Sans"/>
              <a:ea typeface="Plus Jakarta Sans"/>
              <a:cs typeface="Plus Jakarta Sans"/>
              <a:sym typeface="Plus Jakarta Sans"/>
            </a:endParaRPr>
          </a:p>
          <a:p>
            <a:pPr indent="-171450" lvl="0" marL="57150" rtl="0" algn="l">
              <a:lnSpc>
                <a:spcPct val="115000"/>
              </a:lnSpc>
              <a:spcBef>
                <a:spcPts val="0"/>
              </a:spcBef>
              <a:spcAft>
                <a:spcPts val="0"/>
              </a:spcAft>
              <a:buClr>
                <a:schemeClr val="lt2"/>
              </a:buClr>
              <a:buSzPts val="900"/>
              <a:buChar char="●"/>
            </a:pPr>
            <a:r>
              <a:rPr lang="en-US" sz="900">
                <a:solidFill>
                  <a:schemeClr val="lt2"/>
                </a:solidFill>
                <a:latin typeface="Plus Jakarta Sans"/>
                <a:ea typeface="Plus Jakarta Sans"/>
                <a:cs typeface="Plus Jakarta Sans"/>
                <a:sym typeface="Plus Jakarta Sans"/>
              </a:rPr>
              <a:t>healthy</a:t>
            </a:r>
            <a:r>
              <a:rPr lang="en-US" sz="900">
                <a:solidFill>
                  <a:schemeClr val="lt2"/>
                </a:solidFill>
              </a:rPr>
              <a:t> holiday eating</a:t>
            </a:r>
            <a:endParaRPr sz="900">
              <a:solidFill>
                <a:schemeClr val="lt2"/>
              </a:solidFill>
            </a:endParaRPr>
          </a:p>
          <a:p>
            <a:pPr indent="-171450" lvl="0" marL="57150" rtl="0" algn="l">
              <a:lnSpc>
                <a:spcPct val="115000"/>
              </a:lnSpc>
              <a:spcBef>
                <a:spcPts val="0"/>
              </a:spcBef>
              <a:spcAft>
                <a:spcPts val="0"/>
              </a:spcAft>
              <a:buClr>
                <a:schemeClr val="lt2"/>
              </a:buClr>
              <a:buSzPts val="900"/>
              <a:buChar char="●"/>
            </a:pPr>
            <a:r>
              <a:rPr lang="en-US" sz="900">
                <a:solidFill>
                  <a:schemeClr val="lt2"/>
                </a:solidFill>
              </a:rPr>
              <a:t>staying healthy during the holidays</a:t>
            </a:r>
            <a:endParaRPr sz="900">
              <a:solidFill>
                <a:schemeClr val="lt2"/>
              </a:solidFill>
            </a:endParaRPr>
          </a:p>
          <a:p>
            <a:pPr indent="-171450" lvl="0" marL="57150" rtl="0" algn="l">
              <a:lnSpc>
                <a:spcPct val="115000"/>
              </a:lnSpc>
              <a:spcBef>
                <a:spcPts val="0"/>
              </a:spcBef>
              <a:spcAft>
                <a:spcPts val="0"/>
              </a:spcAft>
              <a:buClr>
                <a:schemeClr val="lt2"/>
              </a:buClr>
              <a:buSzPts val="900"/>
              <a:buChar char="●"/>
            </a:pPr>
            <a:r>
              <a:rPr lang="en-US" sz="900">
                <a:solidFill>
                  <a:schemeClr val="lt2"/>
                </a:solidFill>
              </a:rPr>
              <a:t>healthy holiday recipes</a:t>
            </a:r>
            <a:endParaRPr sz="900">
              <a:solidFill>
                <a:schemeClr val="lt2"/>
              </a:solidFill>
            </a:endParaRPr>
          </a:p>
          <a:p>
            <a:pPr indent="-171450" lvl="0" marL="57150" rtl="0" algn="l">
              <a:lnSpc>
                <a:spcPct val="115000"/>
              </a:lnSpc>
              <a:spcBef>
                <a:spcPts val="0"/>
              </a:spcBef>
              <a:spcAft>
                <a:spcPts val="0"/>
              </a:spcAft>
              <a:buClr>
                <a:schemeClr val="lt2"/>
              </a:buClr>
              <a:buSzPts val="900"/>
              <a:buChar char="●"/>
            </a:pPr>
            <a:r>
              <a:rPr lang="en-US" sz="900">
                <a:solidFill>
                  <a:schemeClr val="lt2"/>
                </a:solidFill>
              </a:rPr>
              <a:t>holiday party survival tips</a:t>
            </a:r>
            <a:endParaRPr sz="900">
              <a:solidFill>
                <a:schemeClr val="lt2"/>
              </a:solidFill>
            </a:endParaRPr>
          </a:p>
          <a:p>
            <a:pPr indent="-171450" lvl="0" marL="57150" rtl="0" algn="l">
              <a:lnSpc>
                <a:spcPct val="115000"/>
              </a:lnSpc>
              <a:spcBef>
                <a:spcPts val="0"/>
              </a:spcBef>
              <a:spcAft>
                <a:spcPts val="0"/>
              </a:spcAft>
              <a:buClr>
                <a:schemeClr val="lt2"/>
              </a:buClr>
              <a:buSzPts val="900"/>
              <a:buChar char="●"/>
            </a:pPr>
            <a:r>
              <a:rPr lang="en-US" sz="900">
                <a:solidFill>
                  <a:schemeClr val="lt2"/>
                </a:solidFill>
              </a:rPr>
              <a:t>holiday appetizers </a:t>
            </a:r>
            <a:endParaRPr sz="900">
              <a:solidFill>
                <a:schemeClr val="lt2"/>
              </a:solidFill>
            </a:endParaRPr>
          </a:p>
          <a:p>
            <a:pPr indent="-171450" lvl="0" marL="57150" rtl="0" algn="l">
              <a:lnSpc>
                <a:spcPct val="115000"/>
              </a:lnSpc>
              <a:spcBef>
                <a:spcPts val="0"/>
              </a:spcBef>
              <a:spcAft>
                <a:spcPts val="0"/>
              </a:spcAft>
              <a:buClr>
                <a:schemeClr val="lt2"/>
              </a:buClr>
              <a:buSzPts val="900"/>
              <a:buChar char="●"/>
            </a:pPr>
            <a:r>
              <a:rPr lang="en-US" sz="900">
                <a:solidFill>
                  <a:schemeClr val="lt2"/>
                </a:solidFill>
              </a:rPr>
              <a:t>holiday snack recipes</a:t>
            </a:r>
            <a:endParaRPr sz="900">
              <a:solidFill>
                <a:schemeClr val="lt2"/>
              </a:solidFill>
            </a:endParaRPr>
          </a:p>
          <a:p>
            <a:pPr indent="-171450" lvl="0" marL="57150" rtl="0" algn="l">
              <a:lnSpc>
                <a:spcPct val="115000"/>
              </a:lnSpc>
              <a:spcBef>
                <a:spcPts val="0"/>
              </a:spcBef>
              <a:spcAft>
                <a:spcPts val="0"/>
              </a:spcAft>
              <a:buClr>
                <a:schemeClr val="lt2"/>
              </a:buClr>
              <a:buSzPts val="900"/>
              <a:buChar char="●"/>
            </a:pPr>
            <a:r>
              <a:rPr lang="en-US" sz="900">
                <a:solidFill>
                  <a:schemeClr val="lt2"/>
                </a:solidFill>
              </a:rPr>
              <a:t>healthy traveling holidays</a:t>
            </a:r>
            <a:endParaRPr sz="900">
              <a:solidFill>
                <a:schemeClr val="lt2"/>
              </a:solidFill>
            </a:endParaRPr>
          </a:p>
          <a:p>
            <a:pPr indent="-171450" lvl="0" marL="57150" rtl="0" algn="l">
              <a:lnSpc>
                <a:spcPct val="115000"/>
              </a:lnSpc>
              <a:spcBef>
                <a:spcPts val="0"/>
              </a:spcBef>
              <a:spcAft>
                <a:spcPts val="0"/>
              </a:spcAft>
              <a:buClr>
                <a:schemeClr val="lt2"/>
              </a:buClr>
              <a:buSzPts val="900"/>
              <a:buChar char="●"/>
            </a:pPr>
            <a:r>
              <a:rPr lang="en-US" sz="900">
                <a:solidFill>
                  <a:schemeClr val="lt2"/>
                </a:solidFill>
              </a:rPr>
              <a:t>healthy holiday tips</a:t>
            </a:r>
            <a:endParaRPr sz="900">
              <a:solidFill>
                <a:schemeClr val="lt2"/>
              </a:solidFill>
            </a:endParaRPr>
          </a:p>
          <a:p>
            <a:pPr indent="-171450" lvl="0" marL="57150" rtl="0" algn="l">
              <a:lnSpc>
                <a:spcPct val="115000"/>
              </a:lnSpc>
              <a:spcBef>
                <a:spcPts val="0"/>
              </a:spcBef>
              <a:spcAft>
                <a:spcPts val="0"/>
              </a:spcAft>
              <a:buClr>
                <a:schemeClr val="lt2"/>
              </a:buClr>
              <a:buSzPts val="900"/>
              <a:buChar char="●"/>
            </a:pPr>
            <a:r>
              <a:rPr lang="en-US" sz="900">
                <a:solidFill>
                  <a:schemeClr val="lt2"/>
                </a:solidFill>
              </a:rPr>
              <a:t>healthy during the holidays</a:t>
            </a:r>
            <a:endParaRPr sz="900">
              <a:solidFill>
                <a:schemeClr val="lt2"/>
              </a:solidFill>
            </a:endParaRPr>
          </a:p>
          <a:p>
            <a:pPr indent="-171450" lvl="0" marL="57150" rtl="0" algn="l">
              <a:lnSpc>
                <a:spcPct val="115000"/>
              </a:lnSpc>
              <a:spcBef>
                <a:spcPts val="0"/>
              </a:spcBef>
              <a:spcAft>
                <a:spcPts val="0"/>
              </a:spcAft>
              <a:buClr>
                <a:schemeClr val="lt2"/>
              </a:buClr>
              <a:buSzPts val="900"/>
              <a:buChar char="●"/>
            </a:pPr>
            <a:r>
              <a:rPr lang="en-US" sz="900">
                <a:solidFill>
                  <a:schemeClr val="lt2"/>
                </a:solidFill>
              </a:rPr>
              <a:t>healthy holiday gift baskets</a:t>
            </a:r>
            <a:endParaRPr sz="900">
              <a:solidFill>
                <a:schemeClr val="lt2"/>
              </a:solidFill>
            </a:endParaRPr>
          </a:p>
          <a:p>
            <a:pPr indent="-171450" lvl="0" marL="57150" rtl="0" algn="l">
              <a:lnSpc>
                <a:spcPct val="115000"/>
              </a:lnSpc>
              <a:spcBef>
                <a:spcPts val="0"/>
              </a:spcBef>
              <a:spcAft>
                <a:spcPts val="0"/>
              </a:spcAft>
              <a:buClr>
                <a:schemeClr val="lt2"/>
              </a:buClr>
              <a:buSzPts val="900"/>
              <a:buChar char="●"/>
            </a:pPr>
            <a:r>
              <a:rPr lang="en-US" sz="900">
                <a:solidFill>
                  <a:schemeClr val="lt2"/>
                </a:solidFill>
              </a:rPr>
              <a:t>healthy holiday challenge</a:t>
            </a:r>
            <a:endParaRPr sz="9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2" name="Shape 1292"/>
        <p:cNvGrpSpPr/>
        <p:nvPr/>
      </p:nvGrpSpPr>
      <p:grpSpPr>
        <a:xfrm>
          <a:off x="0" y="0"/>
          <a:ext cx="0" cy="0"/>
          <a:chOff x="0" y="0"/>
          <a:chExt cx="0" cy="0"/>
        </a:xfrm>
      </p:grpSpPr>
      <p:sp>
        <p:nvSpPr>
          <p:cNvPr id="1293" name="Google Shape;1293;p132"/>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1294" name="Google Shape;1294;p132"/>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Fight the SADness </a:t>
            </a:r>
            <a:endParaRPr>
              <a:solidFill>
                <a:srgbClr val="000000"/>
              </a:solidFill>
              <a:latin typeface="Plus Jakarta Sans"/>
              <a:ea typeface="Plus Jakarta Sans"/>
              <a:cs typeface="Plus Jakarta Sans"/>
              <a:sym typeface="Plus Jakarta Sans"/>
            </a:endParaRPr>
          </a:p>
        </p:txBody>
      </p:sp>
      <p:sp>
        <p:nvSpPr>
          <p:cNvPr id="1295" name="Google Shape;1295;p132"/>
          <p:cNvSpPr txBox="1"/>
          <p:nvPr>
            <p:ph idx="2" type="body"/>
          </p:nvPr>
        </p:nvSpPr>
        <p:spPr>
          <a:xfrm>
            <a:off x="740675" y="1891425"/>
            <a:ext cx="8786100" cy="4790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If winter hasn’t already arrived, it’s definitely on its way. And with the drop in temperature and the dwindling of daylight, you may feel SAD. Not just sad—SAD. It stands for seasonal affective disorder, and it’s a form of depression that affects millions of Americans each year.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But you don’t have to let it ruin your season. You can tackle the challenges of SAD head-on with these tips.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FF0000"/>
                </a:solidFill>
                <a:latin typeface="Plus Jakarta Sans"/>
                <a:ea typeface="Plus Jakarta Sans"/>
                <a:cs typeface="Plus Jakarta Sans"/>
                <a:sym typeface="Plus Jakarta Sans"/>
              </a:rPr>
              <a:t>[Callout/CTA]</a:t>
            </a:r>
            <a:endParaRPr i="1" sz="13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000000"/>
                </a:solidFill>
                <a:latin typeface="Plus Jakarta Sans"/>
                <a:ea typeface="Plus Jakarta Sans"/>
                <a:cs typeface="Plus Jakarta Sans"/>
                <a:sym typeface="Plus Jakarta Sans"/>
              </a:rPr>
              <a:t>Could your gloomy disposition be something more serious? Read </a:t>
            </a:r>
            <a:r>
              <a:rPr i="1" lang="en-US" sz="1300" u="sng">
                <a:solidFill>
                  <a:schemeClr val="hlink"/>
                </a:solidFill>
                <a:latin typeface="Plus Jakarta Sans"/>
                <a:ea typeface="Plus Jakarta Sans"/>
                <a:cs typeface="Plus Jakarta Sans"/>
                <a:sym typeface="Plus Jakarta Sans"/>
                <a:hlinkClick r:id="rId3"/>
              </a:rPr>
              <a:t>our guide to SAD</a:t>
            </a:r>
            <a:r>
              <a:rPr i="1" lang="en-US" sz="1300">
                <a:solidFill>
                  <a:srgbClr val="000000"/>
                </a:solidFill>
                <a:latin typeface="Plus Jakarta Sans"/>
                <a:ea typeface="Plus Jakarta Sans"/>
                <a:cs typeface="Plus Jakarta Sans"/>
                <a:sym typeface="Plus Jakarta Sans"/>
              </a:rPr>
              <a:t> to learn more about the disorder and how it can affect you when winter sets in. (Also available </a:t>
            </a:r>
            <a:r>
              <a:rPr i="1" lang="en-US" sz="1300" u="sng">
                <a:solidFill>
                  <a:schemeClr val="hlink"/>
                </a:solidFill>
                <a:latin typeface="Plus Jakarta Sans"/>
                <a:ea typeface="Plus Jakarta Sans"/>
                <a:cs typeface="Plus Jakarta Sans"/>
                <a:sym typeface="Plus Jakarta Sans"/>
                <a:hlinkClick r:id="rId4"/>
              </a:rPr>
              <a:t>in Spanish</a:t>
            </a:r>
            <a:r>
              <a:rPr i="1" lang="en-US" sz="1300">
                <a:solidFill>
                  <a:srgbClr val="000000"/>
                </a:solidFill>
                <a:latin typeface="Plus Jakarta Sans"/>
                <a:ea typeface="Plus Jakarta Sans"/>
                <a:cs typeface="Plus Jakarta Sans"/>
                <a:sym typeface="Plus Jakarta Sans"/>
              </a:rPr>
              <a:t>.)</a:t>
            </a:r>
            <a:endParaRPr i="1"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Challenge #1: </a:t>
            </a:r>
            <a:r>
              <a:rPr lang="en-US" sz="1300">
                <a:solidFill>
                  <a:srgbClr val="000000"/>
                </a:solidFill>
                <a:latin typeface="Plus Jakarta Sans"/>
                <a:ea typeface="Plus Jakarta Sans"/>
                <a:cs typeface="Plus Jakarta Sans"/>
                <a:sym typeface="Plus Jakarta Sans"/>
              </a:rPr>
              <a:t>While experts aren’t sure exactly what causes SAD, many believe that seasonal changes disrupt the body’s internal clock—maybe because of limited daylight during the winter.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How to fight it: </a:t>
            </a:r>
            <a:r>
              <a:rPr lang="en-US" sz="1300">
                <a:solidFill>
                  <a:srgbClr val="000000"/>
                </a:solidFill>
                <a:latin typeface="Plus Jakarta Sans"/>
                <a:ea typeface="Plus Jakarta Sans"/>
                <a:cs typeface="Plus Jakarta Sans"/>
                <a:sym typeface="Plus Jakarta Sans"/>
              </a:rPr>
              <a:t>Talk with your health care provider. They may recommend light therapy. This method is used to make up for the lack of natural sunshine during colder months.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Challenge #2: </a:t>
            </a:r>
            <a:r>
              <a:rPr lang="en-US" sz="1300">
                <a:solidFill>
                  <a:srgbClr val="000000"/>
                </a:solidFill>
                <a:latin typeface="Plus Jakarta Sans"/>
                <a:ea typeface="Plus Jakarta Sans"/>
                <a:cs typeface="Plus Jakarta Sans"/>
                <a:sym typeface="Plus Jakarta Sans"/>
              </a:rPr>
              <a:t>People who have SAD experience some of the same symptoms as people with standard depression, including feelings of hopelessness and trouble concentrating.</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How to fight it: </a:t>
            </a:r>
            <a:r>
              <a:rPr lang="en-US" sz="1300">
                <a:solidFill>
                  <a:srgbClr val="000000"/>
                </a:solidFill>
                <a:latin typeface="Plus Jakarta Sans"/>
                <a:ea typeface="Plus Jakarta Sans"/>
                <a:cs typeface="Plus Jakarta Sans"/>
                <a:sym typeface="Plus Jakarta Sans"/>
              </a:rPr>
              <a:t>Focus on positive thoughts and try not to think too much about how you feel. Instead, distract yourself with your favorite hobbies. Talk with your provider if your symptoms continue.</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FF0000"/>
                </a:solidFill>
                <a:latin typeface="Plus Jakarta Sans"/>
                <a:ea typeface="Plus Jakarta Sans"/>
                <a:cs typeface="Plus Jakarta Sans"/>
                <a:sym typeface="Plus Jakarta Sans"/>
              </a:rPr>
              <a:t>[Callout/CTA]</a:t>
            </a:r>
            <a:endParaRPr i="1" sz="13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000000"/>
                </a:solidFill>
                <a:latin typeface="Plus Jakarta Sans"/>
                <a:ea typeface="Plus Jakarta Sans"/>
                <a:cs typeface="Plus Jakarta Sans"/>
                <a:sym typeface="Plus Jakarta Sans"/>
              </a:rPr>
              <a:t>No one ever said changing your perspective would be easy. But is it worth the effort? Yes! Optimism has a huge impact on health. So </a:t>
            </a:r>
            <a:r>
              <a:rPr i="1" lang="en-US" sz="1300" u="sng">
                <a:solidFill>
                  <a:schemeClr val="hlink"/>
                </a:solidFill>
                <a:latin typeface="Plus Jakarta Sans"/>
                <a:ea typeface="Plus Jakarta Sans"/>
                <a:cs typeface="Plus Jakarta Sans"/>
                <a:sym typeface="Plus Jakarta Sans"/>
                <a:hlinkClick r:id="rId5"/>
              </a:rPr>
              <a:t>start your journey</a:t>
            </a:r>
            <a:r>
              <a:rPr i="1" lang="en-US" sz="1300">
                <a:solidFill>
                  <a:srgbClr val="FF0000"/>
                </a:solidFill>
                <a:latin typeface="Plus Jakarta Sans"/>
                <a:ea typeface="Plus Jakarta Sans"/>
                <a:cs typeface="Plus Jakarta Sans"/>
                <a:sym typeface="Plus Jakarta Sans"/>
              </a:rPr>
              <a:t> </a:t>
            </a:r>
            <a:r>
              <a:rPr i="1" lang="en-US" sz="1300">
                <a:solidFill>
                  <a:srgbClr val="000000"/>
                </a:solidFill>
                <a:latin typeface="Plus Jakarta Sans"/>
                <a:ea typeface="Plus Jakarta Sans"/>
                <a:cs typeface="Plus Jakarta Sans"/>
                <a:sym typeface="Plus Jakarta Sans"/>
              </a:rPr>
              <a:t>to a rosier outlook today. </a:t>
            </a:r>
            <a:endParaRPr sz="1300">
              <a:solidFill>
                <a:srgbClr val="000000"/>
              </a:solidFill>
              <a:latin typeface="Plus Jakarta Sans"/>
              <a:ea typeface="Plus Jakarta Sans"/>
              <a:cs typeface="Plus Jakarta Sans"/>
              <a:sym typeface="Plus Jakarta Sans"/>
            </a:endParaRPr>
          </a:p>
        </p:txBody>
      </p:sp>
      <p:sp>
        <p:nvSpPr>
          <p:cNvPr id="1296" name="Google Shape;1296;p132"/>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1297" name="Google Shape;1297;p132"/>
          <p:cNvGrpSpPr/>
          <p:nvPr/>
        </p:nvGrpSpPr>
        <p:grpSpPr>
          <a:xfrm>
            <a:off x="10219200" y="2637025"/>
            <a:ext cx="681600" cy="681600"/>
            <a:chOff x="10294125" y="1691525"/>
            <a:chExt cx="681600" cy="681600"/>
          </a:xfrm>
        </p:grpSpPr>
        <p:sp>
          <p:nvSpPr>
            <p:cNvPr id="1298" name="Google Shape;1298;p132"/>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99" name="Google Shape;1299;p132"/>
            <p:cNvPicPr preferRelativeResize="0"/>
            <p:nvPr/>
          </p:nvPicPr>
          <p:blipFill>
            <a:blip r:embed="rId6">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4" name="Shape 1304"/>
        <p:cNvGrpSpPr/>
        <p:nvPr/>
      </p:nvGrpSpPr>
      <p:grpSpPr>
        <a:xfrm>
          <a:off x="0" y="0"/>
          <a:ext cx="0" cy="0"/>
          <a:chOff x="0" y="0"/>
          <a:chExt cx="0" cy="0"/>
        </a:xfrm>
      </p:grpSpPr>
      <p:sp>
        <p:nvSpPr>
          <p:cNvPr id="1305" name="Google Shape;1305;p133"/>
          <p:cNvSpPr txBox="1"/>
          <p:nvPr>
            <p:ph type="title"/>
          </p:nvPr>
        </p:nvSpPr>
        <p:spPr>
          <a:xfrm>
            <a:off x="723889" y="0"/>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1306" name="Google Shape;1306;p133"/>
          <p:cNvSpPr txBox="1"/>
          <p:nvPr>
            <p:ph idx="2" type="body"/>
          </p:nvPr>
        </p:nvSpPr>
        <p:spPr>
          <a:xfrm>
            <a:off x="723900" y="1701850"/>
            <a:ext cx="8826300" cy="47493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Challenge #3: </a:t>
            </a:r>
            <a:r>
              <a:rPr lang="en-US" sz="1300">
                <a:solidFill>
                  <a:srgbClr val="000000"/>
                </a:solidFill>
                <a:latin typeface="Plus Jakarta Sans"/>
                <a:ea typeface="Plus Jakarta Sans"/>
                <a:cs typeface="Plus Jakarta Sans"/>
                <a:sym typeface="Plus Jakarta Sans"/>
              </a:rPr>
              <a:t>SAD can give you an increased appetite and a tendency to put on weight.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How to fight it: </a:t>
            </a:r>
            <a:r>
              <a:rPr lang="en-US" sz="1300">
                <a:solidFill>
                  <a:srgbClr val="000000"/>
                </a:solidFill>
                <a:latin typeface="Plus Jakarta Sans"/>
                <a:ea typeface="Plus Jakarta Sans"/>
                <a:cs typeface="Plus Jakarta Sans"/>
                <a:sym typeface="Plus Jakarta Sans"/>
              </a:rPr>
              <a:t>Push yourself to be more active—even though it’s cold. Exercise can boost your mood and help you maintain a weight that’s right for you. Try an indoor workout class online or on TV. Or rely on housework, such as vacuuming, sweeping, and going up and down stairs, to get your blood pumping.</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FF0000"/>
                </a:solidFill>
                <a:latin typeface="Plus Jakarta Sans"/>
                <a:ea typeface="Plus Jakarta Sans"/>
                <a:cs typeface="Plus Jakarta Sans"/>
                <a:sym typeface="Plus Jakarta Sans"/>
              </a:rPr>
              <a:t>[Callout/CTA]</a:t>
            </a:r>
            <a:endParaRPr i="1" sz="13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000000"/>
                </a:solidFill>
                <a:latin typeface="Plus Jakarta Sans"/>
                <a:ea typeface="Plus Jakarta Sans"/>
                <a:cs typeface="Plus Jakarta Sans"/>
                <a:sym typeface="Plus Jakarta Sans"/>
              </a:rPr>
              <a:t>It’s tempting to stay wrapped up under a blanket when the weather turns chilly. But that doesn’t mean you can’t squeeze in time for movement. Follow </a:t>
            </a:r>
            <a:r>
              <a:rPr i="1" lang="en-US" sz="1300" u="sng">
                <a:solidFill>
                  <a:schemeClr val="hlink"/>
                </a:solidFill>
                <a:latin typeface="Plus Jakarta Sans"/>
                <a:ea typeface="Plus Jakarta Sans"/>
                <a:cs typeface="Plus Jakarta Sans"/>
                <a:sym typeface="Plus Jakarta Sans"/>
                <a:hlinkClick r:id="rId3"/>
              </a:rPr>
              <a:t>these tips</a:t>
            </a:r>
            <a:r>
              <a:rPr i="1" lang="en-US" sz="1300">
                <a:solidFill>
                  <a:srgbClr val="000000"/>
                </a:solidFill>
                <a:latin typeface="Plus Jakarta Sans"/>
                <a:ea typeface="Plus Jakarta Sans"/>
                <a:cs typeface="Plus Jakarta Sans"/>
                <a:sym typeface="Plus Jakarta Sans"/>
              </a:rPr>
              <a:t> for how to bundle up and exercise safely outdoors.</a:t>
            </a:r>
            <a:endParaRPr i="1"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Challenge #4: </a:t>
            </a:r>
            <a:r>
              <a:rPr lang="en-US" sz="1300">
                <a:solidFill>
                  <a:srgbClr val="000000"/>
                </a:solidFill>
                <a:latin typeface="Plus Jakarta Sans"/>
                <a:ea typeface="Plus Jakarta Sans"/>
                <a:cs typeface="Plus Jakarta Sans"/>
                <a:sym typeface="Plus Jakarta Sans"/>
              </a:rPr>
              <a:t>If you have SAD, you’re likely to oversleep and feel generally sluggish.</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How to fight it: </a:t>
            </a:r>
            <a:r>
              <a:rPr lang="en-US" sz="1300">
                <a:solidFill>
                  <a:srgbClr val="000000"/>
                </a:solidFill>
                <a:latin typeface="Plus Jakarta Sans"/>
                <a:ea typeface="Plus Jakarta Sans"/>
                <a:cs typeface="Plus Jakarta Sans"/>
                <a:sym typeface="Plus Jakarta Sans"/>
              </a:rPr>
              <a:t>Spend time with friends and family, and look for ways to get involved in your community, such as volunteering. Socializing can help improve your mood. There’s even some evidence that a lack of social support can worsen depressive symptoms.</a:t>
            </a:r>
            <a:endParaRPr i="1"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140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grpSp>
        <p:nvGrpSpPr>
          <p:cNvPr id="1307" name="Google Shape;1307;p133"/>
          <p:cNvGrpSpPr/>
          <p:nvPr/>
        </p:nvGrpSpPr>
        <p:grpSpPr>
          <a:xfrm>
            <a:off x="10219200" y="2637025"/>
            <a:ext cx="681600" cy="681600"/>
            <a:chOff x="10294125" y="2443000"/>
            <a:chExt cx="681600" cy="681600"/>
          </a:xfrm>
        </p:grpSpPr>
        <p:sp>
          <p:nvSpPr>
            <p:cNvPr id="1308" name="Google Shape;1308;p133"/>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09" name="Google Shape;1309;p133"/>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1310" name="Google Shape;1310;p133"/>
          <p:cNvSpPr txBox="1"/>
          <p:nvPr/>
        </p:nvSpPr>
        <p:spPr>
          <a:xfrm>
            <a:off x="9566850" y="335295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5" name="Shape 1315"/>
        <p:cNvGrpSpPr/>
        <p:nvPr/>
      </p:nvGrpSpPr>
      <p:grpSpPr>
        <a:xfrm>
          <a:off x="0" y="0"/>
          <a:ext cx="0" cy="0"/>
          <a:chOff x="0" y="0"/>
          <a:chExt cx="0" cy="0"/>
        </a:xfrm>
      </p:grpSpPr>
      <p:pic>
        <p:nvPicPr>
          <p:cNvPr id="1316" name="Google Shape;1316;p134"/>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1317" name="Google Shape;1317;p13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18" name="Google Shape;1318;p13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19" name="Google Shape;1319;p134"/>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1320" name="Google Shape;1320;p134"/>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1"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1321" name="Google Shape;1321;p134"/>
          <p:cNvSpPr txBox="1"/>
          <p:nvPr>
            <p:ph idx="1" type="body"/>
          </p:nvPr>
        </p:nvSpPr>
        <p:spPr>
          <a:xfrm>
            <a:off x="533400" y="2614400"/>
            <a:ext cx="5733300" cy="21984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healthy eating ideas that have been shown to make the holidays healthier for the whole family.</a:t>
            </a:r>
            <a:r>
              <a:rPr lang="en-US"/>
              <a:t> </a:t>
            </a:r>
            <a:endParaRPr/>
          </a:p>
        </p:txBody>
      </p:sp>
      <p:sp>
        <p:nvSpPr>
          <p:cNvPr id="1322" name="Google Shape;1322;p134"/>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1323" name="Google Shape;1323;p134"/>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1324" name="Google Shape;1324;p134"/>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a:t>
            </a:r>
            <a:r>
              <a:rPr b="1" lang="en-US" sz="1500">
                <a:solidFill>
                  <a:schemeClr val="accent3"/>
                </a:solidFill>
                <a:latin typeface="Plus Jakarta Sans"/>
                <a:ea typeface="Plus Jakarta Sans"/>
                <a:cs typeface="Plus Jakarta Sans"/>
                <a:sym typeface="Plus Jakarta Sans"/>
              </a:rPr>
              <a:t>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9" name="Shape 1329"/>
        <p:cNvGrpSpPr/>
        <p:nvPr/>
      </p:nvGrpSpPr>
      <p:grpSpPr>
        <a:xfrm>
          <a:off x="0" y="0"/>
          <a:ext cx="0" cy="0"/>
          <a:chOff x="0" y="0"/>
          <a:chExt cx="0" cy="0"/>
        </a:xfrm>
      </p:grpSpPr>
      <p:sp>
        <p:nvSpPr>
          <p:cNvPr id="1330" name="Google Shape;1330;p135"/>
          <p:cNvSpPr txBox="1"/>
          <p:nvPr>
            <p:ph type="title"/>
          </p:nvPr>
        </p:nvSpPr>
        <p:spPr>
          <a:xfrm>
            <a:off x="723900" y="157100"/>
            <a:ext cx="81534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Healthy Holidays</a:t>
            </a:r>
            <a:endParaRPr/>
          </a:p>
          <a:p>
            <a:pPr indent="0" lvl="0" marL="0" rtl="0" algn="l">
              <a:spcBef>
                <a:spcPts val="0"/>
              </a:spcBef>
              <a:spcAft>
                <a:spcPts val="0"/>
              </a:spcAft>
              <a:buNone/>
            </a:pPr>
            <a:r>
              <a:rPr lang="en-US"/>
              <a:t> infographics</a:t>
            </a:r>
            <a:endParaRPr/>
          </a:p>
        </p:txBody>
      </p:sp>
      <p:sp>
        <p:nvSpPr>
          <p:cNvPr id="1331" name="Google Shape;1331;p135"/>
          <p:cNvSpPr txBox="1"/>
          <p:nvPr>
            <p:ph idx="1" type="body"/>
          </p:nvPr>
        </p:nvSpPr>
        <p:spPr>
          <a:xfrm>
            <a:off x="609600" y="1700775"/>
            <a:ext cx="70665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Provide healthy eating tips for the kid in all of us this holiday. </a:t>
            </a:r>
            <a:r>
              <a:rPr lang="en-US" sz="1400">
                <a:solidFill>
                  <a:srgbClr val="4C4C4C"/>
                </a:solidFill>
                <a:latin typeface="Plus Jakarta Sans"/>
                <a:ea typeface="Plus Jakarta Sans"/>
                <a:cs typeface="Plus Jakarta Sans"/>
                <a:sym typeface="Plus Jakarta Sans"/>
              </a:rPr>
              <a:t>These graphics will help your audience understand tips to eating well.</a:t>
            </a:r>
            <a:endParaRPr/>
          </a:p>
        </p:txBody>
      </p:sp>
      <p:pic>
        <p:nvPicPr>
          <p:cNvPr id="1332" name="Google Shape;1332;p135"/>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1333" name="Google Shape;1333;p135"/>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7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Healthy holiday eating for kids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Start it right</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Pile on the produce</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Remake your favorites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Ditch sugary drinks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Model good behavior</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Holly, jolly healthy!</a:t>
            </a:r>
            <a:endParaRPr>
              <a:solidFill>
                <a:srgbClr val="5E5E5E"/>
              </a:solidFill>
            </a:endParaRPr>
          </a:p>
          <a:p>
            <a:pPr indent="0" lvl="0" marL="0" rtl="0" algn="l">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8" name="Shape 1338"/>
        <p:cNvGrpSpPr/>
        <p:nvPr/>
      </p:nvGrpSpPr>
      <p:grpSpPr>
        <a:xfrm>
          <a:off x="0" y="0"/>
          <a:ext cx="0" cy="0"/>
          <a:chOff x="0" y="0"/>
          <a:chExt cx="0" cy="0"/>
        </a:xfrm>
      </p:grpSpPr>
      <p:sp>
        <p:nvSpPr>
          <p:cNvPr id="1339" name="Google Shape;1339;p13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Bonus infographic: Swap this for that</a:t>
            </a:r>
            <a:endParaRPr/>
          </a:p>
        </p:txBody>
      </p:sp>
      <p:pic>
        <p:nvPicPr>
          <p:cNvPr id="1340" name="Google Shape;1340;p136"/>
          <p:cNvPicPr preferRelativeResize="0"/>
          <p:nvPr/>
        </p:nvPicPr>
        <p:blipFill rotWithShape="1">
          <a:blip r:embed="rId3">
            <a:alphaModFix/>
          </a:blip>
          <a:srcRect b="23206" l="2414" r="1753" t="0"/>
          <a:stretch/>
        </p:blipFill>
        <p:spPr>
          <a:xfrm>
            <a:off x="2965425" y="1591650"/>
            <a:ext cx="5021826" cy="484629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5" name="Shape 1345"/>
        <p:cNvGrpSpPr/>
        <p:nvPr/>
      </p:nvGrpSpPr>
      <p:grpSpPr>
        <a:xfrm>
          <a:off x="0" y="0"/>
          <a:ext cx="0" cy="0"/>
          <a:chOff x="0" y="0"/>
          <a:chExt cx="0" cy="0"/>
        </a:xfrm>
      </p:grpSpPr>
      <p:pic>
        <p:nvPicPr>
          <p:cNvPr id="1346" name="Google Shape;1346;p137"/>
          <p:cNvPicPr preferRelativeResize="0"/>
          <p:nvPr>
            <p:ph idx="2" type="pic"/>
          </p:nvPr>
        </p:nvPicPr>
        <p:blipFill rotWithShape="1">
          <a:blip r:embed="rId3">
            <a:alphaModFix/>
          </a:blip>
          <a:srcRect b="-1260" l="36850" r="-266" t="1260"/>
          <a:stretch/>
        </p:blipFill>
        <p:spPr>
          <a:xfrm flipH="1">
            <a:off x="6458875" y="416100"/>
            <a:ext cx="5733300" cy="6025800"/>
          </a:xfrm>
          <a:prstGeom prst="flowChartDelay">
            <a:avLst/>
          </a:prstGeom>
        </p:spPr>
      </p:pic>
      <p:sp>
        <p:nvSpPr>
          <p:cNvPr id="1347" name="Google Shape;1347;p137"/>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48" name="Google Shape;1348;p137"/>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49" name="Google Shape;1349;p137"/>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1350" name="Google Shape;1350;p137"/>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a:t>
            </a:r>
            <a:r>
              <a:rPr lang="en-US"/>
              <a:t> </a:t>
            </a:r>
            <a:r>
              <a:rPr lang="en-US"/>
              <a:t>r</a:t>
            </a:r>
            <a:r>
              <a:rPr lang="en-US"/>
              <a:t>esources</a:t>
            </a:r>
            <a:endParaRPr/>
          </a:p>
        </p:txBody>
      </p:sp>
      <p:sp>
        <p:nvSpPr>
          <p:cNvPr id="1351" name="Google Shape;1351;p137"/>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HealthHub</a:t>
            </a:r>
            <a:r>
              <a:rPr b="1" lang="en-US" sz="1210">
                <a:solidFill>
                  <a:srgbClr val="4C4C4C"/>
                </a:solidFill>
                <a:latin typeface="Plus Jakarta Sans"/>
                <a:ea typeface="Plus Jakarta Sans"/>
                <a:cs typeface="Plus Jakarta Sans"/>
                <a:sym typeface="Plus Jakarta Sans"/>
              </a:rPr>
              <a:t> </a:t>
            </a:r>
            <a:r>
              <a:rPr b="1" lang="en-US" sz="1210">
                <a:solidFill>
                  <a:srgbClr val="4C4C4C"/>
                </a:solidFill>
                <a:latin typeface="Plus Jakarta Sans"/>
                <a:ea typeface="Plus Jakarta Sans"/>
                <a:cs typeface="Plus Jakarta Sans"/>
                <a:sym typeface="Plus Jakarta Sans"/>
              </a:rPr>
              <a:t>contains answers to common questions that people have about health topics, preventive health, and self-care. </a:t>
            </a:r>
            <a:endParaRPr b="1" sz="1395">
              <a:latin typeface="Plus Jakarta Sans"/>
              <a:ea typeface="Plus Jakarta Sans"/>
              <a:cs typeface="Plus Jakarta Sans"/>
              <a:sym typeface="Plus Jakarta Sans"/>
            </a:endParaRPr>
          </a:p>
        </p:txBody>
      </p:sp>
      <p:sp>
        <p:nvSpPr>
          <p:cNvPr id="1352" name="Google Shape;1352;p137"/>
          <p:cNvSpPr txBox="1"/>
          <p:nvPr>
            <p:ph idx="1" type="body"/>
          </p:nvPr>
        </p:nvSpPr>
        <p:spPr>
          <a:xfrm>
            <a:off x="723900" y="2484975"/>
            <a:ext cx="5115900" cy="24669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HealthHub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A Thanksgiving Menu Tune-Up</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What Do You Know About Holiday Sweets and Treats?</a:t>
            </a:r>
            <a:r>
              <a:rPr b="0" lang="en-US" sz="1200">
                <a:solidFill>
                  <a:schemeClr val="accent3"/>
                </a:solidFill>
                <a:latin typeface="Plus Jakarta Sans"/>
                <a:ea typeface="Plus Jakarta Sans"/>
                <a:cs typeface="Plus Jakarta Sans"/>
                <a:sym typeface="Plus Jakarta Sans"/>
              </a:rPr>
              <a:t> Quiz</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Buying a Bike for Your Child</a:t>
            </a:r>
            <a:endParaRPr b="0"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a:latin typeface="Plus Jakarta Sans"/>
              <a:ea typeface="Plus Jakarta Sans"/>
              <a:cs typeface="Plus Jakarta Sans"/>
              <a:sym typeface="Plus Jakarta Sans"/>
            </a:endParaRPr>
          </a:p>
        </p:txBody>
      </p:sp>
      <p:sp>
        <p:nvSpPr>
          <p:cNvPr id="1353" name="Google Shape;1353;p137"/>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8" name="Shape 1358"/>
        <p:cNvGrpSpPr/>
        <p:nvPr/>
      </p:nvGrpSpPr>
      <p:grpSpPr>
        <a:xfrm>
          <a:off x="0" y="0"/>
          <a:ext cx="0" cy="0"/>
          <a:chOff x="0" y="0"/>
          <a:chExt cx="0" cy="0"/>
        </a:xfrm>
      </p:grpSpPr>
      <p:sp>
        <p:nvSpPr>
          <p:cNvPr id="1359" name="Google Shape;1359;p138"/>
          <p:cNvSpPr txBox="1"/>
          <p:nvPr>
            <p:ph idx="1"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Login to the </a:t>
            </a:r>
            <a:r>
              <a:rPr lang="en-US"/>
              <a:t>admin</a:t>
            </a:r>
            <a:r>
              <a:rPr lang="en-US"/>
              <a:t>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1360" name="Google Shape;1360;p138"/>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1361" name="Google Shape;1361;p138"/>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1362" name="Google Shape;1362;p138"/>
          <p:cNvPicPr preferRelativeResize="0"/>
          <p:nvPr>
            <p:ph idx="3" type="pic"/>
          </p:nvPr>
        </p:nvPicPr>
        <p:blipFill rotWithShape="1">
          <a:blip r:embed="rId3">
            <a:alphaModFix/>
          </a:blip>
          <a:srcRect b="1409" l="0" r="0" t="1409"/>
          <a:stretch/>
        </p:blipFill>
        <p:spPr>
          <a:xfrm>
            <a:off x="5976150" y="1872375"/>
            <a:ext cx="5027702" cy="3261900"/>
          </a:xfrm>
          <a:prstGeom prst="rect">
            <a:avLst/>
          </a:prstGeom>
        </p:spPr>
      </p:pic>
      <p:sp>
        <p:nvSpPr>
          <p:cNvPr id="1363" name="Google Shape;1363;p138"/>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8" name="Shape 1368"/>
        <p:cNvGrpSpPr/>
        <p:nvPr/>
      </p:nvGrpSpPr>
      <p:grpSpPr>
        <a:xfrm>
          <a:off x="0" y="0"/>
          <a:ext cx="0" cy="0"/>
          <a:chOff x="0" y="0"/>
          <a:chExt cx="0" cy="0"/>
        </a:xfrm>
      </p:grpSpPr>
      <p:sp>
        <p:nvSpPr>
          <p:cNvPr id="1369" name="Google Shape;1369;p139"/>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1370" name="Google Shape;1370;p139"/>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1371" name="Google Shape;1371;p139"/>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1372" name="Google Shape;1372;p139"/>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1373" name="Google Shape;1373;p139"/>
          <p:cNvGrpSpPr/>
          <p:nvPr/>
        </p:nvGrpSpPr>
        <p:grpSpPr>
          <a:xfrm>
            <a:off x="2657375" y="3637800"/>
            <a:ext cx="681600" cy="681600"/>
            <a:chOff x="10294125" y="1691525"/>
            <a:chExt cx="681600" cy="681600"/>
          </a:xfrm>
        </p:grpSpPr>
        <p:sp>
          <p:nvSpPr>
            <p:cNvPr id="1374" name="Google Shape;1374;p13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75" name="Google Shape;1375;p139"/>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5" name="Shape 1155"/>
        <p:cNvGrpSpPr/>
        <p:nvPr/>
      </p:nvGrpSpPr>
      <p:grpSpPr>
        <a:xfrm>
          <a:off x="0" y="0"/>
          <a:ext cx="0" cy="0"/>
          <a:chOff x="0" y="0"/>
          <a:chExt cx="0" cy="0"/>
        </a:xfrm>
      </p:grpSpPr>
      <p:sp>
        <p:nvSpPr>
          <p:cNvPr id="1156" name="Google Shape;1156;p122"/>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1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HealthHub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1157" name="Google Shape;1157;p12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1158" name="Google Shape;1158;p12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healthy holiday wellness best practices.</a:t>
            </a:r>
            <a:endParaRPr sz="1400">
              <a:latin typeface="Plus Jakarta Sans"/>
              <a:ea typeface="Plus Jakarta Sans"/>
              <a:cs typeface="Plus Jakarta Sans"/>
              <a:sym typeface="Plus Jakarta Sans"/>
            </a:endParaRPr>
          </a:p>
        </p:txBody>
      </p:sp>
      <p:sp>
        <p:nvSpPr>
          <p:cNvPr id="1159" name="Google Shape;1159;p12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0" name="Shape 1380"/>
        <p:cNvGrpSpPr/>
        <p:nvPr/>
      </p:nvGrpSpPr>
      <p:grpSpPr>
        <a:xfrm>
          <a:off x="0" y="0"/>
          <a:ext cx="0" cy="0"/>
          <a:chOff x="0" y="0"/>
          <a:chExt cx="0" cy="0"/>
        </a:xfrm>
      </p:grpSpPr>
      <p:sp>
        <p:nvSpPr>
          <p:cNvPr id="1381" name="Google Shape;1381;p140"/>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382" name="Google Shape;1382;p140"/>
          <p:cNvSpPr txBox="1"/>
          <p:nvPr>
            <p:ph idx="1" type="body"/>
          </p:nvPr>
        </p:nvSpPr>
        <p:spPr>
          <a:xfrm>
            <a:off x="735125" y="1041325"/>
            <a:ext cx="10986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383" name="Google Shape;1383;p140"/>
          <p:cNvGraphicFramePr/>
          <p:nvPr/>
        </p:nvGraphicFramePr>
        <p:xfrm>
          <a:off x="724801" y="2086875"/>
          <a:ext cx="3000000" cy="3000000"/>
        </p:xfrm>
        <a:graphic>
          <a:graphicData uri="http://schemas.openxmlformats.org/drawingml/2006/table">
            <a:tbl>
              <a:tblPr>
                <a:noFill/>
                <a:tableStyleId>{FE3BA571-F144-488B-B219-B979319EC782}</a:tableStyleId>
              </a:tblPr>
              <a:tblGrid>
                <a:gridCol w="1793550"/>
                <a:gridCol w="2453200"/>
                <a:gridCol w="6596875"/>
              </a:tblGrid>
              <a:tr h="54192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940825">
                <a:tc rowSpan="3">
                  <a:txBody>
                    <a:bodyPr/>
                    <a:lstStyle/>
                    <a:p>
                      <a:pPr indent="0" lvl="0" marL="0" rtl="0" algn="l">
                        <a:spcBef>
                          <a:spcPts val="0"/>
                        </a:spcBef>
                        <a:spcAft>
                          <a:spcPts val="0"/>
                        </a:spcAft>
                        <a:buNone/>
                      </a:pPr>
                      <a:r>
                        <a:rPr b="1" lang="en-US" sz="1300">
                          <a:solidFill>
                            <a:schemeClr val="lt2"/>
                          </a:solidFill>
                          <a:latin typeface="Plus Jakarta Sans"/>
                          <a:ea typeface="Plus Jakarta Sans"/>
                          <a:cs typeface="Plus Jakarta Sans"/>
                          <a:sym typeface="Plus Jakarta Sans"/>
                        </a:rPr>
                        <a:t>Enjoy the season </a:t>
                      </a:r>
                      <a:endParaRPr b="1" sz="1300">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Start Some Healthy Holiday Traditions</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https://healthhub.crestnerhealth.com/wellness/healthy-living/start-some-healthy-holiday-traditions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9408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Help for the Holiday Blues</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https://healthhub.crestnerhealth.com/mental-health/management/help-holiday-blues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11622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Family Fun on a Budget</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https://healthhub.crestnerhealth.com/wellness/healthy-living/family-fun-budget</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8" name="Shape 1388"/>
        <p:cNvGrpSpPr/>
        <p:nvPr/>
      </p:nvGrpSpPr>
      <p:grpSpPr>
        <a:xfrm>
          <a:off x="0" y="0"/>
          <a:ext cx="0" cy="0"/>
          <a:chOff x="0" y="0"/>
          <a:chExt cx="0" cy="0"/>
        </a:xfrm>
      </p:grpSpPr>
      <p:graphicFrame>
        <p:nvGraphicFramePr>
          <p:cNvPr id="1389" name="Google Shape;1389;p141"/>
          <p:cNvGraphicFramePr/>
          <p:nvPr/>
        </p:nvGraphicFramePr>
        <p:xfrm>
          <a:off x="735126" y="2106200"/>
          <a:ext cx="3000000" cy="3000000"/>
        </p:xfrm>
        <a:graphic>
          <a:graphicData uri="http://schemas.openxmlformats.org/drawingml/2006/table">
            <a:tbl>
              <a:tblPr>
                <a:noFill/>
                <a:tableStyleId>{FE3BA571-F144-488B-B219-B979319EC782}</a:tableStyleId>
              </a:tblPr>
              <a:tblGrid>
                <a:gridCol w="1758050"/>
                <a:gridCol w="2404650"/>
                <a:gridCol w="6466300"/>
              </a:tblGrid>
              <a:tr h="366675">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703725">
                <a:tc rowSpan="5">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Understanding stress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The Physical Power of Social Support</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https://healthhub.crestnerhealth.com/wellness/healthy-living/physical-power-social-support</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6999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Relaxation Methods That Really Work</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https://healthhub.crestnerhealth.com/wellness/healthy-living/relaxation-methods-really-work</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7101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Understanding Your Response to Stress</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https://healthhub.crestnerhealth.com/mental-health/types/understanding-your-response-stress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7101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Stress Trigger Assessment</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https://healthhub.crestnerhealth.com/mental-health/diagnosis/stress-trigger-assessment</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7101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What Do You Know About Stress?</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https://healthhub.crestnerhealth.com/mental-health/diagnosis/what-do-you-know-about-stress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
        <p:nvSpPr>
          <p:cNvPr id="1390" name="Google Shape;1390;p141"/>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391" name="Google Shape;1391;p141"/>
          <p:cNvSpPr txBox="1"/>
          <p:nvPr>
            <p:ph idx="1" type="body"/>
          </p:nvPr>
        </p:nvSpPr>
        <p:spPr>
          <a:xfrm>
            <a:off x="735125" y="1041325"/>
            <a:ext cx="10986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6" name="Shape 1396"/>
        <p:cNvGrpSpPr/>
        <p:nvPr/>
      </p:nvGrpSpPr>
      <p:grpSpPr>
        <a:xfrm>
          <a:off x="0" y="0"/>
          <a:ext cx="0" cy="0"/>
          <a:chOff x="0" y="0"/>
          <a:chExt cx="0" cy="0"/>
        </a:xfrm>
      </p:grpSpPr>
      <p:graphicFrame>
        <p:nvGraphicFramePr>
          <p:cNvPr id="1397" name="Google Shape;1397;p142"/>
          <p:cNvGraphicFramePr/>
          <p:nvPr/>
        </p:nvGraphicFramePr>
        <p:xfrm>
          <a:off x="724801" y="1858275"/>
          <a:ext cx="3000000" cy="3000000"/>
        </p:xfrm>
        <a:graphic>
          <a:graphicData uri="http://schemas.openxmlformats.org/drawingml/2006/table">
            <a:tbl>
              <a:tblPr>
                <a:noFill/>
                <a:tableStyleId>{FE3BA571-F144-488B-B219-B979319EC782}</a:tableStyleId>
              </a:tblPr>
              <a:tblGrid>
                <a:gridCol w="1782850"/>
                <a:gridCol w="2438575"/>
                <a:gridCol w="6557550"/>
              </a:tblGrid>
              <a:tr h="3878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588600">
                <a:tc rowSpan="7">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Kid-friendly fun</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Buying Guidelines for Safe and Fun Toys</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https://healthhub.crestnerhealth.com/wellness/healthy-living/buying-guidelines-safe-and-fun-toys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9562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Toy Safety—Identifying High-Risk Situations</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a:t>
                      </a:r>
                      <a:r>
                        <a:rPr lang="en-US" sz="1100">
                          <a:solidFill>
                            <a:schemeClr val="accent3"/>
                          </a:solidFill>
                          <a:latin typeface="Plus Jakarta Sans"/>
                          <a:ea typeface="Plus Jakarta Sans"/>
                          <a:cs typeface="Plus Jakarta Sans"/>
                          <a:sym typeface="Plus Jakarta Sans"/>
                        </a:rPr>
                        <a:t>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https://healthhub.crestnerhealth.com/wellness/healthy-living/toy-safety-identifying-high-risk-situations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https://healthhub.crestnerhealth.com/wellness/healthy-living/toy-safety-identifying-high-risk-situations?language_content_entity=es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5886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Parents: Check Toys for Lead</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https://healthhub.crestnerhealth.com/wellness/healthy-living/parents-check-toys-lead</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5886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Craft and Play: Princess Hat</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https://healthhub.crestnerhealth.com/wellness/healthy-living/craft-and-play-princess-hat</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5886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Cardboard-Roll Snowman</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https://healthhub.crestnerhealth.com/wellness/nutrition/cardboard-roll-snowman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5886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Buying a Bike for Your Child</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https://healthhub.crestnerhealth.com/buying-bike-your-child</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5886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Trampoline Safety</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https://healthhub.crestnerhealth.com/wellness/healthy-living/trampoline-safety</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
        <p:nvSpPr>
          <p:cNvPr id="1398" name="Google Shape;1398;p142"/>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399" name="Google Shape;1399;p142"/>
          <p:cNvSpPr txBox="1"/>
          <p:nvPr>
            <p:ph idx="1" type="body"/>
          </p:nvPr>
        </p:nvSpPr>
        <p:spPr>
          <a:xfrm>
            <a:off x="735125" y="1041325"/>
            <a:ext cx="10986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4" name="Shape 1404"/>
        <p:cNvGrpSpPr/>
        <p:nvPr/>
      </p:nvGrpSpPr>
      <p:grpSpPr>
        <a:xfrm>
          <a:off x="0" y="0"/>
          <a:ext cx="0" cy="0"/>
          <a:chOff x="0" y="0"/>
          <a:chExt cx="0" cy="0"/>
        </a:xfrm>
      </p:grpSpPr>
      <p:graphicFrame>
        <p:nvGraphicFramePr>
          <p:cNvPr id="1405" name="Google Shape;1405;p143"/>
          <p:cNvGraphicFramePr/>
          <p:nvPr/>
        </p:nvGraphicFramePr>
        <p:xfrm>
          <a:off x="724801" y="1858275"/>
          <a:ext cx="3000000" cy="3000000"/>
        </p:xfrm>
        <a:graphic>
          <a:graphicData uri="http://schemas.openxmlformats.org/drawingml/2006/table">
            <a:tbl>
              <a:tblPr>
                <a:noFill/>
                <a:tableStyleId>{FE3BA571-F144-488B-B219-B979319EC782}</a:tableStyleId>
              </a:tblPr>
              <a:tblGrid>
                <a:gridCol w="1782850"/>
                <a:gridCol w="2438575"/>
                <a:gridCol w="6557550"/>
              </a:tblGrid>
              <a:tr h="371600">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621050">
                <a:tc rowSpan="7">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Healthy tips to use all year</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Emotional Eating: How to Cope</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https://healthhub.crestnerhealth.com/mental-health/management/emotional-eating-how-cope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6210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Why You Should Try Yoga</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https://healthhub.crestnerhealth.com/wellness/healthy-living/why-you-should-try-yoga</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6210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Relaxation Methods That Really Work</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https://healthhub.crestnerhealth.com/wellness/healthy-living/relaxation-methods-really-work</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6210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Five Fresh Forms of Indoor Fitness</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https://healthhub.crestnerhealth.com/wellness/fitness/five-fresh-forms-indoor-fitness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6210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Get Moving While Dinner's Cooking</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https://healthhub.crestnerhealth.com/wellness/fitness/get-moving-while-dinners-cooking</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6210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Staying Fit the Old-fashioned Way</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https://healthhub.crestnerhealth.com/wellness/fitness/staying-fit-old-fashioned-way</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6210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The Right Comfort Foods to Beat Stress</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https://healthhub.crestnerhealth.com/wellness/nutrition/right-comfort-foods-beat-stress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
        <p:nvSpPr>
          <p:cNvPr id="1406" name="Google Shape;1406;p143"/>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407" name="Google Shape;1407;p143"/>
          <p:cNvSpPr txBox="1"/>
          <p:nvPr>
            <p:ph idx="1" type="body"/>
          </p:nvPr>
        </p:nvSpPr>
        <p:spPr>
          <a:xfrm>
            <a:off x="735125" y="1041325"/>
            <a:ext cx="10986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2" name="Shape 1412"/>
        <p:cNvGrpSpPr/>
        <p:nvPr/>
      </p:nvGrpSpPr>
      <p:grpSpPr>
        <a:xfrm>
          <a:off x="0" y="0"/>
          <a:ext cx="0" cy="0"/>
          <a:chOff x="0" y="0"/>
          <a:chExt cx="0" cy="0"/>
        </a:xfrm>
      </p:grpSpPr>
      <p:graphicFrame>
        <p:nvGraphicFramePr>
          <p:cNvPr id="1413" name="Google Shape;1413;p144"/>
          <p:cNvGraphicFramePr/>
          <p:nvPr/>
        </p:nvGraphicFramePr>
        <p:xfrm>
          <a:off x="724801" y="1858275"/>
          <a:ext cx="3000000" cy="3000000"/>
        </p:xfrm>
        <a:graphic>
          <a:graphicData uri="http://schemas.openxmlformats.org/drawingml/2006/table">
            <a:tbl>
              <a:tblPr>
                <a:noFill/>
                <a:tableStyleId>{FE3BA571-F144-488B-B219-B979319EC782}</a:tableStyleId>
              </a:tblPr>
              <a:tblGrid>
                <a:gridCol w="1758050"/>
                <a:gridCol w="2404650"/>
                <a:gridCol w="6466300"/>
              </a:tblGrid>
              <a:tr h="3837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464200">
                <a:tc rowSpan="7">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The holidays and your mental health</a:t>
                      </a:r>
                      <a:endParaRPr b="1" sz="1200">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Help for the Holiday Blues</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https://healthhub.crestnerhealth.com/mental-health/management/help-holiday-blues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9461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Seasonal Affective Disorder or SAD</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https://healthhub.crestnerhealth.com/mental-health/types/seasonal-affective-disorder-sad</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https://healthhub.crestnerhealth.com/mental-health/types/seasonal-affective-disorder-sad?language_content_entity=es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5899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Boosting Your Mental Health</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https://healthhub.crestnerhealth.com/wellness/healthy-living/boosting-your-mental-health</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5734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Depression Risk Assessment</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https://healthhub.crestnerhealth.com/mental-health/symptoms/depression-risk-assessment</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5734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Alcohol Use Assessment</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https://healthhub.crestnerhealth.com/wellness/healthy-living/alcohol-use-assessment</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5734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Social Drinking vs. Problem Drinking</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https://healthhub.crestnerhealth.com/wellness/healthy-living/social-drinking-vs-problem-drinking</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5734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What Do You Know About Alcohol Abuse?</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https://healthhub.crestnerhealth.com/mental-health/recovery/what-do-you-know-about-alcohol-use-disorder</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
        <p:nvSpPr>
          <p:cNvPr id="1414" name="Google Shape;1414;p144"/>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415" name="Google Shape;1415;p144"/>
          <p:cNvSpPr txBox="1"/>
          <p:nvPr>
            <p:ph idx="1" type="body"/>
          </p:nvPr>
        </p:nvSpPr>
        <p:spPr>
          <a:xfrm>
            <a:off x="735125" y="1041325"/>
            <a:ext cx="10986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0" name="Shape 1420"/>
        <p:cNvGrpSpPr/>
        <p:nvPr/>
      </p:nvGrpSpPr>
      <p:grpSpPr>
        <a:xfrm>
          <a:off x="0" y="0"/>
          <a:ext cx="0" cy="0"/>
          <a:chOff x="0" y="0"/>
          <a:chExt cx="0" cy="0"/>
        </a:xfrm>
      </p:grpSpPr>
      <p:graphicFrame>
        <p:nvGraphicFramePr>
          <p:cNvPr id="1421" name="Google Shape;1421;p145"/>
          <p:cNvGraphicFramePr/>
          <p:nvPr/>
        </p:nvGraphicFramePr>
        <p:xfrm>
          <a:off x="724801" y="2010675"/>
          <a:ext cx="3000000" cy="3000000"/>
        </p:xfrm>
        <a:graphic>
          <a:graphicData uri="http://schemas.openxmlformats.org/drawingml/2006/table">
            <a:tbl>
              <a:tblPr>
                <a:noFill/>
                <a:tableStyleId>{FE3BA571-F144-488B-B219-B979319EC782}</a:tableStyleId>
              </a:tblPr>
              <a:tblGrid>
                <a:gridCol w="1758050"/>
                <a:gridCol w="2404650"/>
                <a:gridCol w="6466300"/>
              </a:tblGrid>
              <a:tr h="517000">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957700">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Winter fun &amp; safety</a:t>
                      </a:r>
                      <a:endParaRPr b="1">
                        <a:solidFill>
                          <a:schemeClr val="lt2"/>
                        </a:solidFill>
                        <a:latin typeface="Plus Jakarta Sans"/>
                        <a:ea typeface="Plus Jakarta Sans"/>
                        <a:cs typeface="Plus Jakarta Sans"/>
                        <a:sym typeface="Plus Jakarta Sans"/>
                      </a:endParaRPr>
                    </a:p>
                  </a:txBody>
                  <a:tcPr marT="18275" marB="18275" marR="10972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Take the Snow Sports Safety Quiz</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https://healthhub.crestnerhealth.com/wellness/fitness/take-snow-sports-safety-quiz</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9577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Myths and Tips About Dressing for Winter</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https://healthhub.crestnerhealth.com/wellness/healthy-living/myths-and-tips-about-dressing-winter-0</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8237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Exercising in the Cold</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https://healthhub.crestnerhealth.com/wellness/fitness/exercising-cold</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11473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Stay Safe This Winter</a:t>
                      </a:r>
                      <a:endParaRPr sz="11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https://healthhub.crestnerhealth.com/wellness/healthy-living/stay-safe-winter</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
        <p:nvSpPr>
          <p:cNvPr id="1422" name="Google Shape;1422;p145"/>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423" name="Google Shape;1423;p145"/>
          <p:cNvSpPr txBox="1"/>
          <p:nvPr>
            <p:ph idx="1" type="body"/>
          </p:nvPr>
        </p:nvSpPr>
        <p:spPr>
          <a:xfrm>
            <a:off x="735125" y="1041325"/>
            <a:ext cx="10986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8" name="Shape 1428"/>
        <p:cNvGrpSpPr/>
        <p:nvPr/>
      </p:nvGrpSpPr>
      <p:grpSpPr>
        <a:xfrm>
          <a:off x="0" y="0"/>
          <a:ext cx="0" cy="0"/>
          <a:chOff x="0" y="0"/>
          <a:chExt cx="0" cy="0"/>
        </a:xfrm>
      </p:grpSpPr>
      <p:sp>
        <p:nvSpPr>
          <p:cNvPr id="1429" name="Google Shape;1429;p146"/>
          <p:cNvSpPr txBox="1"/>
          <p:nvPr/>
        </p:nvSpPr>
        <p:spPr>
          <a:xfrm>
            <a:off x="588264" y="-124750"/>
            <a:ext cx="10617900" cy="1325700"/>
          </a:xfrm>
          <a:prstGeom prst="rect">
            <a:avLst/>
          </a:prstGeom>
          <a:noFill/>
          <a:ln>
            <a:noFill/>
          </a:ln>
        </p:spPr>
        <p:txBody>
          <a:bodyPr anchorCtr="0" anchor="b" bIns="45700" lIns="0" spcFirstLastPara="1" rIns="91425" wrap="square" tIns="45700">
            <a:normAutofit/>
          </a:bodyPr>
          <a:lstStyle/>
          <a:p>
            <a:pPr indent="0" lvl="0" marL="0" rtl="0" algn="l">
              <a:spcBef>
                <a:spcPts val="0"/>
              </a:spcBef>
              <a:spcAft>
                <a:spcPts val="0"/>
              </a:spcAft>
              <a:buNone/>
            </a:pPr>
            <a:r>
              <a:rPr b="1" lang="en-US" sz="3800">
                <a:solidFill>
                  <a:srgbClr val="1B5162"/>
                </a:solidFill>
                <a:latin typeface="Plus Jakarta Sans ExtraBold"/>
                <a:ea typeface="Plus Jakarta Sans ExtraBold"/>
                <a:cs typeface="Plus Jakarta Sans ExtraBold"/>
                <a:sym typeface="Plus Jakarta Sans ExtraBold"/>
              </a:rPr>
              <a:t>Videos that engage and teach</a:t>
            </a:r>
            <a:endParaRPr b="1" sz="3800">
              <a:solidFill>
                <a:srgbClr val="1B5162"/>
              </a:solidFill>
              <a:latin typeface="Plus Jakarta Sans ExtraBold"/>
              <a:ea typeface="Plus Jakarta Sans ExtraBold"/>
              <a:cs typeface="Plus Jakarta Sans ExtraBold"/>
              <a:sym typeface="Plus Jakarta Sans ExtraBold"/>
            </a:endParaRPr>
          </a:p>
        </p:txBody>
      </p:sp>
      <p:sp>
        <p:nvSpPr>
          <p:cNvPr id="1430" name="Google Shape;1430;p146"/>
          <p:cNvSpPr txBox="1"/>
          <p:nvPr/>
        </p:nvSpPr>
        <p:spPr>
          <a:xfrm>
            <a:off x="5827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HealthHub </a:t>
            </a:r>
            <a:r>
              <a:rPr lang="en-US" sz="1600">
                <a:latin typeface="Plus Jakarta Sans"/>
                <a:ea typeface="Plus Jakarta Sans"/>
                <a:cs typeface="Plus Jakarta Sans"/>
                <a:sym typeface="Plus Jakarta Sans"/>
              </a:rPr>
              <a:t>videos</a:t>
            </a:r>
            <a:r>
              <a:rPr lang="en-US" sz="1600">
                <a:latin typeface="Plus Jakarta Sans"/>
                <a:ea typeface="Plus Jakarta Sans"/>
                <a:cs typeface="Plus Jakarta Sans"/>
                <a:sym typeface="Plus Jakarta Sans"/>
              </a:rPr>
              <a:t> are </a:t>
            </a:r>
            <a:r>
              <a:rPr lang="en-US" sz="1600">
                <a:latin typeface="Plus Jakarta Sans"/>
                <a:ea typeface="Plus Jakarta Sans"/>
                <a:cs typeface="Plus Jakarta Sans"/>
                <a:sym typeface="Plus Jakarta Sans"/>
              </a:rPr>
              <a:t>available in English and Spanish. Here are some highlighted titles.</a:t>
            </a:r>
            <a:endParaRPr sz="1600">
              <a:latin typeface="Plus Jakarta Sans"/>
              <a:ea typeface="Plus Jakarta Sans"/>
              <a:cs typeface="Plus Jakarta Sans"/>
              <a:sym typeface="Plus Jakarta Sans"/>
            </a:endParaRPr>
          </a:p>
        </p:txBody>
      </p:sp>
      <p:graphicFrame>
        <p:nvGraphicFramePr>
          <p:cNvPr id="1431" name="Google Shape;1431;p146"/>
          <p:cNvGraphicFramePr/>
          <p:nvPr/>
        </p:nvGraphicFramePr>
        <p:xfrm>
          <a:off x="465376" y="1794350"/>
          <a:ext cx="3000000" cy="3000000"/>
        </p:xfrm>
        <a:graphic>
          <a:graphicData uri="http://schemas.openxmlformats.org/drawingml/2006/table">
            <a:tbl>
              <a:tblPr>
                <a:noFill/>
                <a:tableStyleId>{FE3BA571-F144-488B-B219-B979319EC782}</a:tableStyleId>
              </a:tblPr>
              <a:tblGrid>
                <a:gridCol w="1304225"/>
                <a:gridCol w="1646875"/>
                <a:gridCol w="7782050"/>
              </a:tblGrid>
              <a:tr h="345750">
                <a:tc>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Keyword </a:t>
                      </a:r>
                      <a:endParaRPr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Title</a:t>
                      </a:r>
                      <a:endParaRPr b="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Content URL</a:t>
                      </a:r>
                      <a:endParaRPr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r>
              <a:tr h="358800">
                <a:tc rowSpan="8">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Videos</a:t>
                      </a:r>
                      <a:endParaRPr b="1" sz="1200" u="none" cap="none" strike="noStrike">
                        <a:solidFill>
                          <a:schemeClr val="lt2"/>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rowSpan="2">
                  <a:txBody>
                    <a:bodyPr/>
                    <a:lstStyle/>
                    <a:p>
                      <a:pPr indent="0" lvl="0" marL="0" marR="0" rtl="0" algn="l">
                        <a:lnSpc>
                          <a:spcPct val="115000"/>
                        </a:lnSpc>
                        <a:spcBef>
                          <a:spcPts val="0"/>
                        </a:spcBef>
                        <a:spcAft>
                          <a:spcPts val="0"/>
                        </a:spcAft>
                        <a:buClr>
                          <a:srgbClr val="000000"/>
                        </a:buClr>
                        <a:buSzPts val="1100"/>
                        <a:buFont typeface="Arial"/>
                        <a:buNone/>
                      </a:pPr>
                      <a:r>
                        <a:rPr lang="en-US" sz="1100">
                          <a:latin typeface="Plus Jakarta Sans"/>
                          <a:ea typeface="Plus Jakarta Sans"/>
                          <a:cs typeface="Plus Jakarta Sans"/>
                          <a:sym typeface="Plus Jakarta Sans"/>
                        </a:rPr>
                        <a:t>Insomnia</a:t>
                      </a:r>
                      <a:endParaRPr sz="1100" u="none" cap="none" strike="noStrike">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rowSpan="2">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https://healthhub.crestnerhealth.com/brain-health/symptoms/insomnia</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https://healthhub.crestnerhealth.com/brain-health/symptoms/insomnia?language_content_entity=es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719225">
                <a:tc vMerge="1"/>
                <a:tc vMerge="1"/>
                <a:tc vMerge="1"/>
              </a:tr>
              <a:tr h="323400">
                <a:tc vMerge="1"/>
                <a:tc rowSpan="2">
                  <a:txBody>
                    <a:bodyPr/>
                    <a:lstStyle/>
                    <a:p>
                      <a:pPr indent="0" lvl="0" marL="0" marR="0" rtl="0" algn="l">
                        <a:lnSpc>
                          <a:spcPct val="115000"/>
                        </a:lnSpc>
                        <a:spcBef>
                          <a:spcPts val="0"/>
                        </a:spcBef>
                        <a:spcAft>
                          <a:spcPts val="0"/>
                        </a:spcAft>
                        <a:buClr>
                          <a:srgbClr val="000000"/>
                        </a:buClr>
                        <a:buSzPts val="1100"/>
                        <a:buFont typeface="Arial"/>
                        <a:buNone/>
                      </a:pPr>
                      <a:r>
                        <a:rPr lang="en-US" sz="1100">
                          <a:latin typeface="Plus Jakarta Sans"/>
                          <a:ea typeface="Plus Jakarta Sans"/>
                          <a:cs typeface="Plus Jakarta Sans"/>
                          <a:sym typeface="Plus Jakarta Sans"/>
                        </a:rPr>
                        <a:t>The Challenges of Healthy Eating</a:t>
                      </a:r>
                      <a:endParaRPr sz="1100" u="none" cap="none" strike="noStrike">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rowSpan="2">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https://healthhub.crestnerhealth.com/wellness/recipes/challenges-healthy-eating</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https://healthhub.crestnerhealth.com/wellness/recipes/challenges-healthy-eating?language_content_entity=es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051050">
                <a:tc vMerge="1"/>
                <a:tc vMerge="1"/>
                <a:tc vMerge="1"/>
              </a:tr>
              <a:tr h="370600">
                <a:tc vMerge="1"/>
                <a:tc rowSpan="2">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Relaxation: Streams</a:t>
                      </a:r>
                      <a:endParaRPr sz="1100" u="none" cap="none" strike="noStrike">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rowSpan="2">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https://healthhub.crestnerhealth.com/wellness/healthy-living/streams</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r>
              <a:tr h="567900">
                <a:tc vMerge="1"/>
                <a:tc vMerge="1"/>
                <a:tc vMerge="1"/>
              </a:tr>
              <a:tr h="347000">
                <a:tc vMerge="1"/>
                <a:tc rowSpan="2">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Relaxation: Waterfalls</a:t>
                      </a:r>
                      <a:endParaRPr sz="1100" u="none" cap="none" strike="noStrike">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rowSpan="2">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https://healthhub.crestnerhealth.com/wellness/healthy-living/waterfalls</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47475">
                <a:tc vMerge="1"/>
                <a:tc vMerge="1"/>
                <a:tc vMerge="1"/>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6" name="Shape 1436"/>
        <p:cNvGrpSpPr/>
        <p:nvPr/>
      </p:nvGrpSpPr>
      <p:grpSpPr>
        <a:xfrm>
          <a:off x="0" y="0"/>
          <a:ext cx="0" cy="0"/>
          <a:chOff x="0" y="0"/>
          <a:chExt cx="0" cy="0"/>
        </a:xfrm>
      </p:grpSpPr>
      <p:sp>
        <p:nvSpPr>
          <p:cNvPr id="1437" name="Google Shape;1437;p14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1438" name="Google Shape;1438;p147"/>
          <p:cNvSpPr txBox="1"/>
          <p:nvPr>
            <p:ph idx="1" type="body"/>
          </p:nvPr>
        </p:nvSpPr>
        <p:spPr>
          <a:xfrm>
            <a:off x="2319957" y="4498575"/>
            <a:ext cx="1920300" cy="893700"/>
          </a:xfrm>
          <a:prstGeom prst="rect">
            <a:avLst/>
          </a:prstGeom>
        </p:spPr>
        <p:txBody>
          <a:bodyPr anchorCtr="0" anchor="ctr"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Holidays</a:t>
            </a:r>
            <a:endParaRPr b="1" sz="1500">
              <a:latin typeface="Plus Jakarta Sans"/>
              <a:ea typeface="Plus Jakarta Sans"/>
              <a:cs typeface="Plus Jakarta Sans"/>
              <a:sym typeface="Plus Jakarta Sans"/>
            </a:endParaRPr>
          </a:p>
        </p:txBody>
      </p:sp>
      <p:sp>
        <p:nvSpPr>
          <p:cNvPr id="1439" name="Google Shape;1439;p147"/>
          <p:cNvSpPr txBox="1"/>
          <p:nvPr>
            <p:ph idx="2" type="body"/>
          </p:nvPr>
        </p:nvSpPr>
        <p:spPr>
          <a:xfrm>
            <a:off x="5105106" y="2741401"/>
            <a:ext cx="1920300" cy="893700"/>
          </a:xfrm>
          <a:prstGeom prst="rect">
            <a:avLst/>
          </a:prstGeom>
        </p:spPr>
        <p:txBody>
          <a:bodyPr anchorCtr="0" anchor="ctr"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Resolutions</a:t>
            </a:r>
            <a:endParaRPr/>
          </a:p>
        </p:txBody>
      </p:sp>
      <p:sp>
        <p:nvSpPr>
          <p:cNvPr id="1440" name="Google Shape;1440;p147"/>
          <p:cNvSpPr txBox="1"/>
          <p:nvPr>
            <p:ph idx="3" type="body"/>
          </p:nvPr>
        </p:nvSpPr>
        <p:spPr>
          <a:xfrm>
            <a:off x="8336279" y="4460075"/>
            <a:ext cx="1920300" cy="893700"/>
          </a:xfrm>
          <a:prstGeom prst="rect">
            <a:avLst/>
          </a:prstGeom>
        </p:spPr>
        <p:txBody>
          <a:bodyPr anchorCtr="0" anchor="ctr"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Cancer Prevention</a:t>
            </a:r>
            <a:endParaRPr/>
          </a:p>
        </p:txBody>
      </p:sp>
      <p:sp>
        <p:nvSpPr>
          <p:cNvPr id="1441" name="Google Shape;1441;p147"/>
          <p:cNvSpPr txBox="1"/>
          <p:nvPr>
            <p:ph idx="4" type="body"/>
          </p:nvPr>
        </p:nvSpPr>
        <p:spPr>
          <a:xfrm>
            <a:off x="2916218" y="320675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Dec</a:t>
            </a:r>
            <a:endParaRPr/>
          </a:p>
        </p:txBody>
      </p:sp>
      <p:sp>
        <p:nvSpPr>
          <p:cNvPr id="1442" name="Google Shape;1442;p147"/>
          <p:cNvSpPr txBox="1"/>
          <p:nvPr>
            <p:ph idx="5" type="body"/>
          </p:nvPr>
        </p:nvSpPr>
        <p:spPr>
          <a:xfrm>
            <a:off x="8622536" y="320675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Feb</a:t>
            </a:r>
            <a:endParaRPr/>
          </a:p>
        </p:txBody>
      </p:sp>
      <p:sp>
        <p:nvSpPr>
          <p:cNvPr id="1443" name="Google Shape;1443;p147"/>
          <p:cNvSpPr txBox="1"/>
          <p:nvPr>
            <p:ph idx="6" type="body"/>
          </p:nvPr>
        </p:nvSpPr>
        <p:spPr>
          <a:xfrm>
            <a:off x="5763590" y="4689416"/>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Jan</a:t>
            </a:r>
            <a:endParaRPr/>
          </a:p>
        </p:txBody>
      </p:sp>
      <p:sp>
        <p:nvSpPr>
          <p:cNvPr id="1444" name="Google Shape;1444;p147"/>
          <p:cNvSpPr txBox="1"/>
          <p:nvPr>
            <p:ph idx="7" type="body"/>
          </p:nvPr>
        </p:nvSpPr>
        <p:spPr>
          <a:xfrm>
            <a:off x="609600" y="1472184"/>
            <a:ext cx="106290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9" name="Shape 1449"/>
        <p:cNvGrpSpPr/>
        <p:nvPr/>
      </p:nvGrpSpPr>
      <p:grpSpPr>
        <a:xfrm>
          <a:off x="0" y="0"/>
          <a:ext cx="0" cy="0"/>
          <a:chOff x="0" y="0"/>
          <a:chExt cx="0" cy="0"/>
        </a:xfrm>
      </p:grpSpPr>
      <p:sp>
        <p:nvSpPr>
          <p:cNvPr id="1450" name="Google Shape;1450;p148"/>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451" name="Google Shape;1451;p148"/>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452" name="Google Shape;1452;p148"/>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453" name="Google Shape;1453;p148"/>
          <p:cNvSpPr txBox="1"/>
          <p:nvPr/>
        </p:nvSpPr>
        <p:spPr>
          <a:xfrm>
            <a:off x="8315547" y="181257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454" name="Google Shape;1454;p148"/>
          <p:cNvGrpSpPr/>
          <p:nvPr/>
        </p:nvGrpSpPr>
        <p:grpSpPr>
          <a:xfrm>
            <a:off x="9827386" y="1177750"/>
            <a:ext cx="612622" cy="612000"/>
            <a:chOff x="10134200" y="974025"/>
            <a:chExt cx="681600" cy="612000"/>
          </a:xfrm>
        </p:grpSpPr>
        <p:sp>
          <p:nvSpPr>
            <p:cNvPr id="1455" name="Google Shape;1455;p148"/>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56" name="Google Shape;1456;p148"/>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457" name="Google Shape;1457;p148"/>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458" name="Google Shape;1458;p148"/>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9" name="Google Shape;1459;p148"/>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460" name="Google Shape;1460;p148"/>
          <p:cNvSpPr txBox="1"/>
          <p:nvPr/>
        </p:nvSpPr>
        <p:spPr>
          <a:xfrm>
            <a:off x="8163388" y="3615600"/>
            <a:ext cx="3242400" cy="295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4" name="Shape 1164"/>
        <p:cNvGrpSpPr/>
        <p:nvPr/>
      </p:nvGrpSpPr>
      <p:grpSpPr>
        <a:xfrm>
          <a:off x="0" y="0"/>
          <a:ext cx="0" cy="0"/>
          <a:chOff x="0" y="0"/>
          <a:chExt cx="0" cy="0"/>
        </a:xfrm>
      </p:grpSpPr>
      <p:sp>
        <p:nvSpPr>
          <p:cNvPr id="1165" name="Google Shape;1165;p12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1166" name="Google Shape;1166;p12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1167" name="Google Shape;1167;p12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holiday-related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1168" name="Google Shape;1168;p12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1169" name="Google Shape;1169;p12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1170" name="Google Shape;1170;p12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Healthy Holidays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1171" name="Google Shape;1171;p12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1172" name="Google Shape;1172;p12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1173" name="Google Shape;1173;p12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1174" name="Google Shape;1174;p12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1175" name="Google Shape;1175;p12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1176" name="Google Shape;1176;p12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1" name="Shape 1181"/>
        <p:cNvGrpSpPr/>
        <p:nvPr/>
      </p:nvGrpSpPr>
      <p:grpSpPr>
        <a:xfrm>
          <a:off x="0" y="0"/>
          <a:ext cx="0" cy="0"/>
          <a:chOff x="0" y="0"/>
          <a:chExt cx="0" cy="0"/>
        </a:xfrm>
      </p:grpSpPr>
      <p:sp>
        <p:nvSpPr>
          <p:cNvPr id="1182" name="Google Shape;1182;p12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183" name="Google Shape;1183;p12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hlink"/>
                </a:solidFill>
                <a:latin typeface="Plus Jakarta Sans"/>
                <a:ea typeface="Plus Jakarta Sans"/>
                <a:cs typeface="Plus Jakarta Sans"/>
                <a:sym typeface="Plus Jakarta Sans"/>
                <a:hlinkClick r:id="rId3"/>
              </a:rPr>
              <a:t>Client Support </a:t>
            </a:r>
            <a:r>
              <a:rPr b="1" lang="en-US" sz="1500" u="sng">
                <a:solidFill>
                  <a:schemeClr val="hlink"/>
                </a:solidFill>
                <a:latin typeface="Plus Jakarta Sans"/>
                <a:ea typeface="Plus Jakarta Sans"/>
                <a:cs typeface="Plus Jakarta Sans"/>
                <a:sym typeface="Plus Jakarta Sans"/>
                <a:hlinkClick r:id="rId4"/>
              </a:rPr>
              <a:t>S</a:t>
            </a:r>
            <a:r>
              <a:rPr b="1" i="0" lang="en-US" sz="1500" u="sng" cap="none" strike="noStrike">
                <a:solidFill>
                  <a:schemeClr val="hlink"/>
                </a:solidFill>
                <a:latin typeface="Plus Jakarta Sans"/>
                <a:ea typeface="Plus Jakarta Sans"/>
                <a:cs typeface="Plus Jakarta Sans"/>
                <a:sym typeface="Plus Jakarta Sans"/>
                <a:hlinkClick r:id="rId5"/>
              </a:rPr>
              <a:t>ite</a:t>
            </a:r>
            <a:r>
              <a:rPr b="1" i="0" lang="en-US" sz="1500" u="none" cap="none" strike="noStrike">
                <a:solidFill>
                  <a:srgbClr val="4C4C4C"/>
                </a:solidFill>
                <a:latin typeface="Plus Jakarta Sans"/>
                <a:ea typeface="Plus Jakarta Sans"/>
                <a:cs typeface="Plus Jakarta Sans"/>
                <a:sym typeface="Plus Jakarta Sans"/>
              </a:rPr>
              <a:t>. </a:t>
            </a:r>
            <a:endParaRPr b="1" i="0" sz="1500" u="none" cap="none" strike="noStrike">
              <a:solidFill>
                <a:srgbClr val="4C4C4C"/>
              </a:solidFill>
              <a:latin typeface="Plus Jakarta Sans"/>
              <a:ea typeface="Plus Jakarta Sans"/>
              <a:cs typeface="Plus Jakarta Sans"/>
              <a:sym typeface="Plus Jakarta Sans"/>
            </a:endParaRPr>
          </a:p>
        </p:txBody>
      </p:sp>
      <p:sp>
        <p:nvSpPr>
          <p:cNvPr id="1184" name="Google Shape;1184;p12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185" name="Google Shape;1185;p124"/>
          <p:cNvSpPr txBox="1"/>
          <p:nvPr/>
        </p:nvSpPr>
        <p:spPr>
          <a:xfrm>
            <a:off x="8626475" y="1888775"/>
            <a:ext cx="34602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hlink"/>
                </a:solidFill>
                <a:latin typeface="Plus Jakarta Sans"/>
                <a:ea typeface="Plus Jakarta Sans"/>
                <a:cs typeface="Plus Jakarta Sans"/>
                <a:sym typeface="Plus Jakarta Sans"/>
                <a:hlinkClick r:id="rId6"/>
              </a:rPr>
              <a:t>Client Support Sit</a:t>
            </a:r>
            <a:r>
              <a:rPr b="1" i="1" lang="en-US" sz="1300" u="sng">
                <a:solidFill>
                  <a:schemeClr val="hlink"/>
                </a:solidFill>
                <a:latin typeface="Plus Jakarta Sans"/>
                <a:ea typeface="Plus Jakarta Sans"/>
                <a:cs typeface="Plus Jakarta Sans"/>
                <a:sym typeface="Plus Jakarta Sans"/>
                <a:hlinkClick r:id="rId7"/>
              </a:rPr>
              <a: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a:t>
            </a:r>
            <a:r>
              <a:rPr b="1" lang="en-US" sz="1500">
                <a:solidFill>
                  <a:schemeClr val="accent3"/>
                </a:solidFill>
                <a:latin typeface="Plus Jakarta Sans"/>
                <a:ea typeface="Plus Jakarta Sans"/>
                <a:cs typeface="Plus Jakarta Sans"/>
                <a:sym typeface="Plus Jakarta Sans"/>
              </a:rPr>
              <a:t>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186" name="Google Shape;1186;p124"/>
          <p:cNvGrpSpPr/>
          <p:nvPr/>
        </p:nvGrpSpPr>
        <p:grpSpPr>
          <a:xfrm>
            <a:off x="10050264" y="1253950"/>
            <a:ext cx="612622" cy="612000"/>
            <a:chOff x="10134200" y="974025"/>
            <a:chExt cx="681600" cy="612000"/>
          </a:xfrm>
        </p:grpSpPr>
        <p:sp>
          <p:nvSpPr>
            <p:cNvPr id="1187" name="Google Shape;1187;p12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88" name="Google Shape;1188;p124"/>
            <p:cNvPicPr preferRelativeResize="0"/>
            <p:nvPr/>
          </p:nvPicPr>
          <p:blipFill>
            <a:blip r:embed="rId8">
              <a:alphaModFix/>
            </a:blip>
            <a:stretch>
              <a:fillRect/>
            </a:stretch>
          </p:blipFill>
          <p:spPr>
            <a:xfrm>
              <a:off x="10259988" y="1083754"/>
              <a:ext cx="430025" cy="392531"/>
            </a:xfrm>
            <a:prstGeom prst="rect">
              <a:avLst/>
            </a:prstGeom>
            <a:noFill/>
            <a:ln>
              <a:noFill/>
            </a:ln>
          </p:spPr>
        </p:pic>
      </p:grpSp>
      <p:pic>
        <p:nvPicPr>
          <p:cNvPr id="1189" name="Google Shape;1189;p124"/>
          <p:cNvPicPr preferRelativeResize="0"/>
          <p:nvPr/>
        </p:nvPicPr>
        <p:blipFill>
          <a:blip r:embed="rId9">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190" name="Google Shape;1190;p12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1" name="Google Shape;1191;p12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192" name="Google Shape;1192;p124"/>
          <p:cNvSpPr txBox="1"/>
          <p:nvPr/>
        </p:nvSpPr>
        <p:spPr>
          <a:xfrm>
            <a:off x="8463363" y="3593000"/>
            <a:ext cx="3242400" cy="295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Health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7" name="Shape 1197"/>
        <p:cNvGrpSpPr/>
        <p:nvPr/>
      </p:nvGrpSpPr>
      <p:grpSpPr>
        <a:xfrm>
          <a:off x="0" y="0"/>
          <a:ext cx="0" cy="0"/>
          <a:chOff x="0" y="0"/>
          <a:chExt cx="0" cy="0"/>
        </a:xfrm>
      </p:grpSpPr>
      <p:pic>
        <p:nvPicPr>
          <p:cNvPr id="1198" name="Google Shape;1198;p125"/>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1199" name="Google Shape;1199;p12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00" name="Google Shape;1200;p12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01" name="Google Shape;1201;p12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1202" name="Google Shape;1202;p12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1203" name="Google Shape;1203;p12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1204" name="Google Shape;1204;p12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healthhub.crestnerhealth.com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9" name="Shape 1209"/>
        <p:cNvGrpSpPr/>
        <p:nvPr/>
      </p:nvGrpSpPr>
      <p:grpSpPr>
        <a:xfrm>
          <a:off x="0" y="0"/>
          <a:ext cx="0" cy="0"/>
          <a:chOff x="0" y="0"/>
          <a:chExt cx="0" cy="0"/>
        </a:xfrm>
      </p:grpSpPr>
      <p:sp>
        <p:nvSpPr>
          <p:cNvPr id="1210" name="Google Shape;1210;p126"/>
          <p:cNvSpPr txBox="1"/>
          <p:nvPr>
            <p:ph type="title"/>
          </p:nvPr>
        </p:nvSpPr>
        <p:spPr>
          <a:xfrm>
            <a:off x="740664" y="-864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Managing your mood </a:t>
            </a:r>
            <a:endParaRPr/>
          </a:p>
        </p:txBody>
      </p:sp>
      <p:graphicFrame>
        <p:nvGraphicFramePr>
          <p:cNvPr id="1211" name="Google Shape;1211;p126"/>
          <p:cNvGraphicFramePr/>
          <p:nvPr/>
        </p:nvGraphicFramePr>
        <p:xfrm>
          <a:off x="678763" y="1419888"/>
          <a:ext cx="3000000" cy="3000000"/>
        </p:xfrm>
        <a:graphic>
          <a:graphicData uri="http://schemas.openxmlformats.org/drawingml/2006/table">
            <a:tbl>
              <a:tblPr>
                <a:noFill/>
                <a:tableStyleId>{FE3BA571-F144-488B-B219-B979319EC782}</a:tableStyleId>
              </a:tblPr>
              <a:tblGrid>
                <a:gridCol w="3887625"/>
                <a:gridCol w="3297350"/>
                <a:gridCol w="2014275"/>
              </a:tblGrid>
              <a:tr h="5330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674150">
                <a:tc>
                  <a:txBody>
                    <a:bodyPr/>
                    <a:lstStyle/>
                    <a:p>
                      <a:pPr indent="0" lvl="0" marL="0" rtl="0" algn="l">
                        <a:spcBef>
                          <a:spcPts val="0"/>
                        </a:spcBef>
                        <a:spcAft>
                          <a:spcPts val="0"/>
                        </a:spcAft>
                        <a:buClr>
                          <a:srgbClr val="000000"/>
                        </a:buClr>
                        <a:buSzPts val="1100"/>
                        <a:buFont typeface="Arial"/>
                        <a:buNone/>
                      </a:pPr>
                      <a:r>
                        <a:rPr lang="en-US" sz="1200">
                          <a:latin typeface="Plus Jakarta Sans"/>
                          <a:ea typeface="Plus Jakarta Sans"/>
                          <a:cs typeface="Plus Jakarta Sans"/>
                          <a:sym typeface="Plus Jakarta Sans"/>
                        </a:rPr>
                        <a:t>Gift buying, meal planning, traveling out of town. All these things can make the season feel … less than festive. How do you cope with holiday stress? Try these tips.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 </a:t>
                      </a:r>
                      <a:r>
                        <a:rPr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https://healthhub.crestnerhealth.com/mental-health/management/managing-stress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https://healthhub.crestnerhealth.com/mental-health/management/managing-stress?language_content_entity=es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217050">
                <a:tc>
                  <a:txBody>
                    <a:bodyPr/>
                    <a:lstStyle/>
                    <a:p>
                      <a:pPr indent="0" lvl="0" marL="0" marR="0" rtl="0" algn="l">
                        <a:lnSpc>
                          <a:spcPct val="100000"/>
                        </a:lnSpc>
                        <a:spcBef>
                          <a:spcPts val="0"/>
                        </a:spcBef>
                        <a:spcAft>
                          <a:spcPts val="0"/>
                        </a:spcAft>
                        <a:buClr>
                          <a:srgbClr val="000000"/>
                        </a:buClr>
                        <a:buSzPts val="1000"/>
                        <a:buFont typeface="Arial"/>
                        <a:buNone/>
                      </a:pPr>
                      <a:r>
                        <a:rPr lang="en-US" sz="1200">
                          <a:latin typeface="Plus Jakarta Sans"/>
                          <a:ea typeface="Plus Jakarta Sans"/>
                          <a:cs typeface="Plus Jakarta Sans"/>
                          <a:sym typeface="Plus Jakarta Sans"/>
                        </a:rPr>
                        <a:t>Feeling a bit blue amidst all the holiday sparkle? Here’s how to navigate your emotions, ease stress, and make YOU the priority.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https://healthhub.crestnerhealth.com/mental-health/management/help-holiday-blues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4005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Winter’s darkest days are approaching. ❄️ Are you prepared for the mood shifts? Test your SAD knowledge with our quiz.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https://healthhub.crestnerhealth.com/mental-health/diagnosis/take-seasonal-affective-disorder-sad-quiz</a:t>
                      </a:r>
                      <a:r>
                        <a:rPr lang="en-US" sz="1200">
                          <a:solidFill>
                            <a:schemeClr val="accent3"/>
                          </a:solidFill>
                          <a:latin typeface="Plus Jakarta Sans"/>
                          <a:ea typeface="Plus Jakarta Sans"/>
                          <a:cs typeface="Plus Jakarta Sans"/>
                          <a:sym typeface="Plus Jakarta Sans"/>
                        </a:rPr>
                        <a:t> </a:t>
                      </a:r>
                      <a:endParaRPr>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12" name="Google Shape;1212;p126"/>
          <p:cNvSpPr txBox="1"/>
          <p:nvPr/>
        </p:nvSpPr>
        <p:spPr>
          <a:xfrm>
            <a:off x="1140725" y="63428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A person sitting on a couch holding a string of lights&#10;&#10;Description automatically generated" id="1213" name="Google Shape;1213;p126"/>
          <p:cNvPicPr preferRelativeResize="0"/>
          <p:nvPr/>
        </p:nvPicPr>
        <p:blipFill>
          <a:blip r:embed="rId7">
            <a:alphaModFix/>
          </a:blip>
          <a:stretch>
            <a:fillRect/>
          </a:stretch>
        </p:blipFill>
        <p:spPr>
          <a:xfrm>
            <a:off x="7952555" y="2124675"/>
            <a:ext cx="1719072" cy="1143000"/>
          </a:xfrm>
          <a:prstGeom prst="rect">
            <a:avLst/>
          </a:prstGeom>
          <a:noFill/>
          <a:ln>
            <a:noFill/>
          </a:ln>
        </p:spPr>
      </p:pic>
      <p:pic>
        <p:nvPicPr>
          <p:cNvPr descr="teenage boy wearing christmas jumper, and baubles in hair, covering face with hand - holiday stress stock pictures, royalty-free photos &amp; images" id="1214" name="Google Shape;1214;p126"/>
          <p:cNvPicPr preferRelativeResize="0"/>
          <p:nvPr/>
        </p:nvPicPr>
        <p:blipFill>
          <a:blip r:embed="rId8">
            <a:alphaModFix/>
          </a:blip>
          <a:stretch>
            <a:fillRect/>
          </a:stretch>
        </p:blipFill>
        <p:spPr>
          <a:xfrm>
            <a:off x="7954129" y="3769209"/>
            <a:ext cx="1715925" cy="1141525"/>
          </a:xfrm>
          <a:prstGeom prst="rect">
            <a:avLst/>
          </a:prstGeom>
          <a:noFill/>
          <a:ln>
            <a:noFill/>
          </a:ln>
        </p:spPr>
      </p:pic>
      <p:pic>
        <p:nvPicPr>
          <p:cNvPr descr="A person sitting in front of a window&#10;&#10;Description automatically generated" id="1215" name="Google Shape;1215;p126"/>
          <p:cNvPicPr preferRelativeResize="0"/>
          <p:nvPr/>
        </p:nvPicPr>
        <p:blipFill>
          <a:blip r:embed="rId9">
            <a:alphaModFix/>
          </a:blip>
          <a:stretch>
            <a:fillRect/>
          </a:stretch>
        </p:blipFill>
        <p:spPr>
          <a:xfrm>
            <a:off x="7952556" y="5082928"/>
            <a:ext cx="1719072" cy="1143000"/>
          </a:xfrm>
          <a:prstGeom prst="rect">
            <a:avLst/>
          </a:prstGeom>
          <a:noFill/>
          <a:ln>
            <a:noFill/>
          </a:ln>
        </p:spPr>
      </p:pic>
      <p:sp>
        <p:nvSpPr>
          <p:cNvPr id="1216" name="Google Shape;1216;p126"/>
          <p:cNvSpPr txBox="1"/>
          <p:nvPr/>
        </p:nvSpPr>
        <p:spPr>
          <a:xfrm>
            <a:off x="10100250" y="36577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1217" name="Google Shape;1217;p126"/>
          <p:cNvGrpSpPr/>
          <p:nvPr/>
        </p:nvGrpSpPr>
        <p:grpSpPr>
          <a:xfrm>
            <a:off x="10752600" y="2941825"/>
            <a:ext cx="681600" cy="681600"/>
            <a:chOff x="10294125" y="1691525"/>
            <a:chExt cx="681600" cy="681600"/>
          </a:xfrm>
        </p:grpSpPr>
        <p:sp>
          <p:nvSpPr>
            <p:cNvPr id="1218" name="Google Shape;1218;p12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19" name="Google Shape;1219;p126"/>
            <p:cNvPicPr preferRelativeResize="0"/>
            <p:nvPr/>
          </p:nvPicPr>
          <p:blipFill>
            <a:blip r:embed="rId10">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4" name="Shape 1224"/>
        <p:cNvGrpSpPr/>
        <p:nvPr/>
      </p:nvGrpSpPr>
      <p:grpSpPr>
        <a:xfrm>
          <a:off x="0" y="0"/>
          <a:ext cx="0" cy="0"/>
          <a:chOff x="0" y="0"/>
          <a:chExt cx="0" cy="0"/>
        </a:xfrm>
      </p:grpSpPr>
      <p:sp>
        <p:nvSpPr>
          <p:cNvPr id="1225" name="Google Shape;1225;p127"/>
          <p:cNvSpPr txBox="1"/>
          <p:nvPr>
            <p:ph type="title"/>
          </p:nvPr>
        </p:nvSpPr>
        <p:spPr>
          <a:xfrm>
            <a:off x="741375" y="188950"/>
            <a:ext cx="10617900" cy="92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Healthy holiday food choices</a:t>
            </a:r>
            <a:endParaRPr/>
          </a:p>
        </p:txBody>
      </p:sp>
      <p:graphicFrame>
        <p:nvGraphicFramePr>
          <p:cNvPr id="1226" name="Google Shape;1226;p127"/>
          <p:cNvGraphicFramePr/>
          <p:nvPr/>
        </p:nvGraphicFramePr>
        <p:xfrm>
          <a:off x="741363" y="1331363"/>
          <a:ext cx="3000000" cy="3000000"/>
        </p:xfrm>
        <a:graphic>
          <a:graphicData uri="http://schemas.openxmlformats.org/drawingml/2006/table">
            <a:tbl>
              <a:tblPr>
                <a:noFill/>
                <a:tableStyleId>{FE3BA571-F144-488B-B219-B979319EC782}</a:tableStyleId>
              </a:tblPr>
              <a:tblGrid>
                <a:gridCol w="3836850"/>
                <a:gridCol w="3416550"/>
                <a:gridCol w="2035650"/>
              </a:tblGrid>
              <a:tr h="5340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2772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Deck your plate with healthy, stress-busting comfort foods! These snacks can be a guilt-free pick-me-up for any festive occasion.</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https://healthhub.crestnerhealth.com/wellness/nutrition/right-comfort-foods-beat-stress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3131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Attention, bakers: Think you’re a master in holiday sweets and treats? ⛄🍪 It’s time to check your know-how with our quiz. Get your whisks ready … 3-2-1, go!</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https://healthhub.crestnerhealth.com/wellness/nutrition/what-do-you-know-about-holiday-sweets-and-treats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254325">
                <a:tc>
                  <a:txBody>
                    <a:bodyPr/>
                    <a:lstStyle/>
                    <a:p>
                      <a:pPr indent="0" lvl="0" marL="0" rtl="0" algn="l">
                        <a:spcBef>
                          <a:spcPts val="0"/>
                        </a:spcBef>
                        <a:spcAft>
                          <a:spcPts val="0"/>
                        </a:spcAft>
                        <a:buNone/>
                      </a:pPr>
                      <a:r>
                        <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a:latin typeface="Plus Jakarta Sans"/>
                          <a:ea typeface="Plus Jakarta Sans"/>
                          <a:cs typeface="Plus Jakarta Sans"/>
                          <a:sym typeface="Plus Jakarta Sans"/>
                        </a:rPr>
                        <a:t>It may not be a bowl of figgy pudding, but it’s close! Serve gingered rice pudding this season as a gluten-free, low-sugar treat. Top with orange slices for a citrus burst.</a:t>
                      </a:r>
                      <a:endParaRPr sz="1200">
                        <a:latin typeface="Plus Jakarta Sans"/>
                        <a:ea typeface="Plus Jakarta Sans"/>
                        <a:cs typeface="Plus Jakarta Sans"/>
                        <a:sym typeface="Plus Jakarta Sans"/>
                      </a:endParaRPr>
                    </a:p>
                    <a:p>
                      <a:pPr indent="0" lvl="0" marL="0" rtl="0" algn="l">
                        <a:spcBef>
                          <a:spcPts val="0"/>
                        </a:spcBef>
                        <a:spcAft>
                          <a:spcPts val="0"/>
                        </a:spcAft>
                        <a:buNone/>
                      </a:pPr>
                      <a:r>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https://healthhub.crestnerhealth.com/wellness/recipes/gingered-rice-pudding</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27" name="Google Shape;1227;p127"/>
          <p:cNvSpPr txBox="1"/>
          <p:nvPr/>
        </p:nvSpPr>
        <p:spPr>
          <a:xfrm>
            <a:off x="802475" y="64860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a:t>
            </a:r>
            <a:r>
              <a:rPr i="1" lang="en-US" sz="1300" u="none" cap="none" strike="noStrike">
                <a:solidFill>
                  <a:srgbClr val="000000"/>
                </a:solidFill>
                <a:latin typeface="Plus Jakarta Sans"/>
                <a:ea typeface="Plus Jakarta Sans"/>
                <a:cs typeface="Plus Jakarta Sans"/>
                <a:sym typeface="Plus Jakarta Sans"/>
              </a:rPr>
              <a:t>e replace with image</a:t>
            </a:r>
            <a:r>
              <a:rPr i="1" lang="en-US" sz="1300" u="none" cap="none" strike="noStrike">
                <a:solidFill>
                  <a:srgbClr val="000000"/>
                </a:solidFill>
                <a:latin typeface="Plus Jakarta Sans"/>
                <a:ea typeface="Plus Jakarta Sans"/>
                <a:cs typeface="Plus Jakarta Sans"/>
                <a:sym typeface="Plus Jakarta Sans"/>
              </a:rPr>
              <a:t>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1228" name="Google Shape;1228;p127"/>
          <p:cNvSpPr txBox="1"/>
          <p:nvPr/>
        </p:nvSpPr>
        <p:spPr>
          <a:xfrm>
            <a:off x="10116975" y="3311225"/>
            <a:ext cx="19710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29" name="Google Shape;1229;p127"/>
          <p:cNvGrpSpPr/>
          <p:nvPr/>
        </p:nvGrpSpPr>
        <p:grpSpPr>
          <a:xfrm>
            <a:off x="10761675" y="2629625"/>
            <a:ext cx="681600" cy="681600"/>
            <a:chOff x="10294125" y="2443000"/>
            <a:chExt cx="681600" cy="681600"/>
          </a:xfrm>
        </p:grpSpPr>
        <p:sp>
          <p:nvSpPr>
            <p:cNvPr id="1230" name="Google Shape;1230;p127"/>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31" name="Google Shape;1231;p127"/>
            <p:cNvPicPr preferRelativeResize="0"/>
            <p:nvPr/>
          </p:nvPicPr>
          <p:blipFill>
            <a:blip r:embed="rId6">
              <a:alphaModFix/>
            </a:blip>
            <a:stretch>
              <a:fillRect/>
            </a:stretch>
          </p:blipFill>
          <p:spPr>
            <a:xfrm>
              <a:off x="10401437" y="2562524"/>
              <a:ext cx="466975" cy="442550"/>
            </a:xfrm>
            <a:prstGeom prst="rect">
              <a:avLst/>
            </a:prstGeom>
            <a:noFill/>
            <a:ln>
              <a:noFill/>
            </a:ln>
          </p:spPr>
        </p:pic>
      </p:grpSp>
      <p:pic>
        <p:nvPicPr>
          <p:cNvPr descr="sharing the food and the good laughs - healthy holiday food stock pictures, royalty-free photos &amp; images" id="1232" name="Google Shape;1232;p127"/>
          <p:cNvPicPr preferRelativeResize="0"/>
          <p:nvPr/>
        </p:nvPicPr>
        <p:blipFill>
          <a:blip r:embed="rId7">
            <a:alphaModFix/>
          </a:blip>
          <a:stretch>
            <a:fillRect/>
          </a:stretch>
        </p:blipFill>
        <p:spPr>
          <a:xfrm>
            <a:off x="8116534" y="1933257"/>
            <a:ext cx="1719073" cy="1143000"/>
          </a:xfrm>
          <a:prstGeom prst="rect">
            <a:avLst/>
          </a:prstGeom>
          <a:noFill/>
          <a:ln>
            <a:noFill/>
          </a:ln>
        </p:spPr>
      </p:pic>
      <p:pic>
        <p:nvPicPr>
          <p:cNvPr descr="A person and two girls holding cookies&#10;&#10;Description automatically generated" id="1233" name="Google Shape;1233;p127"/>
          <p:cNvPicPr preferRelativeResize="0"/>
          <p:nvPr/>
        </p:nvPicPr>
        <p:blipFill>
          <a:blip r:embed="rId8">
            <a:alphaModFix/>
          </a:blip>
          <a:stretch>
            <a:fillRect/>
          </a:stretch>
        </p:blipFill>
        <p:spPr>
          <a:xfrm>
            <a:off x="8116525" y="3229025"/>
            <a:ext cx="1719072" cy="1143000"/>
          </a:xfrm>
          <a:prstGeom prst="rect">
            <a:avLst/>
          </a:prstGeom>
          <a:noFill/>
          <a:ln>
            <a:noFill/>
          </a:ln>
        </p:spPr>
      </p:pic>
      <p:pic>
        <p:nvPicPr>
          <p:cNvPr descr="A dessert in a glass cup&#10;&#10;Description automatically generated" id="1234" name="Google Shape;1234;p127"/>
          <p:cNvPicPr preferRelativeResize="0"/>
          <p:nvPr/>
        </p:nvPicPr>
        <p:blipFill rotWithShape="1">
          <a:blip r:embed="rId9">
            <a:alphaModFix/>
          </a:blip>
          <a:srcRect b="14950" l="0" r="0" t="18333"/>
          <a:stretch/>
        </p:blipFill>
        <p:spPr>
          <a:xfrm>
            <a:off x="8116525" y="4573325"/>
            <a:ext cx="1719072" cy="1143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9" name="Shape 1239"/>
        <p:cNvGrpSpPr/>
        <p:nvPr/>
      </p:nvGrpSpPr>
      <p:grpSpPr>
        <a:xfrm>
          <a:off x="0" y="0"/>
          <a:ext cx="0" cy="0"/>
          <a:chOff x="0" y="0"/>
          <a:chExt cx="0" cy="0"/>
        </a:xfrm>
      </p:grpSpPr>
      <p:sp>
        <p:nvSpPr>
          <p:cNvPr id="1240" name="Google Shape;1240;p128"/>
          <p:cNvSpPr txBox="1"/>
          <p:nvPr>
            <p:ph type="title"/>
          </p:nvPr>
        </p:nvSpPr>
        <p:spPr>
          <a:xfrm>
            <a:off x="723900" y="270750"/>
            <a:ext cx="10617900" cy="83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Find your joy this holiday season</a:t>
            </a:r>
            <a:endParaRPr/>
          </a:p>
        </p:txBody>
      </p:sp>
      <p:graphicFrame>
        <p:nvGraphicFramePr>
          <p:cNvPr id="1241" name="Google Shape;1241;p128"/>
          <p:cNvGraphicFramePr/>
          <p:nvPr/>
        </p:nvGraphicFramePr>
        <p:xfrm>
          <a:off x="741363" y="1712363"/>
          <a:ext cx="3000000" cy="3000000"/>
        </p:xfrm>
        <a:graphic>
          <a:graphicData uri="http://schemas.openxmlformats.org/drawingml/2006/table">
            <a:tbl>
              <a:tblPr>
                <a:noFill/>
                <a:tableStyleId>{FE3BA571-F144-488B-B219-B979319EC782}</a:tableStyleId>
              </a:tblPr>
              <a:tblGrid>
                <a:gridCol w="3836850"/>
                <a:gridCol w="3416550"/>
                <a:gridCol w="2035650"/>
              </a:tblGrid>
              <a:tr h="5027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4193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New season, new traditions! Let’s add a sprinkle of wellness to our holiday routines. From home workouts to emotional self-care, use these tips to find your joy.</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https://healthhub.crestnerhealth.com/wellness/healthy-living/start-some-healthy-holiday-traditions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6269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The holidays are a time for comfort and joy, but did you know they’re also high time for heart attacks? Stay heart smart, and don’t let your health snowball this season.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https://healthhub.crestnerhealth.com/wellness/healthy-living/toy-safety-identifying-high-risk-situations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42" name="Google Shape;1242;p128"/>
          <p:cNvSpPr txBox="1"/>
          <p:nvPr/>
        </p:nvSpPr>
        <p:spPr>
          <a:xfrm>
            <a:off x="8024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home workout with love emotion-stock photo - at home workout fun stock pictures, royalty-free photos &amp; images" id="1243" name="Google Shape;1243;p128"/>
          <p:cNvPicPr preferRelativeResize="0"/>
          <p:nvPr/>
        </p:nvPicPr>
        <p:blipFill>
          <a:blip r:embed="rId5">
            <a:alphaModFix/>
          </a:blip>
          <a:stretch>
            <a:fillRect/>
          </a:stretch>
        </p:blipFill>
        <p:spPr>
          <a:xfrm>
            <a:off x="8171825" y="2294841"/>
            <a:ext cx="1719073" cy="1143000"/>
          </a:xfrm>
          <a:prstGeom prst="rect">
            <a:avLst/>
          </a:prstGeom>
          <a:noFill/>
          <a:ln>
            <a:noFill/>
          </a:ln>
        </p:spPr>
      </p:pic>
      <p:pic>
        <p:nvPicPr>
          <p:cNvPr descr="A person in a blue jacket and white hat in the snow&#10;&#10;Description automatically generated" id="1244" name="Google Shape;1244;p128"/>
          <p:cNvPicPr preferRelativeResize="0"/>
          <p:nvPr/>
        </p:nvPicPr>
        <p:blipFill>
          <a:blip r:embed="rId6">
            <a:alphaModFix/>
          </a:blip>
          <a:stretch>
            <a:fillRect/>
          </a:stretch>
        </p:blipFill>
        <p:spPr>
          <a:xfrm>
            <a:off x="8171825" y="3862875"/>
            <a:ext cx="1719072" cy="1143000"/>
          </a:xfrm>
          <a:prstGeom prst="rect">
            <a:avLst/>
          </a:prstGeom>
          <a:noFill/>
          <a:ln>
            <a:noFill/>
          </a:ln>
        </p:spPr>
      </p:pic>
      <p:sp>
        <p:nvSpPr>
          <p:cNvPr id="1245" name="Google Shape;1245;p128"/>
          <p:cNvSpPr txBox="1"/>
          <p:nvPr/>
        </p:nvSpPr>
        <p:spPr>
          <a:xfrm>
            <a:off x="10098975" y="3049200"/>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a:t>
            </a:r>
            <a:r>
              <a:rPr b="1" lang="en-US">
                <a:solidFill>
                  <a:schemeClr val="accent3"/>
                </a:solidFill>
                <a:latin typeface="Plus Jakarta Sans"/>
                <a:ea typeface="Plus Jakarta Sans"/>
                <a:cs typeface="Plus Jakarta Sans"/>
                <a:sym typeface="Plus Jakarta Sans"/>
              </a:rPr>
              <a:t>healthhub.crestnerhealth.com</a:t>
            </a:r>
            <a:r>
              <a:rPr b="1" lang="en-US">
                <a:solidFill>
                  <a:schemeClr val="accent3"/>
                </a:solidFill>
                <a:latin typeface="Plus Jakarta Sans"/>
                <a:ea typeface="Plus Jakarta Sans"/>
                <a:cs typeface="Plus Jakarta Sans"/>
                <a:sym typeface="Plus Jakarta Sans"/>
              </a:rPr>
              <a:t>”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46" name="Google Shape;1246;p128"/>
          <p:cNvGrpSpPr/>
          <p:nvPr/>
        </p:nvGrpSpPr>
        <p:grpSpPr>
          <a:xfrm>
            <a:off x="10761675" y="2324825"/>
            <a:ext cx="681600" cy="681600"/>
            <a:chOff x="10294125" y="2443000"/>
            <a:chExt cx="681600" cy="681600"/>
          </a:xfrm>
        </p:grpSpPr>
        <p:sp>
          <p:nvSpPr>
            <p:cNvPr id="1247" name="Google Shape;1247;p12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48" name="Google Shape;1248;p128"/>
            <p:cNvPicPr preferRelativeResize="0"/>
            <p:nvPr/>
          </p:nvPicPr>
          <p:blipFill>
            <a:blip r:embed="rId7">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3" name="Shape 1253"/>
        <p:cNvGrpSpPr/>
        <p:nvPr/>
      </p:nvGrpSpPr>
      <p:grpSpPr>
        <a:xfrm>
          <a:off x="0" y="0"/>
          <a:ext cx="0" cy="0"/>
          <a:chOff x="0" y="0"/>
          <a:chExt cx="0" cy="0"/>
        </a:xfrm>
      </p:grpSpPr>
      <p:sp>
        <p:nvSpPr>
          <p:cNvPr id="1254" name="Google Shape;1254;p129"/>
          <p:cNvSpPr txBox="1"/>
          <p:nvPr>
            <p:ph type="title"/>
          </p:nvPr>
        </p:nvSpPr>
        <p:spPr>
          <a:xfrm>
            <a:off x="723900" y="270750"/>
            <a:ext cx="10617900" cy="83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Play safely this holiday</a:t>
            </a:r>
            <a:endParaRPr/>
          </a:p>
        </p:txBody>
      </p:sp>
      <p:graphicFrame>
        <p:nvGraphicFramePr>
          <p:cNvPr id="1255" name="Google Shape;1255;p129"/>
          <p:cNvGraphicFramePr/>
          <p:nvPr/>
        </p:nvGraphicFramePr>
        <p:xfrm>
          <a:off x="741363" y="1712363"/>
          <a:ext cx="3000000" cy="3000000"/>
        </p:xfrm>
        <a:graphic>
          <a:graphicData uri="http://schemas.openxmlformats.org/drawingml/2006/table">
            <a:tbl>
              <a:tblPr>
                <a:noFill/>
                <a:tableStyleId>{FE3BA571-F144-488B-B219-B979319EC782}</a:tableStyleId>
              </a:tblPr>
              <a:tblGrid>
                <a:gridCol w="3836850"/>
                <a:gridCol w="3416550"/>
                <a:gridCol w="2035650"/>
              </a:tblGrid>
              <a:tr h="4533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3251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Dashing through the snow, in a cautious open sleigh! 🛷 Make sure your holiday toys are approved for play. Avoid mishaps with our safety guide.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https://healthhub.crestnerhealth.com/wellness/healthy-living/toy-safety-identifying-high-risk-situations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https://healthhub.crestnerhealth.com/wellness/healthy-living/toy-safety-identifying-high-risk-situations?language_content_entity=es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bl>
          </a:graphicData>
        </a:graphic>
      </p:graphicFrame>
      <p:sp>
        <p:nvSpPr>
          <p:cNvPr id="1256" name="Google Shape;1256;p129"/>
          <p:cNvSpPr txBox="1"/>
          <p:nvPr/>
        </p:nvSpPr>
        <p:spPr>
          <a:xfrm>
            <a:off x="8024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1257" name="Google Shape;1257;p129"/>
          <p:cNvSpPr txBox="1"/>
          <p:nvPr/>
        </p:nvSpPr>
        <p:spPr>
          <a:xfrm>
            <a:off x="10100250" y="31243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Appeal to your audience’s unique needs and motivators</a:t>
            </a:r>
            <a:r>
              <a:rPr b="1" lang="en-US">
                <a:solidFill>
                  <a:schemeClr val="accent3"/>
                </a:solidFill>
                <a:latin typeface="Plus Jakarta Sans"/>
                <a:ea typeface="Plus Jakarta Sans"/>
                <a:cs typeface="Plus Jakarta Sans"/>
                <a:sym typeface="Plus Jakarta Sans"/>
              </a:rPr>
              <a:t>.</a:t>
            </a:r>
            <a:endParaRPr b="1">
              <a:solidFill>
                <a:schemeClr val="accent3"/>
              </a:solidFill>
              <a:latin typeface="Plus Jakarta Sans"/>
              <a:ea typeface="Plus Jakarta Sans"/>
              <a:cs typeface="Plus Jakarta Sans"/>
              <a:sym typeface="Plus Jakarta Sans"/>
            </a:endParaRPr>
          </a:p>
        </p:txBody>
      </p:sp>
      <p:grpSp>
        <p:nvGrpSpPr>
          <p:cNvPr id="1258" name="Google Shape;1258;p129"/>
          <p:cNvGrpSpPr/>
          <p:nvPr/>
        </p:nvGrpSpPr>
        <p:grpSpPr>
          <a:xfrm>
            <a:off x="10752600" y="2408425"/>
            <a:ext cx="681600" cy="681600"/>
            <a:chOff x="10294125" y="1691525"/>
            <a:chExt cx="681600" cy="681600"/>
          </a:xfrm>
        </p:grpSpPr>
        <p:sp>
          <p:nvSpPr>
            <p:cNvPr id="1259" name="Google Shape;1259;p12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60" name="Google Shape;1260;p129"/>
            <p:cNvPicPr preferRelativeResize="0"/>
            <p:nvPr/>
          </p:nvPicPr>
          <p:blipFill>
            <a:blip r:embed="rId5">
              <a:alphaModFix/>
            </a:blip>
            <a:stretch>
              <a:fillRect/>
            </a:stretch>
          </p:blipFill>
          <p:spPr>
            <a:xfrm>
              <a:off x="10419913" y="1813734"/>
              <a:ext cx="430025" cy="437175"/>
            </a:xfrm>
            <a:prstGeom prst="rect">
              <a:avLst/>
            </a:prstGeom>
            <a:noFill/>
            <a:ln>
              <a:noFill/>
            </a:ln>
          </p:spPr>
        </p:pic>
      </p:grpSp>
      <p:pic>
        <p:nvPicPr>
          <p:cNvPr descr="christmas background with dinosaur wrapped in christmas lights and bow - holiday toys stock pictures, royalty-free photos &amp; images" id="1261" name="Google Shape;1261;p129"/>
          <p:cNvPicPr preferRelativeResize="0"/>
          <p:nvPr/>
        </p:nvPicPr>
        <p:blipFill>
          <a:blip r:embed="rId6">
            <a:alphaModFix/>
          </a:blip>
          <a:stretch>
            <a:fillRect/>
          </a:stretch>
        </p:blipFill>
        <p:spPr>
          <a:xfrm>
            <a:off x="8169663" y="2538500"/>
            <a:ext cx="1719072" cy="11430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