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26" r:id="rId5"/>
    <p:sldMasterId id="2147483727"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Lst>
  <p:sldSz cy="6858000" cx="12192000"/>
  <p:notesSz cx="6858000" cy="9144000"/>
  <p:embeddedFontLst>
    <p:embeddedFont>
      <p:font typeface="Plus Jakarta Sans ExtraBold"/>
      <p:bold r:id="rId25"/>
      <p:boldItalic r:id="rId26"/>
    </p:embeddedFont>
    <p:embeddedFont>
      <p:font typeface="Plus Jakarta Sans"/>
      <p:regular r:id="rId27"/>
      <p:bold r:id="rId28"/>
      <p:italic r:id="rId29"/>
      <p:boldItalic r:id="rId30"/>
    </p:embeddedFont>
    <p:embeddedFont>
      <p:font typeface="Montserrat Black"/>
      <p:bold r:id="rId31"/>
      <p:boldItalic r:id="rId32"/>
    </p:embeddedFont>
    <p:embeddedFont>
      <p:font typeface="Plus Jakarta Sans SemiBold"/>
      <p:regular r:id="rId33"/>
      <p:bold r:id="rId34"/>
      <p:italic r:id="rId35"/>
      <p:boldItalic r:id="rId36"/>
    </p:embeddedFont>
    <p:embeddedFont>
      <p:font typeface="Plus Jakarta Sans Medium"/>
      <p:regular r:id="rId37"/>
      <p:bold r:id="rId38"/>
      <p:italic r:id="rId39"/>
      <p:boldItalic r:id="rId40"/>
    </p:embeddedFont>
    <p:embeddedFont>
      <p:font typeface="Plus Jakarta Sans Light"/>
      <p:regular r:id="rId41"/>
      <p:bold r:id="rId42"/>
      <p:italic r:id="rId43"/>
      <p:boldItalic r:id="rId44"/>
    </p:embeddedFont>
    <p:embeddedFont>
      <p:font typeface="DM Serif Display"/>
      <p:regular r:id="rId45"/>
      <p:italic r:id="rId46"/>
    </p:embeddedFont>
    <p:embeddedFont>
      <p:font typeface="Century Gothic"/>
      <p:regular r:id="rId47"/>
      <p:bold r:id="rId48"/>
      <p:italic r:id="rId49"/>
      <p:boldItalic r:id="rId5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76EAAD8F-F368-4C66-B5EA-99BB30A1EC53}">
  <a:tblStyle styleId="{76EAAD8F-F368-4C66-B5EA-99BB30A1EC53}"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2C2E2CA6-70E0-41BA-B11D-7BDACD97DB64}" styleName="Table_1">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Medium-boldItalic.fntdata"/><Relationship Id="rId42" Type="http://schemas.openxmlformats.org/officeDocument/2006/relationships/font" Target="fonts/PlusJakartaSansLight-bold.fntdata"/><Relationship Id="rId41" Type="http://schemas.openxmlformats.org/officeDocument/2006/relationships/font" Target="fonts/PlusJakartaSansLight-regular.fntdata"/><Relationship Id="rId44" Type="http://schemas.openxmlformats.org/officeDocument/2006/relationships/font" Target="fonts/PlusJakartaSansLight-boldItalic.fntdata"/><Relationship Id="rId43" Type="http://schemas.openxmlformats.org/officeDocument/2006/relationships/font" Target="fonts/PlusJakartaSansLight-italic.fntdata"/><Relationship Id="rId46" Type="http://schemas.openxmlformats.org/officeDocument/2006/relationships/font" Target="fonts/DMSerifDisplay-italic.fntdata"/><Relationship Id="rId45" Type="http://schemas.openxmlformats.org/officeDocument/2006/relationships/font" Target="fonts/DMSerifDisplay-regular.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font" Target="fonts/CenturyGothic-bold.fntdata"/><Relationship Id="rId47" Type="http://schemas.openxmlformats.org/officeDocument/2006/relationships/font" Target="fonts/CenturyGothic-regular.fntdata"/><Relationship Id="rId49" Type="http://schemas.openxmlformats.org/officeDocument/2006/relationships/font" Target="fonts/CenturyGothic-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MontserratBlack-bold.fntdata"/><Relationship Id="rId30" Type="http://schemas.openxmlformats.org/officeDocument/2006/relationships/font" Target="fonts/PlusJakartaSans-boldItalic.fntdata"/><Relationship Id="rId33" Type="http://schemas.openxmlformats.org/officeDocument/2006/relationships/font" Target="fonts/PlusJakartaSansSemiBold-regular.fntdata"/><Relationship Id="rId32" Type="http://schemas.openxmlformats.org/officeDocument/2006/relationships/font" Target="fonts/MontserratBlack-boldItalic.fntdata"/><Relationship Id="rId35" Type="http://schemas.openxmlformats.org/officeDocument/2006/relationships/font" Target="fonts/PlusJakartaSansSemiBold-italic.fntdata"/><Relationship Id="rId34" Type="http://schemas.openxmlformats.org/officeDocument/2006/relationships/font" Target="fonts/PlusJakartaSansSemiBold-bold.fntdata"/><Relationship Id="rId37" Type="http://schemas.openxmlformats.org/officeDocument/2006/relationships/font" Target="fonts/PlusJakartaSansMedium-regular.fntdata"/><Relationship Id="rId36" Type="http://schemas.openxmlformats.org/officeDocument/2006/relationships/font" Target="fonts/PlusJakartaSansSemiBold-boldItalic.fntdata"/><Relationship Id="rId39" Type="http://schemas.openxmlformats.org/officeDocument/2006/relationships/font" Target="fonts/PlusJakartaSansMedium-italic.fntdata"/><Relationship Id="rId38" Type="http://schemas.openxmlformats.org/officeDocument/2006/relationships/font" Target="fonts/PlusJakartaSansMedium-bold.fntdata"/><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26" Type="http://schemas.openxmlformats.org/officeDocument/2006/relationships/font" Target="fonts/PlusJakartaSansExtraBold-boldItalic.fntdata"/><Relationship Id="rId25" Type="http://schemas.openxmlformats.org/officeDocument/2006/relationships/font" Target="fonts/PlusJakartaSansExtraBold-bold.fntdata"/><Relationship Id="rId28" Type="http://schemas.openxmlformats.org/officeDocument/2006/relationships/font" Target="fonts/PlusJakartaSans-bold.fntdata"/><Relationship Id="rId27" Type="http://schemas.openxmlformats.org/officeDocument/2006/relationships/font" Target="fonts/PlusJakartaSans-regular.fntdata"/><Relationship Id="rId29" Type="http://schemas.openxmlformats.org/officeDocument/2006/relationships/font" Target="fonts/PlusJakartaSans-italic.fntdata"/><Relationship Id="rId50" Type="http://schemas.openxmlformats.org/officeDocument/2006/relationships/font" Target="fonts/CenturyGothic-boldItalic.fntdata"/><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g371054db8bb_0_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2" name="Google Shape;762;g371054db8bb_0_0: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763" name="Google Shape;763;g371054db8bb_0_0: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5" name="Shape 885"/>
        <p:cNvGrpSpPr/>
        <p:nvPr/>
      </p:nvGrpSpPr>
      <p:grpSpPr>
        <a:xfrm>
          <a:off x="0" y="0"/>
          <a:ext cx="0" cy="0"/>
          <a:chOff x="0" y="0"/>
          <a:chExt cx="0" cy="0"/>
        </a:xfrm>
      </p:grpSpPr>
      <p:sp>
        <p:nvSpPr>
          <p:cNvPr id="886" name="Google Shape;886;g22dbd14cc83_0_143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7" name="Google Shape;887;g22dbd14cc83_0_143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888" name="Google Shape;888;g22dbd14cc83_0_143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8" name="Shape 898"/>
        <p:cNvGrpSpPr/>
        <p:nvPr/>
      </p:nvGrpSpPr>
      <p:grpSpPr>
        <a:xfrm>
          <a:off x="0" y="0"/>
          <a:ext cx="0" cy="0"/>
          <a:chOff x="0" y="0"/>
          <a:chExt cx="0" cy="0"/>
        </a:xfrm>
      </p:grpSpPr>
      <p:sp>
        <p:nvSpPr>
          <p:cNvPr id="899" name="Google Shape;899;g3612e0c4991_0_2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00" name="Google Shape;900;g3612e0c4991_0_2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01" name="Google Shape;901;g3612e0c4991_0_2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9" name="Shape 909"/>
        <p:cNvGrpSpPr/>
        <p:nvPr/>
      </p:nvGrpSpPr>
      <p:grpSpPr>
        <a:xfrm>
          <a:off x="0" y="0"/>
          <a:ext cx="0" cy="0"/>
          <a:chOff x="0" y="0"/>
          <a:chExt cx="0" cy="0"/>
        </a:xfrm>
      </p:grpSpPr>
      <p:sp>
        <p:nvSpPr>
          <p:cNvPr id="910" name="Google Shape;910;g2414110e700_0_3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11" name="Google Shape;911;g2414110e700_0_3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12" name="Google Shape;912;g2414110e700_0_3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0" name="Shape 920"/>
        <p:cNvGrpSpPr/>
        <p:nvPr/>
      </p:nvGrpSpPr>
      <p:grpSpPr>
        <a:xfrm>
          <a:off x="0" y="0"/>
          <a:ext cx="0" cy="0"/>
          <a:chOff x="0" y="0"/>
          <a:chExt cx="0" cy="0"/>
        </a:xfrm>
      </p:grpSpPr>
      <p:sp>
        <p:nvSpPr>
          <p:cNvPr id="921" name="Google Shape;921;g22951048abd_0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22" name="Google Shape;922;g22951048abd_0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23" name="Google Shape;923;g22951048abd_0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9" name="Shape 929"/>
        <p:cNvGrpSpPr/>
        <p:nvPr/>
      </p:nvGrpSpPr>
      <p:grpSpPr>
        <a:xfrm>
          <a:off x="0" y="0"/>
          <a:ext cx="0" cy="0"/>
          <a:chOff x="0" y="0"/>
          <a:chExt cx="0" cy="0"/>
        </a:xfrm>
      </p:grpSpPr>
      <p:sp>
        <p:nvSpPr>
          <p:cNvPr id="930" name="Google Shape;930;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1" name="Google Shape;931;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932" name="Google Shape;932;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2" name="Shape 942"/>
        <p:cNvGrpSpPr/>
        <p:nvPr/>
      </p:nvGrpSpPr>
      <p:grpSpPr>
        <a:xfrm>
          <a:off x="0" y="0"/>
          <a:ext cx="0" cy="0"/>
          <a:chOff x="0" y="0"/>
          <a:chExt cx="0" cy="0"/>
        </a:xfrm>
      </p:grpSpPr>
      <p:sp>
        <p:nvSpPr>
          <p:cNvPr id="943" name="Google Shape;943;g36c6582139d_0_1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44" name="Google Shape;944;g36c6582139d_0_1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45" name="Google Shape;945;g36c6582139d_0_1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2" name="Shape 952"/>
        <p:cNvGrpSpPr/>
        <p:nvPr/>
      </p:nvGrpSpPr>
      <p:grpSpPr>
        <a:xfrm>
          <a:off x="0" y="0"/>
          <a:ext cx="0" cy="0"/>
          <a:chOff x="0" y="0"/>
          <a:chExt cx="0" cy="0"/>
        </a:xfrm>
      </p:grpSpPr>
      <p:sp>
        <p:nvSpPr>
          <p:cNvPr id="953" name="Google Shape;953;g27cf8ae6455_0_10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54" name="Google Shape;954;g27cf8ae6455_0_10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55" name="Google Shape;955;g27cf8ae6455_0_10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5" name="Shape 965"/>
        <p:cNvGrpSpPr/>
        <p:nvPr/>
      </p:nvGrpSpPr>
      <p:grpSpPr>
        <a:xfrm>
          <a:off x="0" y="0"/>
          <a:ext cx="0" cy="0"/>
          <a:chOff x="0" y="0"/>
          <a:chExt cx="0" cy="0"/>
        </a:xfrm>
      </p:grpSpPr>
      <p:sp>
        <p:nvSpPr>
          <p:cNvPr id="966" name="Google Shape;966;g2d9d8684fab_1_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967" name="Google Shape;967;g2d9d8684fab_1_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968" name="Google Shape;968;g2d9d8684fab_1_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75" name="Google Shape;775;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783" name="Google Shape;783;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784" name="Google Shape;784;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g26c0611b1ba_1_3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00" name="Google Shape;800;g26c0611b1ba_1_3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01" name="Google Shape;801;g26c0611b1ba_1_3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4" name="Shape 814"/>
        <p:cNvGrpSpPr/>
        <p:nvPr/>
      </p:nvGrpSpPr>
      <p:grpSpPr>
        <a:xfrm>
          <a:off x="0" y="0"/>
          <a:ext cx="0" cy="0"/>
          <a:chOff x="0" y="0"/>
          <a:chExt cx="0" cy="0"/>
        </a:xfrm>
      </p:grpSpPr>
      <p:sp>
        <p:nvSpPr>
          <p:cNvPr id="815" name="Google Shape;815;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6" name="Google Shape;816;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817" name="Google Shape;817;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6" name="Shape 826"/>
        <p:cNvGrpSpPr/>
        <p:nvPr/>
      </p:nvGrpSpPr>
      <p:grpSpPr>
        <a:xfrm>
          <a:off x="0" y="0"/>
          <a:ext cx="0" cy="0"/>
          <a:chOff x="0" y="0"/>
          <a:chExt cx="0" cy="0"/>
        </a:xfrm>
      </p:grpSpPr>
      <p:sp>
        <p:nvSpPr>
          <p:cNvPr id="827" name="Google Shape;827;g2dd45f2059a_0_4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28" name="Google Shape;828;g2dd45f2059a_0_48: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29" name="Google Shape;829;g2dd45f2059a_0_48: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1" name="Shape 841"/>
        <p:cNvGrpSpPr/>
        <p:nvPr/>
      </p:nvGrpSpPr>
      <p:grpSpPr>
        <a:xfrm>
          <a:off x="0" y="0"/>
          <a:ext cx="0" cy="0"/>
          <a:chOff x="0" y="0"/>
          <a:chExt cx="0" cy="0"/>
        </a:xfrm>
      </p:grpSpPr>
      <p:sp>
        <p:nvSpPr>
          <p:cNvPr id="842" name="Google Shape;842;g31c57b422ba_2_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43" name="Google Shape;843;g31c57b422ba_2_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44" name="Google Shape;844;g31c57b422ba_2_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5" name="Shape 855"/>
        <p:cNvGrpSpPr/>
        <p:nvPr/>
      </p:nvGrpSpPr>
      <p:grpSpPr>
        <a:xfrm>
          <a:off x="0" y="0"/>
          <a:ext cx="0" cy="0"/>
          <a:chOff x="0" y="0"/>
          <a:chExt cx="0" cy="0"/>
        </a:xfrm>
      </p:grpSpPr>
      <p:sp>
        <p:nvSpPr>
          <p:cNvPr id="856" name="Google Shape;856;g31c57b422ba_2_1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57" name="Google Shape;857;g31c57b422ba_2_1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58" name="Google Shape;858;g31c57b422ba_2_1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0" name="Shape 870"/>
        <p:cNvGrpSpPr/>
        <p:nvPr/>
      </p:nvGrpSpPr>
      <p:grpSpPr>
        <a:xfrm>
          <a:off x="0" y="0"/>
          <a:ext cx="0" cy="0"/>
          <a:chOff x="0" y="0"/>
          <a:chExt cx="0" cy="0"/>
        </a:xfrm>
      </p:grpSpPr>
      <p:sp>
        <p:nvSpPr>
          <p:cNvPr id="871" name="Google Shape;871;g33c9bce19eb_0_3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872" name="Google Shape;872;g33c9bce19eb_0_3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873" name="Google Shape;873;g33c9bce19eb_0_3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 Id="rId3"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 Id="rId3"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 Id="rId3" Type="http://schemas.openxmlformats.org/officeDocument/2006/relationships/image" Target="../media/image5.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 Id="rId3" Type="http://schemas.openxmlformats.org/officeDocument/2006/relationships/image" Target="../media/image5.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9.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7.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9.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3" name="Shape 393"/>
        <p:cNvGrpSpPr/>
        <p:nvPr/>
      </p:nvGrpSpPr>
      <p:grpSpPr>
        <a:xfrm>
          <a:off x="0" y="0"/>
          <a:ext cx="0" cy="0"/>
          <a:chOff x="0" y="0"/>
          <a:chExt cx="0" cy="0"/>
        </a:xfrm>
      </p:grpSpPr>
      <p:sp>
        <p:nvSpPr>
          <p:cNvPr id="394" name="Google Shape;394;p4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395" name="Google Shape;395;p4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396" name="Google Shape;396;p4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397" name="Google Shape;397;p42"/>
          <p:cNvSpPr/>
          <p:nvPr>
            <p:ph idx="2" type="pic"/>
          </p:nvPr>
        </p:nvSpPr>
        <p:spPr>
          <a:xfrm>
            <a:off x="5984925" y="-5178126"/>
            <a:ext cx="11392800" cy="11439600"/>
          </a:xfrm>
          <a:prstGeom prst="pie">
            <a:avLst>
              <a:gd fmla="val 5392891" name="adj1"/>
              <a:gd fmla="val 10798470" name="adj2"/>
            </a:avLst>
          </a:prstGeom>
          <a:noFill/>
          <a:ln>
            <a:noFill/>
          </a:ln>
        </p:spPr>
      </p:sp>
      <p:sp>
        <p:nvSpPr>
          <p:cNvPr id="398" name="Google Shape;398;p4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399" name="Google Shape;399;p4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0" name="Shape 400"/>
        <p:cNvGrpSpPr/>
        <p:nvPr/>
      </p:nvGrpSpPr>
      <p:grpSpPr>
        <a:xfrm>
          <a:off x="0" y="0"/>
          <a:ext cx="0" cy="0"/>
          <a:chOff x="0" y="0"/>
          <a:chExt cx="0" cy="0"/>
        </a:xfrm>
      </p:grpSpPr>
      <p:sp>
        <p:nvSpPr>
          <p:cNvPr id="401" name="Google Shape;401;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2" name="Google Shape;402;p4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3" name="Google Shape;403;p4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4" name="Google Shape;404;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5" name="Google Shape;405;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6" name="Google Shape;406;p43"/>
          <p:cNvSpPr/>
          <p:nvPr>
            <p:ph idx="2" type="pic"/>
          </p:nvPr>
        </p:nvSpPr>
        <p:spPr>
          <a:xfrm>
            <a:off x="5984925" y="-5178126"/>
            <a:ext cx="11392800" cy="11439600"/>
          </a:xfrm>
          <a:prstGeom prst="pie">
            <a:avLst>
              <a:gd fmla="val 5392891" name="adj1"/>
              <a:gd fmla="val 10798470" name="adj2"/>
            </a:avLst>
          </a:prstGeom>
          <a:noFill/>
          <a:ln>
            <a:noFill/>
          </a:ln>
        </p:spPr>
      </p:sp>
      <p:sp>
        <p:nvSpPr>
          <p:cNvPr id="407" name="Google Shape;407;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8" name="Google Shape;408;p4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09" name="Google Shape;409;p4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0" name="Shape 410"/>
        <p:cNvGrpSpPr/>
        <p:nvPr/>
      </p:nvGrpSpPr>
      <p:grpSpPr>
        <a:xfrm>
          <a:off x="0" y="0"/>
          <a:ext cx="0" cy="0"/>
          <a:chOff x="0" y="0"/>
          <a:chExt cx="0" cy="0"/>
        </a:xfrm>
      </p:grpSpPr>
      <p:sp>
        <p:nvSpPr>
          <p:cNvPr id="411" name="Google Shape;411;p4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2" name="Google Shape;412;p4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3" name="Google Shape;413;p4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4" name="Google Shape;414;p4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5" name="Google Shape;415;p4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16" name="Shape 416"/>
        <p:cNvGrpSpPr/>
        <p:nvPr/>
      </p:nvGrpSpPr>
      <p:grpSpPr>
        <a:xfrm>
          <a:off x="0" y="0"/>
          <a:ext cx="0" cy="0"/>
          <a:chOff x="0" y="0"/>
          <a:chExt cx="0" cy="0"/>
        </a:xfrm>
      </p:grpSpPr>
      <p:sp>
        <p:nvSpPr>
          <p:cNvPr id="417" name="Google Shape;417;p4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8" name="Google Shape;418;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19" name="Google Shape;419;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0" name="Shape 420"/>
        <p:cNvGrpSpPr/>
        <p:nvPr/>
      </p:nvGrpSpPr>
      <p:grpSpPr>
        <a:xfrm>
          <a:off x="0" y="0"/>
          <a:ext cx="0" cy="0"/>
          <a:chOff x="0" y="0"/>
          <a:chExt cx="0" cy="0"/>
        </a:xfrm>
      </p:grpSpPr>
      <p:sp>
        <p:nvSpPr>
          <p:cNvPr id="421" name="Google Shape;421;p4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2" name="Google Shape;422;p4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3" name="Google Shape;423;p4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4" name="Google Shape;424;p4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25" name="Google Shape;425;p4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6" name="Google Shape;426;p4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27" name="Google Shape;427;p4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8" name="Google Shape;428;p4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9" name="Google Shape;429;p4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0" name="Google Shape;430;p4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2" name="Google Shape;432;p4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3" name="Google Shape;433;p4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4" name="Google Shape;434;p46"/>
          <p:cNvSpPr/>
          <p:nvPr>
            <p:ph idx="14" type="pic"/>
          </p:nvPr>
        </p:nvSpPr>
        <p:spPr>
          <a:xfrm>
            <a:off x="10686767" y="2650009"/>
            <a:ext cx="365700" cy="365700"/>
          </a:xfrm>
          <a:prstGeom prst="rect">
            <a:avLst/>
          </a:prstGeom>
          <a:noFill/>
          <a:ln>
            <a:noFill/>
          </a:ln>
        </p:spPr>
      </p:sp>
      <p:sp>
        <p:nvSpPr>
          <p:cNvPr id="435" name="Google Shape;435;p46"/>
          <p:cNvSpPr/>
          <p:nvPr>
            <p:ph idx="15" type="pic"/>
          </p:nvPr>
        </p:nvSpPr>
        <p:spPr>
          <a:xfrm>
            <a:off x="1726129" y="2650009"/>
            <a:ext cx="365700" cy="365700"/>
          </a:xfrm>
          <a:prstGeom prst="rect">
            <a:avLst/>
          </a:prstGeom>
          <a:noFill/>
          <a:ln>
            <a:noFill/>
          </a:ln>
        </p:spPr>
      </p:sp>
      <p:sp>
        <p:nvSpPr>
          <p:cNvPr id="436" name="Google Shape;436;p4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37" name="Google Shape;437;p4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38" name="Shape 438"/>
        <p:cNvGrpSpPr/>
        <p:nvPr/>
      </p:nvGrpSpPr>
      <p:grpSpPr>
        <a:xfrm>
          <a:off x="0" y="0"/>
          <a:ext cx="0" cy="0"/>
          <a:chOff x="0" y="0"/>
          <a:chExt cx="0" cy="0"/>
        </a:xfrm>
      </p:grpSpPr>
      <p:sp>
        <p:nvSpPr>
          <p:cNvPr id="439" name="Google Shape;439;p4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0" name="Google Shape;440;p4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1" name="Google Shape;441;p47"/>
          <p:cNvSpPr/>
          <p:nvPr>
            <p:ph idx="2" type="pic"/>
          </p:nvPr>
        </p:nvSpPr>
        <p:spPr>
          <a:xfrm flipH="1">
            <a:off x="6458875" y="416100"/>
            <a:ext cx="5733300" cy="6025800"/>
          </a:xfrm>
          <a:prstGeom prst="flowChartDelay">
            <a:avLst/>
          </a:prstGeom>
          <a:noFill/>
          <a:ln>
            <a:noFill/>
          </a:ln>
        </p:spPr>
      </p:sp>
      <p:sp>
        <p:nvSpPr>
          <p:cNvPr id="442" name="Google Shape;442;p47"/>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3" name="Google Shape;443;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4" name="Google Shape;444;p47"/>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45" name="Shape 445"/>
        <p:cNvGrpSpPr/>
        <p:nvPr/>
      </p:nvGrpSpPr>
      <p:grpSpPr>
        <a:xfrm>
          <a:off x="0" y="0"/>
          <a:ext cx="0" cy="0"/>
          <a:chOff x="0" y="0"/>
          <a:chExt cx="0" cy="0"/>
        </a:xfrm>
      </p:grpSpPr>
      <p:sp>
        <p:nvSpPr>
          <p:cNvPr id="446" name="Google Shape;446;p4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47" name="Google Shape;447;p4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48" name="Google Shape;448;p4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49" name="Google Shape;449;p48"/>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0" name="Google Shape;450;p48"/>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1" name="Google Shape;451;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2" name="Google Shape;452;p4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3" name="Google Shape;453;p48"/>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4" name="Shape 454"/>
        <p:cNvGrpSpPr/>
        <p:nvPr/>
      </p:nvGrpSpPr>
      <p:grpSpPr>
        <a:xfrm>
          <a:off x="0" y="0"/>
          <a:ext cx="0" cy="0"/>
          <a:chOff x="0" y="0"/>
          <a:chExt cx="0" cy="0"/>
        </a:xfrm>
      </p:grpSpPr>
      <p:sp>
        <p:nvSpPr>
          <p:cNvPr id="455" name="Google Shape;455;p4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6" name="Google Shape;456;p4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7" name="Google Shape;457;p49"/>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8" name="Google Shape;458;p49"/>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59" name="Google Shape;459;p4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0" name="Google Shape;460;p4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1" name="Google Shape;461;p4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2" name="Google Shape;462;p4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3" name="Google Shape;463;p4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4" name="Google Shape;464;p4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49"/>
          <p:cNvSpPr/>
          <p:nvPr>
            <p:ph idx="9" type="pic"/>
          </p:nvPr>
        </p:nvSpPr>
        <p:spPr>
          <a:xfrm>
            <a:off x="5723645" y="2364629"/>
            <a:ext cx="1005900" cy="1005900"/>
          </a:xfrm>
          <a:prstGeom prst="rect">
            <a:avLst/>
          </a:prstGeom>
          <a:noFill/>
          <a:ln>
            <a:noFill/>
          </a:ln>
        </p:spPr>
      </p:sp>
      <p:sp>
        <p:nvSpPr>
          <p:cNvPr id="466" name="Google Shape;466;p49"/>
          <p:cNvSpPr/>
          <p:nvPr>
            <p:ph idx="13" type="pic"/>
          </p:nvPr>
        </p:nvSpPr>
        <p:spPr>
          <a:xfrm>
            <a:off x="5723645" y="3731213"/>
            <a:ext cx="1005900" cy="1005900"/>
          </a:xfrm>
          <a:prstGeom prst="rect">
            <a:avLst/>
          </a:prstGeom>
          <a:noFill/>
          <a:ln>
            <a:noFill/>
          </a:ln>
        </p:spPr>
      </p:sp>
      <p:sp>
        <p:nvSpPr>
          <p:cNvPr id="467" name="Google Shape;467;p49"/>
          <p:cNvSpPr/>
          <p:nvPr>
            <p:ph idx="14" type="pic"/>
          </p:nvPr>
        </p:nvSpPr>
        <p:spPr>
          <a:xfrm>
            <a:off x="5726372" y="5097797"/>
            <a:ext cx="1005900" cy="1005900"/>
          </a:xfrm>
          <a:prstGeom prst="rect">
            <a:avLst/>
          </a:prstGeom>
          <a:noFill/>
          <a:ln>
            <a:noFill/>
          </a:ln>
        </p:spPr>
      </p:sp>
      <p:sp>
        <p:nvSpPr>
          <p:cNvPr id="468" name="Google Shape;468;p49"/>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69" name="Google Shape;469;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0" name="Shape 470"/>
        <p:cNvGrpSpPr/>
        <p:nvPr/>
      </p:nvGrpSpPr>
      <p:grpSpPr>
        <a:xfrm>
          <a:off x="0" y="0"/>
          <a:ext cx="0" cy="0"/>
          <a:chOff x="0" y="0"/>
          <a:chExt cx="0" cy="0"/>
        </a:xfrm>
      </p:grpSpPr>
      <p:sp>
        <p:nvSpPr>
          <p:cNvPr id="471" name="Google Shape;471;p50"/>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2" name="Google Shape;472;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3" name="Shape 473"/>
        <p:cNvGrpSpPr/>
        <p:nvPr/>
      </p:nvGrpSpPr>
      <p:grpSpPr>
        <a:xfrm>
          <a:off x="0" y="0"/>
          <a:ext cx="0" cy="0"/>
          <a:chOff x="0" y="0"/>
          <a:chExt cx="0" cy="0"/>
        </a:xfrm>
      </p:grpSpPr>
      <p:sp>
        <p:nvSpPr>
          <p:cNvPr id="474" name="Google Shape;474;p51"/>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75" name="Google Shape;475;p5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76" name="Google Shape;476;p51"/>
          <p:cNvSpPr/>
          <p:nvPr>
            <p:ph idx="2" type="pic"/>
          </p:nvPr>
        </p:nvSpPr>
        <p:spPr>
          <a:xfrm>
            <a:off x="1520815" y="2822850"/>
            <a:ext cx="2831400" cy="2831100"/>
          </a:xfrm>
          <a:prstGeom prst="rect">
            <a:avLst/>
          </a:prstGeom>
          <a:solidFill>
            <a:srgbClr val="F2F2F2"/>
          </a:solidFill>
          <a:ln>
            <a:noFill/>
          </a:ln>
        </p:spPr>
      </p:sp>
      <p:sp>
        <p:nvSpPr>
          <p:cNvPr id="477" name="Google Shape;477;p51"/>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8" name="Google Shape;478;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79" name="Shape 479"/>
        <p:cNvGrpSpPr/>
        <p:nvPr/>
      </p:nvGrpSpPr>
      <p:grpSpPr>
        <a:xfrm>
          <a:off x="0" y="0"/>
          <a:ext cx="0" cy="0"/>
          <a:chOff x="0" y="0"/>
          <a:chExt cx="0" cy="0"/>
        </a:xfrm>
      </p:grpSpPr>
      <p:sp>
        <p:nvSpPr>
          <p:cNvPr id="480" name="Google Shape;480;p52"/>
          <p:cNvSpPr/>
          <p:nvPr>
            <p:ph idx="2" type="pic"/>
          </p:nvPr>
        </p:nvSpPr>
        <p:spPr>
          <a:xfrm>
            <a:off x="0" y="0"/>
            <a:ext cx="12192000" cy="6146700"/>
          </a:xfrm>
          <a:prstGeom prst="rect">
            <a:avLst/>
          </a:prstGeom>
          <a:noFill/>
          <a:ln>
            <a:noFill/>
          </a:ln>
        </p:spPr>
      </p:sp>
      <p:sp>
        <p:nvSpPr>
          <p:cNvPr id="481" name="Google Shape;481;p5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2" name="Google Shape;482;p5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3" name="Google Shape;483;p5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4" name="Shape 494"/>
        <p:cNvGrpSpPr/>
        <p:nvPr/>
      </p:nvGrpSpPr>
      <p:grpSpPr>
        <a:xfrm>
          <a:off x="0" y="0"/>
          <a:ext cx="0" cy="0"/>
          <a:chOff x="0" y="0"/>
          <a:chExt cx="0" cy="0"/>
        </a:xfrm>
      </p:grpSpPr>
      <p:sp>
        <p:nvSpPr>
          <p:cNvPr id="495" name="Google Shape;495;p5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6" name="Google Shape;496;p5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7" name="Google Shape;497;p55"/>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8" name="Google Shape;498;p5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499" name="Shape 499"/>
        <p:cNvGrpSpPr/>
        <p:nvPr/>
      </p:nvGrpSpPr>
      <p:grpSpPr>
        <a:xfrm>
          <a:off x="0" y="0"/>
          <a:ext cx="0" cy="0"/>
          <a:chOff x="0" y="0"/>
          <a:chExt cx="0" cy="0"/>
        </a:xfrm>
      </p:grpSpPr>
      <p:sp>
        <p:nvSpPr>
          <p:cNvPr id="500" name="Google Shape;500;p56"/>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1" name="Google Shape;501;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2" name="Shape 502"/>
        <p:cNvGrpSpPr/>
        <p:nvPr/>
      </p:nvGrpSpPr>
      <p:grpSpPr>
        <a:xfrm>
          <a:off x="0" y="0"/>
          <a:ext cx="0" cy="0"/>
          <a:chOff x="0" y="0"/>
          <a:chExt cx="0" cy="0"/>
        </a:xfrm>
      </p:grpSpPr>
      <p:sp>
        <p:nvSpPr>
          <p:cNvPr id="503" name="Google Shape;503;p57"/>
          <p:cNvSpPr/>
          <p:nvPr>
            <p:ph idx="2" type="pic"/>
          </p:nvPr>
        </p:nvSpPr>
        <p:spPr>
          <a:xfrm>
            <a:off x="1676255" y="1665017"/>
            <a:ext cx="1463100" cy="1463100"/>
          </a:xfrm>
          <a:prstGeom prst="rect">
            <a:avLst/>
          </a:prstGeom>
          <a:noFill/>
          <a:ln>
            <a:noFill/>
          </a:ln>
        </p:spPr>
      </p:sp>
      <p:sp>
        <p:nvSpPr>
          <p:cNvPr id="504" name="Google Shape;504;p57"/>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5" name="Google Shape;505;p57"/>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6" name="Google Shape;506;p57"/>
          <p:cNvSpPr/>
          <p:nvPr>
            <p:ph idx="4" type="pic"/>
          </p:nvPr>
        </p:nvSpPr>
        <p:spPr>
          <a:xfrm>
            <a:off x="5056062" y="1665017"/>
            <a:ext cx="1463100" cy="1463100"/>
          </a:xfrm>
          <a:prstGeom prst="rect">
            <a:avLst/>
          </a:prstGeom>
          <a:noFill/>
          <a:ln>
            <a:noFill/>
          </a:ln>
        </p:spPr>
      </p:sp>
      <p:sp>
        <p:nvSpPr>
          <p:cNvPr id="507" name="Google Shape;507;p57"/>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08" name="Google Shape;508;p57"/>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09" name="Google Shape;509;p57"/>
          <p:cNvSpPr/>
          <p:nvPr>
            <p:ph idx="7" type="pic"/>
          </p:nvPr>
        </p:nvSpPr>
        <p:spPr>
          <a:xfrm>
            <a:off x="8435870" y="1665017"/>
            <a:ext cx="1463100" cy="1463100"/>
          </a:xfrm>
          <a:prstGeom prst="rect">
            <a:avLst/>
          </a:prstGeom>
          <a:noFill/>
          <a:ln>
            <a:noFill/>
          </a:ln>
        </p:spPr>
      </p:sp>
      <p:sp>
        <p:nvSpPr>
          <p:cNvPr id="510" name="Google Shape;510;p57"/>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1" name="Google Shape;511;p57"/>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2" name="Google Shape;512;p57"/>
          <p:cNvSpPr/>
          <p:nvPr>
            <p:ph idx="13" type="pic"/>
          </p:nvPr>
        </p:nvSpPr>
        <p:spPr>
          <a:xfrm>
            <a:off x="1676255" y="4072552"/>
            <a:ext cx="1463100" cy="1463100"/>
          </a:xfrm>
          <a:prstGeom prst="rect">
            <a:avLst/>
          </a:prstGeom>
          <a:noFill/>
          <a:ln>
            <a:noFill/>
          </a:ln>
        </p:spPr>
      </p:sp>
      <p:sp>
        <p:nvSpPr>
          <p:cNvPr id="513" name="Google Shape;513;p57"/>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4" name="Google Shape;514;p57"/>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5" name="Google Shape;515;p57"/>
          <p:cNvSpPr/>
          <p:nvPr>
            <p:ph idx="16" type="pic"/>
          </p:nvPr>
        </p:nvSpPr>
        <p:spPr>
          <a:xfrm>
            <a:off x="5056062" y="4072552"/>
            <a:ext cx="1463100" cy="1463100"/>
          </a:xfrm>
          <a:prstGeom prst="rect">
            <a:avLst/>
          </a:prstGeom>
          <a:noFill/>
          <a:ln>
            <a:noFill/>
          </a:ln>
        </p:spPr>
      </p:sp>
      <p:sp>
        <p:nvSpPr>
          <p:cNvPr id="516" name="Google Shape;516;p57"/>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7" name="Google Shape;517;p57"/>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8" name="Google Shape;518;p57"/>
          <p:cNvSpPr/>
          <p:nvPr>
            <p:ph idx="19" type="pic"/>
          </p:nvPr>
        </p:nvSpPr>
        <p:spPr>
          <a:xfrm>
            <a:off x="8435870" y="4072552"/>
            <a:ext cx="1463100" cy="1463100"/>
          </a:xfrm>
          <a:prstGeom prst="rect">
            <a:avLst/>
          </a:prstGeom>
          <a:noFill/>
          <a:ln>
            <a:noFill/>
          </a:ln>
        </p:spPr>
      </p:sp>
      <p:sp>
        <p:nvSpPr>
          <p:cNvPr id="519" name="Google Shape;519;p57"/>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0" name="Google Shape;520;p57"/>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1" name="Google Shape;521;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2" name="Shape 522"/>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3" name="Shape 523"/>
        <p:cNvGrpSpPr/>
        <p:nvPr/>
      </p:nvGrpSpPr>
      <p:grpSpPr>
        <a:xfrm>
          <a:off x="0" y="0"/>
          <a:ext cx="0" cy="0"/>
          <a:chOff x="0" y="0"/>
          <a:chExt cx="0" cy="0"/>
        </a:xfrm>
      </p:grpSpPr>
      <p:sp>
        <p:nvSpPr>
          <p:cNvPr id="524" name="Google Shape;524;p59"/>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5" name="Google Shape;525;p59"/>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6" name="Google Shape;526;p5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27" name="Google Shape;527;p59"/>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8" name="Google Shape;528;p59"/>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29" name="Google Shape;529;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0" name="Shape 530"/>
        <p:cNvGrpSpPr/>
        <p:nvPr/>
      </p:nvGrpSpPr>
      <p:grpSpPr>
        <a:xfrm>
          <a:off x="0" y="0"/>
          <a:ext cx="0" cy="0"/>
          <a:chOff x="0" y="0"/>
          <a:chExt cx="0" cy="0"/>
        </a:xfrm>
      </p:grpSpPr>
      <p:cxnSp>
        <p:nvCxnSpPr>
          <p:cNvPr id="531" name="Google Shape;531;p60"/>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2" name="Google Shape;532;p60"/>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3" name="Google Shape;533;p60"/>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4" name="Google Shape;534;p60"/>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5" name="Google Shape;535;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36" name="Shape 536"/>
        <p:cNvGrpSpPr/>
        <p:nvPr/>
      </p:nvGrpSpPr>
      <p:grpSpPr>
        <a:xfrm>
          <a:off x="0" y="0"/>
          <a:ext cx="0" cy="0"/>
          <a:chOff x="0" y="0"/>
          <a:chExt cx="0" cy="0"/>
        </a:xfrm>
      </p:grpSpPr>
      <p:cxnSp>
        <p:nvCxnSpPr>
          <p:cNvPr id="537" name="Google Shape;537;p61"/>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38" name="Google Shape;538;p61"/>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39" name="Google Shape;539;p61"/>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0" name="Google Shape;540;p61"/>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1" name="Google Shape;541;p61"/>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2" name="Google Shape;542;p61"/>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3" name="Google Shape;543;p61"/>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44" name="Google Shape;544;p61"/>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45" name="Google Shape;545;p61"/>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6" name="Google Shape;546;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47" name="Shape 547"/>
        <p:cNvGrpSpPr/>
        <p:nvPr/>
      </p:nvGrpSpPr>
      <p:grpSpPr>
        <a:xfrm>
          <a:off x="0" y="0"/>
          <a:ext cx="0" cy="0"/>
          <a:chOff x="0" y="0"/>
          <a:chExt cx="0" cy="0"/>
        </a:xfrm>
      </p:grpSpPr>
      <p:sp>
        <p:nvSpPr>
          <p:cNvPr id="548" name="Google Shape;548;p62"/>
          <p:cNvSpPr/>
          <p:nvPr>
            <p:ph idx="2" type="pic"/>
          </p:nvPr>
        </p:nvSpPr>
        <p:spPr>
          <a:xfrm>
            <a:off x="1823096" y="2574245"/>
            <a:ext cx="1005900" cy="1005900"/>
          </a:xfrm>
          <a:prstGeom prst="rect">
            <a:avLst/>
          </a:prstGeom>
          <a:noFill/>
          <a:ln>
            <a:noFill/>
          </a:ln>
        </p:spPr>
      </p:sp>
      <p:sp>
        <p:nvSpPr>
          <p:cNvPr id="549" name="Google Shape;549;p62"/>
          <p:cNvSpPr/>
          <p:nvPr>
            <p:ph idx="3" type="pic"/>
          </p:nvPr>
        </p:nvSpPr>
        <p:spPr>
          <a:xfrm>
            <a:off x="5593080" y="2574245"/>
            <a:ext cx="1005900" cy="1005900"/>
          </a:xfrm>
          <a:prstGeom prst="rect">
            <a:avLst/>
          </a:prstGeom>
          <a:noFill/>
          <a:ln>
            <a:noFill/>
          </a:ln>
        </p:spPr>
      </p:sp>
      <p:sp>
        <p:nvSpPr>
          <p:cNvPr id="550" name="Google Shape;550;p62"/>
          <p:cNvSpPr/>
          <p:nvPr>
            <p:ph idx="4" type="pic"/>
          </p:nvPr>
        </p:nvSpPr>
        <p:spPr>
          <a:xfrm>
            <a:off x="9222271" y="2574245"/>
            <a:ext cx="1005900" cy="1005900"/>
          </a:xfrm>
          <a:prstGeom prst="rect">
            <a:avLst/>
          </a:prstGeom>
          <a:noFill/>
          <a:ln>
            <a:noFill/>
          </a:ln>
        </p:spPr>
      </p:sp>
      <p:cxnSp>
        <p:nvCxnSpPr>
          <p:cNvPr id="551" name="Google Shape;551;p62"/>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2" name="Google Shape;552;p62"/>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3" name="Google Shape;553;p62"/>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4" name="Google Shape;554;p62"/>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5" name="Google Shape;555;p62"/>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2"/>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7" name="Google Shape;557;p62"/>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2"/>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59" name="Google Shape;559;p62"/>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1" name="Shape 561"/>
        <p:cNvGrpSpPr/>
        <p:nvPr/>
      </p:nvGrpSpPr>
      <p:grpSpPr>
        <a:xfrm>
          <a:off x="0" y="0"/>
          <a:ext cx="0" cy="0"/>
          <a:chOff x="0" y="0"/>
          <a:chExt cx="0" cy="0"/>
        </a:xfrm>
      </p:grpSpPr>
      <p:sp>
        <p:nvSpPr>
          <p:cNvPr id="562" name="Google Shape;562;p6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3" name="Google Shape;563;p63"/>
          <p:cNvSpPr/>
          <p:nvPr>
            <p:ph idx="2" type="pic"/>
          </p:nvPr>
        </p:nvSpPr>
        <p:spPr>
          <a:xfrm>
            <a:off x="729761" y="1921550"/>
            <a:ext cx="822900" cy="822900"/>
          </a:xfrm>
          <a:prstGeom prst="rect">
            <a:avLst/>
          </a:prstGeom>
          <a:noFill/>
          <a:ln>
            <a:noFill/>
          </a:ln>
        </p:spPr>
      </p:sp>
      <p:sp>
        <p:nvSpPr>
          <p:cNvPr id="564" name="Google Shape;564;p63"/>
          <p:cNvSpPr/>
          <p:nvPr>
            <p:ph idx="3" type="pic"/>
          </p:nvPr>
        </p:nvSpPr>
        <p:spPr>
          <a:xfrm>
            <a:off x="729761" y="3037769"/>
            <a:ext cx="822900" cy="822900"/>
          </a:xfrm>
          <a:prstGeom prst="rect">
            <a:avLst/>
          </a:prstGeom>
          <a:noFill/>
          <a:ln>
            <a:noFill/>
          </a:ln>
        </p:spPr>
      </p:sp>
      <p:sp>
        <p:nvSpPr>
          <p:cNvPr id="565" name="Google Shape;565;p63"/>
          <p:cNvSpPr/>
          <p:nvPr>
            <p:ph idx="4" type="pic"/>
          </p:nvPr>
        </p:nvSpPr>
        <p:spPr>
          <a:xfrm>
            <a:off x="729761" y="4151979"/>
            <a:ext cx="822900" cy="822900"/>
          </a:xfrm>
          <a:prstGeom prst="rect">
            <a:avLst/>
          </a:prstGeom>
          <a:noFill/>
          <a:ln>
            <a:noFill/>
          </a:ln>
        </p:spPr>
      </p:sp>
      <p:sp>
        <p:nvSpPr>
          <p:cNvPr id="566" name="Google Shape;566;p63"/>
          <p:cNvSpPr/>
          <p:nvPr>
            <p:ph idx="5" type="pic"/>
          </p:nvPr>
        </p:nvSpPr>
        <p:spPr>
          <a:xfrm>
            <a:off x="729761" y="5262171"/>
            <a:ext cx="822900" cy="822900"/>
          </a:xfrm>
          <a:prstGeom prst="rect">
            <a:avLst/>
          </a:prstGeom>
          <a:noFill/>
          <a:ln>
            <a:noFill/>
          </a:ln>
        </p:spPr>
      </p:sp>
      <p:sp>
        <p:nvSpPr>
          <p:cNvPr id="567" name="Google Shape;567;p63"/>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8" name="Google Shape;568;p63"/>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69" name="Google Shape;569;p63"/>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0" name="Google Shape;570;p63"/>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3"/>
          <p:cNvSpPr/>
          <p:nvPr>
            <p:ph idx="9" type="pic"/>
          </p:nvPr>
        </p:nvSpPr>
        <p:spPr>
          <a:xfrm flipH="1">
            <a:off x="6458875" y="416100"/>
            <a:ext cx="5733300" cy="6025800"/>
          </a:xfrm>
          <a:prstGeom prst="flowChartDelay">
            <a:avLst/>
          </a:prstGeom>
          <a:noFill/>
          <a:ln>
            <a:noFill/>
          </a:ln>
        </p:spPr>
      </p:sp>
      <p:sp>
        <p:nvSpPr>
          <p:cNvPr id="572" name="Google Shape;572;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3" name="Shape 573"/>
        <p:cNvGrpSpPr/>
        <p:nvPr/>
      </p:nvGrpSpPr>
      <p:grpSpPr>
        <a:xfrm>
          <a:off x="0" y="0"/>
          <a:ext cx="0" cy="0"/>
          <a:chOff x="0" y="0"/>
          <a:chExt cx="0" cy="0"/>
        </a:xfrm>
      </p:grpSpPr>
      <p:sp>
        <p:nvSpPr>
          <p:cNvPr id="574" name="Google Shape;574;p64"/>
          <p:cNvSpPr/>
          <p:nvPr>
            <p:ph idx="2" type="pic"/>
          </p:nvPr>
        </p:nvSpPr>
        <p:spPr>
          <a:xfrm>
            <a:off x="0" y="416100"/>
            <a:ext cx="5733300" cy="6025800"/>
          </a:xfrm>
          <a:prstGeom prst="flowChartDelay">
            <a:avLst/>
          </a:prstGeom>
          <a:noFill/>
          <a:ln>
            <a:noFill/>
          </a:ln>
        </p:spPr>
      </p:sp>
      <p:sp>
        <p:nvSpPr>
          <p:cNvPr id="575" name="Google Shape;575;p64"/>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6" name="Google Shape;576;p64"/>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77" name="Google Shape;577;p64"/>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78" name="Shape 578"/>
        <p:cNvGrpSpPr/>
        <p:nvPr/>
      </p:nvGrpSpPr>
      <p:grpSpPr>
        <a:xfrm>
          <a:off x="0" y="0"/>
          <a:ext cx="0" cy="0"/>
          <a:chOff x="0" y="0"/>
          <a:chExt cx="0" cy="0"/>
        </a:xfrm>
      </p:grpSpPr>
      <p:sp>
        <p:nvSpPr>
          <p:cNvPr id="579" name="Google Shape;579;p65"/>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0" name="Google Shape;580;p65"/>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1" name="Google Shape;581;p65"/>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2" name="Google Shape;582;p65"/>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3" name="Google Shape;583;p65"/>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4" name="Google Shape;584;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85" name="Shape 585"/>
        <p:cNvGrpSpPr/>
        <p:nvPr/>
      </p:nvGrpSpPr>
      <p:grpSpPr>
        <a:xfrm>
          <a:off x="0" y="0"/>
          <a:ext cx="0" cy="0"/>
          <a:chOff x="0" y="0"/>
          <a:chExt cx="0" cy="0"/>
        </a:xfrm>
      </p:grpSpPr>
      <p:sp>
        <p:nvSpPr>
          <p:cNvPr id="586" name="Google Shape;586;p66"/>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87" name="Google Shape;587;p66"/>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88" name="Google Shape;588;p66"/>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66"/>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0" name="Google Shape;590;p66"/>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1" name="Google Shape;591;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2" name="Shape 592"/>
        <p:cNvGrpSpPr/>
        <p:nvPr/>
      </p:nvGrpSpPr>
      <p:grpSpPr>
        <a:xfrm>
          <a:off x="0" y="0"/>
          <a:ext cx="0" cy="0"/>
          <a:chOff x="0" y="0"/>
          <a:chExt cx="0" cy="0"/>
        </a:xfrm>
      </p:grpSpPr>
      <p:sp>
        <p:nvSpPr>
          <p:cNvPr id="593" name="Google Shape;593;p67"/>
          <p:cNvSpPr/>
          <p:nvPr>
            <p:ph idx="2" type="pic"/>
          </p:nvPr>
        </p:nvSpPr>
        <p:spPr>
          <a:xfrm>
            <a:off x="628891" y="1672660"/>
            <a:ext cx="2543700" cy="2297400"/>
          </a:xfrm>
          <a:prstGeom prst="rect">
            <a:avLst/>
          </a:prstGeom>
          <a:noFill/>
          <a:ln>
            <a:noFill/>
          </a:ln>
        </p:spPr>
      </p:sp>
      <p:sp>
        <p:nvSpPr>
          <p:cNvPr id="594" name="Google Shape;594;p67"/>
          <p:cNvSpPr/>
          <p:nvPr>
            <p:ph idx="3" type="pic"/>
          </p:nvPr>
        </p:nvSpPr>
        <p:spPr>
          <a:xfrm>
            <a:off x="3302977" y="1672660"/>
            <a:ext cx="2543700" cy="2297400"/>
          </a:xfrm>
          <a:prstGeom prst="rect">
            <a:avLst/>
          </a:prstGeom>
          <a:noFill/>
          <a:ln>
            <a:noFill/>
          </a:ln>
        </p:spPr>
      </p:sp>
      <p:sp>
        <p:nvSpPr>
          <p:cNvPr id="595" name="Google Shape;595;p67"/>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67"/>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7" name="Google Shape;597;p67"/>
          <p:cNvSpPr/>
          <p:nvPr>
            <p:ph idx="5" type="pic"/>
          </p:nvPr>
        </p:nvSpPr>
        <p:spPr>
          <a:xfrm>
            <a:off x="628891" y="4080194"/>
            <a:ext cx="2543700" cy="2297400"/>
          </a:xfrm>
          <a:prstGeom prst="rect">
            <a:avLst/>
          </a:prstGeom>
          <a:noFill/>
          <a:ln>
            <a:noFill/>
          </a:ln>
        </p:spPr>
      </p:sp>
      <p:sp>
        <p:nvSpPr>
          <p:cNvPr id="598" name="Google Shape;598;p67"/>
          <p:cNvSpPr/>
          <p:nvPr>
            <p:ph idx="6" type="pic"/>
          </p:nvPr>
        </p:nvSpPr>
        <p:spPr>
          <a:xfrm>
            <a:off x="3302977" y="4080194"/>
            <a:ext cx="2543700" cy="2297400"/>
          </a:xfrm>
          <a:prstGeom prst="rect">
            <a:avLst/>
          </a:prstGeom>
          <a:noFill/>
          <a:ln>
            <a:noFill/>
          </a:ln>
        </p:spPr>
      </p:sp>
      <p:sp>
        <p:nvSpPr>
          <p:cNvPr id="599" name="Google Shape;599;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0" name="Shape 600"/>
        <p:cNvGrpSpPr/>
        <p:nvPr/>
      </p:nvGrpSpPr>
      <p:grpSpPr>
        <a:xfrm>
          <a:off x="0" y="0"/>
          <a:ext cx="0" cy="0"/>
          <a:chOff x="0" y="0"/>
          <a:chExt cx="0" cy="0"/>
        </a:xfrm>
      </p:grpSpPr>
      <p:sp>
        <p:nvSpPr>
          <p:cNvPr id="601" name="Google Shape;601;p68"/>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2" name="Google Shape;602;p68"/>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3" name="Google Shape;603;p68"/>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4" name="Google Shape;604;p68"/>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5" name="Google Shape;605;p68"/>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6" name="Google Shape;606;p68"/>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07" name="Google Shape;607;p68"/>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08" name="Google Shape;608;p68"/>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9" name="Google Shape;609;p68"/>
          <p:cNvSpPr/>
          <p:nvPr>
            <p:ph idx="9" type="pic"/>
          </p:nvPr>
        </p:nvSpPr>
        <p:spPr>
          <a:xfrm>
            <a:off x="616639" y="2669177"/>
            <a:ext cx="365700" cy="365700"/>
          </a:xfrm>
          <a:prstGeom prst="rect">
            <a:avLst/>
          </a:prstGeom>
          <a:noFill/>
          <a:ln>
            <a:noFill/>
          </a:ln>
        </p:spPr>
      </p:sp>
      <p:sp>
        <p:nvSpPr>
          <p:cNvPr id="610" name="Google Shape;610;p68"/>
          <p:cNvSpPr/>
          <p:nvPr>
            <p:ph idx="13" type="pic"/>
          </p:nvPr>
        </p:nvSpPr>
        <p:spPr>
          <a:xfrm>
            <a:off x="616639" y="3583577"/>
            <a:ext cx="365700" cy="365700"/>
          </a:xfrm>
          <a:prstGeom prst="rect">
            <a:avLst/>
          </a:prstGeom>
          <a:noFill/>
          <a:ln>
            <a:noFill/>
          </a:ln>
        </p:spPr>
      </p:sp>
      <p:sp>
        <p:nvSpPr>
          <p:cNvPr id="611" name="Google Shape;611;p68"/>
          <p:cNvSpPr/>
          <p:nvPr>
            <p:ph idx="14" type="pic"/>
          </p:nvPr>
        </p:nvSpPr>
        <p:spPr>
          <a:xfrm>
            <a:off x="616639" y="4565710"/>
            <a:ext cx="365700" cy="365700"/>
          </a:xfrm>
          <a:prstGeom prst="rect">
            <a:avLst/>
          </a:prstGeom>
          <a:noFill/>
          <a:ln>
            <a:noFill/>
          </a:ln>
        </p:spPr>
      </p:sp>
      <p:sp>
        <p:nvSpPr>
          <p:cNvPr id="612" name="Google Shape;612;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3" name="Shape 613"/>
        <p:cNvGrpSpPr/>
        <p:nvPr/>
      </p:nvGrpSpPr>
      <p:grpSpPr>
        <a:xfrm>
          <a:off x="0" y="0"/>
          <a:ext cx="0" cy="0"/>
          <a:chOff x="0" y="0"/>
          <a:chExt cx="0" cy="0"/>
        </a:xfrm>
      </p:grpSpPr>
      <p:sp>
        <p:nvSpPr>
          <p:cNvPr id="614" name="Google Shape;614;p69"/>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5" name="Google Shape;615;p69"/>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6" name="Google Shape;616;p69"/>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17" name="Google Shape;617;p69"/>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18" name="Google Shape;618;p69"/>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19" name="Google Shape;619;p69"/>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0" name="Google Shape;620;p69"/>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1" name="Google Shape;621;p69"/>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2" name="Google Shape;622;p6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3" name="Google Shape;62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4" name="Shape 624"/>
        <p:cNvGrpSpPr/>
        <p:nvPr/>
      </p:nvGrpSpPr>
      <p:grpSpPr>
        <a:xfrm>
          <a:off x="0" y="0"/>
          <a:ext cx="0" cy="0"/>
          <a:chOff x="0" y="0"/>
          <a:chExt cx="0" cy="0"/>
        </a:xfrm>
      </p:grpSpPr>
      <p:sp>
        <p:nvSpPr>
          <p:cNvPr id="625" name="Google Shape;625;p70"/>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6" name="Google Shape;626;p70"/>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27" name="Google Shape;627;p70"/>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28" name="Google Shape;628;p70"/>
          <p:cNvSpPr/>
          <p:nvPr>
            <p:ph idx="2" type="pic"/>
          </p:nvPr>
        </p:nvSpPr>
        <p:spPr>
          <a:xfrm>
            <a:off x="8095047" y="1257696"/>
            <a:ext cx="2124300" cy="4571400"/>
          </a:xfrm>
          <a:prstGeom prst="roundRect">
            <a:avLst>
              <a:gd fmla="val 10302" name="adj"/>
            </a:avLst>
          </a:prstGeom>
          <a:solidFill>
            <a:schemeClr val="lt2"/>
          </a:solidFill>
          <a:ln>
            <a:noFill/>
          </a:ln>
        </p:spPr>
      </p:sp>
      <p:sp>
        <p:nvSpPr>
          <p:cNvPr id="629" name="Google Shape;629;p70"/>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0" name="Google Shape;630;p70"/>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1" name="Google Shape;631;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2" name="Shape 632"/>
        <p:cNvGrpSpPr/>
        <p:nvPr/>
      </p:nvGrpSpPr>
      <p:grpSpPr>
        <a:xfrm>
          <a:off x="0" y="0"/>
          <a:ext cx="0" cy="0"/>
          <a:chOff x="0" y="0"/>
          <a:chExt cx="0" cy="0"/>
        </a:xfrm>
      </p:grpSpPr>
      <p:sp>
        <p:nvSpPr>
          <p:cNvPr id="633" name="Google Shape;633;p71"/>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4" name="Google Shape;634;p71"/>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35" name="Google Shape;635;p71"/>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36" name="Google Shape;636;p71"/>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37" name="Google Shape;637;p71"/>
          <p:cNvSpPr/>
          <p:nvPr>
            <p:ph idx="2" type="pic"/>
          </p:nvPr>
        </p:nvSpPr>
        <p:spPr>
          <a:xfrm>
            <a:off x="5146901" y="1993899"/>
            <a:ext cx="2048100" cy="4379100"/>
          </a:xfrm>
          <a:prstGeom prst="rect">
            <a:avLst/>
          </a:prstGeom>
          <a:noFill/>
          <a:ln>
            <a:noFill/>
          </a:ln>
        </p:spPr>
      </p:sp>
      <p:sp>
        <p:nvSpPr>
          <p:cNvPr id="638" name="Google Shape;638;p71"/>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39" name="Google Shape;639;p71"/>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0" name="Google Shape;640;p71"/>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41" name="Google Shape;641;p71"/>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2" name="Google Shape;642;p71"/>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3" name="Google Shape;643;p71"/>
          <p:cNvSpPr/>
          <p:nvPr>
            <p:ph idx="7" type="pic"/>
          </p:nvPr>
        </p:nvSpPr>
        <p:spPr>
          <a:xfrm>
            <a:off x="8146954" y="2518389"/>
            <a:ext cx="365700" cy="365700"/>
          </a:xfrm>
          <a:prstGeom prst="rect">
            <a:avLst/>
          </a:prstGeom>
          <a:noFill/>
          <a:ln>
            <a:noFill/>
          </a:ln>
        </p:spPr>
      </p:sp>
      <p:sp>
        <p:nvSpPr>
          <p:cNvPr id="644" name="Google Shape;644;p71"/>
          <p:cNvSpPr/>
          <p:nvPr>
            <p:ph idx="8" type="pic"/>
          </p:nvPr>
        </p:nvSpPr>
        <p:spPr>
          <a:xfrm>
            <a:off x="8146954" y="3860390"/>
            <a:ext cx="365700" cy="365700"/>
          </a:xfrm>
          <a:prstGeom prst="rect">
            <a:avLst/>
          </a:prstGeom>
          <a:noFill/>
          <a:ln>
            <a:noFill/>
          </a:ln>
        </p:spPr>
      </p:sp>
      <p:sp>
        <p:nvSpPr>
          <p:cNvPr id="645" name="Google Shape;645;p71"/>
          <p:cNvSpPr/>
          <p:nvPr>
            <p:ph idx="9" type="pic"/>
          </p:nvPr>
        </p:nvSpPr>
        <p:spPr>
          <a:xfrm>
            <a:off x="8146954" y="5179070"/>
            <a:ext cx="365700" cy="365700"/>
          </a:xfrm>
          <a:prstGeom prst="rect">
            <a:avLst/>
          </a:prstGeom>
          <a:noFill/>
          <a:ln>
            <a:noFill/>
          </a:ln>
        </p:spPr>
      </p:sp>
      <p:sp>
        <p:nvSpPr>
          <p:cNvPr id="646" name="Google Shape;64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47" name="Shape 647"/>
        <p:cNvGrpSpPr/>
        <p:nvPr/>
      </p:nvGrpSpPr>
      <p:grpSpPr>
        <a:xfrm>
          <a:off x="0" y="0"/>
          <a:ext cx="0" cy="0"/>
          <a:chOff x="0" y="0"/>
          <a:chExt cx="0" cy="0"/>
        </a:xfrm>
      </p:grpSpPr>
      <p:sp>
        <p:nvSpPr>
          <p:cNvPr id="648" name="Google Shape;648;p72"/>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9" name="Google Shape;649;p7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0" name="Google Shape;650;p72"/>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1" name="Google Shape;651;p72"/>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2" name="Google Shape;652;p72"/>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53" name="Google Shape;653;p72"/>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4" name="Google Shape;654;p72"/>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55" name="Google Shape;655;p72"/>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72"/>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7" name="Google Shape;657;p72"/>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8" name="Google Shape;658;p72"/>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59" name="Google Shape;659;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0" name="Shape 660"/>
        <p:cNvGrpSpPr/>
        <p:nvPr/>
      </p:nvGrpSpPr>
      <p:grpSpPr>
        <a:xfrm>
          <a:off x="0" y="0"/>
          <a:ext cx="0" cy="0"/>
          <a:chOff x="0" y="0"/>
          <a:chExt cx="0" cy="0"/>
        </a:xfrm>
      </p:grpSpPr>
      <p:sp>
        <p:nvSpPr>
          <p:cNvPr id="661" name="Google Shape;661;p73"/>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2" name="Google Shape;662;p7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3" name="Google Shape;663;p73"/>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4" name="Google Shape;664;p73"/>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5" name="Google Shape;665;p73"/>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6" name="Google Shape;666;p73"/>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3"/>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68" name="Google Shape;668;p73"/>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73"/>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0" name="Google Shape;670;p73"/>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3"/>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3"/>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73" name="Google Shape;673;p73"/>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73"/>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5" name="Google Shape;675;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76" name="Shape 676"/>
        <p:cNvGrpSpPr/>
        <p:nvPr/>
      </p:nvGrpSpPr>
      <p:grpSpPr>
        <a:xfrm>
          <a:off x="0" y="0"/>
          <a:ext cx="0" cy="0"/>
          <a:chOff x="0" y="0"/>
          <a:chExt cx="0" cy="0"/>
        </a:xfrm>
      </p:grpSpPr>
      <p:sp>
        <p:nvSpPr>
          <p:cNvPr id="677" name="Google Shape;677;p7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78" name="Google Shape;678;p74"/>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4"/>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0" name="Google Shape;680;p74"/>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1" name="Google Shape;681;p74"/>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4"/>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3" name="Google Shape;683;p74"/>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4" name="Google Shape;684;p74"/>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74"/>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6" name="Google Shape;686;p74"/>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7" name="Google Shape;687;p74"/>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8" name="Google Shape;688;p74"/>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9" name="Google Shape;689;p74"/>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74"/>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1" name="Google Shape;691;p74"/>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2" name="Google Shape;692;p74"/>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3" name="Google Shape;693;p74"/>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4" name="Google Shape;69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695" name="Shape 695"/>
        <p:cNvGrpSpPr/>
        <p:nvPr/>
      </p:nvGrpSpPr>
      <p:grpSpPr>
        <a:xfrm>
          <a:off x="0" y="0"/>
          <a:ext cx="0" cy="0"/>
          <a:chOff x="0" y="0"/>
          <a:chExt cx="0" cy="0"/>
        </a:xfrm>
      </p:grpSpPr>
      <p:sp>
        <p:nvSpPr>
          <p:cNvPr id="696" name="Google Shape;696;p7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697" name="Google Shape;697;p75"/>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8" name="Google Shape;698;p75"/>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699" name="Google Shape;699;p75"/>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0" name="Google Shape;700;p75"/>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1" name="Google Shape;701;p75"/>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2" name="Google Shape;702;p75"/>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03" name="Google Shape;703;p75"/>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4" name="Google Shape;704;p75"/>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5" name="Google Shape;705;p75"/>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6" name="Google Shape;706;p75"/>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5"/>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8" name="Google Shape;708;p75"/>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75"/>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75"/>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1" name="Google Shape;711;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2" name="Shape 712"/>
        <p:cNvGrpSpPr/>
        <p:nvPr/>
      </p:nvGrpSpPr>
      <p:grpSpPr>
        <a:xfrm>
          <a:off x="0" y="0"/>
          <a:ext cx="0" cy="0"/>
          <a:chOff x="0" y="0"/>
          <a:chExt cx="0" cy="0"/>
        </a:xfrm>
      </p:grpSpPr>
      <p:sp>
        <p:nvSpPr>
          <p:cNvPr id="713" name="Google Shape;713;p76"/>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4" name="Google Shape;714;p76"/>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15" name="Google Shape;715;p76"/>
          <p:cNvSpPr/>
          <p:nvPr>
            <p:ph idx="2" type="pic"/>
          </p:nvPr>
        </p:nvSpPr>
        <p:spPr>
          <a:xfrm>
            <a:off x="6093644" y="3431357"/>
            <a:ext cx="6096000" cy="3429000"/>
          </a:xfrm>
          <a:prstGeom prst="rect">
            <a:avLst/>
          </a:prstGeom>
          <a:noFill/>
          <a:ln>
            <a:noFill/>
          </a:ln>
        </p:spPr>
      </p:sp>
      <p:sp>
        <p:nvSpPr>
          <p:cNvPr id="716" name="Google Shape;716;p76"/>
          <p:cNvSpPr/>
          <p:nvPr>
            <p:ph idx="3" type="pic"/>
          </p:nvPr>
        </p:nvSpPr>
        <p:spPr>
          <a:xfrm>
            <a:off x="6096000" y="-4715"/>
            <a:ext cx="6096000" cy="3429000"/>
          </a:xfrm>
          <a:prstGeom prst="rect">
            <a:avLst/>
          </a:prstGeom>
          <a:noFill/>
          <a:ln>
            <a:noFill/>
          </a:ln>
        </p:spPr>
      </p:sp>
      <p:sp>
        <p:nvSpPr>
          <p:cNvPr id="717" name="Google Shape;717;p76"/>
          <p:cNvSpPr/>
          <p:nvPr>
            <p:ph idx="4" type="pic"/>
          </p:nvPr>
        </p:nvSpPr>
        <p:spPr>
          <a:xfrm>
            <a:off x="-1571" y="3431357"/>
            <a:ext cx="6096000" cy="3429000"/>
          </a:xfrm>
          <a:prstGeom prst="rect">
            <a:avLst/>
          </a:prstGeom>
          <a:noFill/>
          <a:ln>
            <a:noFill/>
          </a:ln>
        </p:spPr>
      </p:sp>
      <p:sp>
        <p:nvSpPr>
          <p:cNvPr id="718" name="Google Shape;718;p76"/>
          <p:cNvSpPr/>
          <p:nvPr>
            <p:ph idx="5" type="pic"/>
          </p:nvPr>
        </p:nvSpPr>
        <p:spPr>
          <a:xfrm>
            <a:off x="-9425" y="-4715"/>
            <a:ext cx="6096000" cy="3429000"/>
          </a:xfrm>
          <a:prstGeom prst="rect">
            <a:avLst/>
          </a:prstGeom>
          <a:noFill/>
          <a:ln>
            <a:noFill/>
          </a:ln>
        </p:spPr>
      </p:sp>
      <p:sp>
        <p:nvSpPr>
          <p:cNvPr id="719" name="Google Shape;719;p76"/>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0" name="Google Shape;720;p76"/>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1" name="Google Shape;721;p76"/>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22" name="Google Shape;722;p76"/>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3" name="Shape 723"/>
        <p:cNvGrpSpPr/>
        <p:nvPr/>
      </p:nvGrpSpPr>
      <p:grpSpPr>
        <a:xfrm>
          <a:off x="0" y="0"/>
          <a:ext cx="0" cy="0"/>
          <a:chOff x="0" y="0"/>
          <a:chExt cx="0" cy="0"/>
        </a:xfrm>
      </p:grpSpPr>
      <p:sp>
        <p:nvSpPr>
          <p:cNvPr id="724" name="Google Shape;724;p77"/>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5" name="Google Shape;725;p77"/>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6" name="Google Shape;726;p77"/>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27" name="Google Shape;727;p77"/>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8" name="Google Shape;728;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29" name="Shape 729"/>
        <p:cNvGrpSpPr/>
        <p:nvPr/>
      </p:nvGrpSpPr>
      <p:grpSpPr>
        <a:xfrm>
          <a:off x="0" y="0"/>
          <a:ext cx="0" cy="0"/>
          <a:chOff x="0" y="0"/>
          <a:chExt cx="0" cy="0"/>
        </a:xfrm>
      </p:grpSpPr>
      <p:sp>
        <p:nvSpPr>
          <p:cNvPr id="730" name="Google Shape;730;p78"/>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1" name="Google Shape;731;p78"/>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2" name="Google Shape;732;p78"/>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3" name="Google Shape;733;p78"/>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34" name="Google Shape;734;p78"/>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5" name="Google Shape;735;p78"/>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6" name="Google Shape;736;p78"/>
          <p:cNvSpPr/>
          <p:nvPr>
            <p:ph idx="6" type="pic"/>
          </p:nvPr>
        </p:nvSpPr>
        <p:spPr>
          <a:xfrm>
            <a:off x="2440875" y="2654049"/>
            <a:ext cx="2015400" cy="2015400"/>
          </a:xfrm>
          <a:prstGeom prst="rect">
            <a:avLst/>
          </a:prstGeom>
          <a:solidFill>
            <a:srgbClr val="F2F2F2"/>
          </a:solidFill>
          <a:ln>
            <a:noFill/>
          </a:ln>
        </p:spPr>
      </p:sp>
      <p:sp>
        <p:nvSpPr>
          <p:cNvPr id="737" name="Google Shape;737;p78"/>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8" name="Google Shape;738;p78"/>
          <p:cNvSpPr/>
          <p:nvPr>
            <p:ph idx="7" type="pic"/>
          </p:nvPr>
        </p:nvSpPr>
        <p:spPr>
          <a:xfrm>
            <a:off x="8367113" y="2654049"/>
            <a:ext cx="2015400" cy="2015400"/>
          </a:xfrm>
          <a:prstGeom prst="rect">
            <a:avLst/>
          </a:prstGeom>
          <a:solidFill>
            <a:srgbClr val="F2F2F2"/>
          </a:solidFill>
          <a:ln>
            <a:noFill/>
          </a:ln>
        </p:spPr>
      </p:sp>
      <p:sp>
        <p:nvSpPr>
          <p:cNvPr id="739" name="Google Shape;739;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0" name="Shape 740"/>
        <p:cNvGrpSpPr/>
        <p:nvPr/>
      </p:nvGrpSpPr>
      <p:grpSpPr>
        <a:xfrm>
          <a:off x="0" y="0"/>
          <a:ext cx="0" cy="0"/>
          <a:chOff x="0" y="0"/>
          <a:chExt cx="0" cy="0"/>
        </a:xfrm>
      </p:grpSpPr>
      <p:sp>
        <p:nvSpPr>
          <p:cNvPr id="741" name="Google Shape;741;p79"/>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2" name="Google Shape;742;p79"/>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3" name="Google Shape;743;p79"/>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4" name="Google Shape;744;p79"/>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5" name="Google Shape;745;p79"/>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6" name="Google Shape;746;p79"/>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7" name="Google Shape;747;p79"/>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8" name="Google Shape;748;p79"/>
          <p:cNvSpPr/>
          <p:nvPr>
            <p:ph idx="7" type="pic"/>
          </p:nvPr>
        </p:nvSpPr>
        <p:spPr>
          <a:xfrm>
            <a:off x="1711670" y="2790201"/>
            <a:ext cx="1833000" cy="1833000"/>
          </a:xfrm>
          <a:prstGeom prst="rect">
            <a:avLst/>
          </a:prstGeom>
          <a:solidFill>
            <a:srgbClr val="F2F2F2"/>
          </a:solidFill>
          <a:ln>
            <a:noFill/>
          </a:ln>
        </p:spPr>
      </p:sp>
      <p:sp>
        <p:nvSpPr>
          <p:cNvPr id="749" name="Google Shape;749;p79"/>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0" name="Google Shape;750;p79"/>
          <p:cNvSpPr/>
          <p:nvPr>
            <p:ph idx="8" type="pic"/>
          </p:nvPr>
        </p:nvSpPr>
        <p:spPr>
          <a:xfrm>
            <a:off x="5461867" y="2790201"/>
            <a:ext cx="1833000" cy="1833000"/>
          </a:xfrm>
          <a:prstGeom prst="rect">
            <a:avLst/>
          </a:prstGeom>
          <a:solidFill>
            <a:srgbClr val="F2F2F2"/>
          </a:solidFill>
          <a:ln>
            <a:noFill/>
          </a:ln>
        </p:spPr>
      </p:sp>
      <p:sp>
        <p:nvSpPr>
          <p:cNvPr id="751" name="Google Shape;751;p79"/>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79"/>
          <p:cNvSpPr/>
          <p:nvPr>
            <p:ph idx="9" type="pic"/>
          </p:nvPr>
        </p:nvSpPr>
        <p:spPr>
          <a:xfrm>
            <a:off x="9258364" y="2790201"/>
            <a:ext cx="1833000" cy="1833000"/>
          </a:xfrm>
          <a:prstGeom prst="rect">
            <a:avLst/>
          </a:prstGeom>
          <a:solidFill>
            <a:srgbClr val="F2F2F2"/>
          </a:solidFill>
          <a:ln>
            <a:noFill/>
          </a:ln>
        </p:spPr>
      </p:sp>
      <p:sp>
        <p:nvSpPr>
          <p:cNvPr id="753" name="Google Shape;753;p79"/>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4" name="Google Shape;754;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55" name="Shape 755"/>
        <p:cNvGrpSpPr/>
        <p:nvPr/>
      </p:nvGrpSpPr>
      <p:grpSpPr>
        <a:xfrm>
          <a:off x="0" y="0"/>
          <a:ext cx="0" cy="0"/>
          <a:chOff x="0" y="0"/>
          <a:chExt cx="0" cy="0"/>
        </a:xfrm>
      </p:grpSpPr>
      <p:sp>
        <p:nvSpPr>
          <p:cNvPr id="756" name="Google Shape;756;p8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7" name="Google Shape;757;p8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58" name="Google Shape;758;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9" name="Google Shape;759;p80"/>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theme" Target="../theme/theme3.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3.png"/><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7.xml"/><Relationship Id="rId20" Type="http://schemas.openxmlformats.org/officeDocument/2006/relationships/slideLayout" Target="../slideLayouts/slideLayout57.xml"/><Relationship Id="rId42" Type="http://schemas.openxmlformats.org/officeDocument/2006/relationships/theme" Target="../theme/theme2.xml"/><Relationship Id="rId41" Type="http://schemas.openxmlformats.org/officeDocument/2006/relationships/slideLayout" Target="../slideLayouts/slideLayout78.xml"/><Relationship Id="rId22" Type="http://schemas.openxmlformats.org/officeDocument/2006/relationships/slideLayout" Target="../slideLayouts/slideLayout59.xml"/><Relationship Id="rId21" Type="http://schemas.openxmlformats.org/officeDocument/2006/relationships/slideLayout" Target="../slideLayouts/slideLayout58.xml"/><Relationship Id="rId24" Type="http://schemas.openxmlformats.org/officeDocument/2006/relationships/slideLayout" Target="../slideLayouts/slideLayout61.xml"/><Relationship Id="rId23" Type="http://schemas.openxmlformats.org/officeDocument/2006/relationships/slideLayout" Target="../slideLayouts/slideLayout60.xml"/><Relationship Id="rId1" Type="http://schemas.openxmlformats.org/officeDocument/2006/relationships/image" Target="../media/image3.png"/><Relationship Id="rId2" Type="http://schemas.openxmlformats.org/officeDocument/2006/relationships/image" Target="../media/image1.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26" Type="http://schemas.openxmlformats.org/officeDocument/2006/relationships/slideLayout" Target="../slideLayouts/slideLayout63.xml"/><Relationship Id="rId25" Type="http://schemas.openxmlformats.org/officeDocument/2006/relationships/slideLayout" Target="../slideLayouts/slideLayout62.xml"/><Relationship Id="rId28" Type="http://schemas.openxmlformats.org/officeDocument/2006/relationships/slideLayout" Target="../slideLayouts/slideLayout65.xml"/><Relationship Id="rId27" Type="http://schemas.openxmlformats.org/officeDocument/2006/relationships/slideLayout" Target="../slideLayouts/slideLayout64.xml"/><Relationship Id="rId5" Type="http://schemas.openxmlformats.org/officeDocument/2006/relationships/slideLayout" Target="../slideLayouts/slideLayout42.xml"/><Relationship Id="rId6" Type="http://schemas.openxmlformats.org/officeDocument/2006/relationships/slideLayout" Target="../slideLayouts/slideLayout43.xml"/><Relationship Id="rId29" Type="http://schemas.openxmlformats.org/officeDocument/2006/relationships/slideLayout" Target="../slideLayouts/slideLayout66.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1" Type="http://schemas.openxmlformats.org/officeDocument/2006/relationships/slideLayout" Target="../slideLayouts/slideLayout68.xml"/><Relationship Id="rId30" Type="http://schemas.openxmlformats.org/officeDocument/2006/relationships/slideLayout" Target="../slideLayouts/slideLayout67.xml"/><Relationship Id="rId11" Type="http://schemas.openxmlformats.org/officeDocument/2006/relationships/slideLayout" Target="../slideLayouts/slideLayout48.xml"/><Relationship Id="rId33" Type="http://schemas.openxmlformats.org/officeDocument/2006/relationships/slideLayout" Target="../slideLayouts/slideLayout70.xml"/><Relationship Id="rId10" Type="http://schemas.openxmlformats.org/officeDocument/2006/relationships/slideLayout" Target="../slideLayouts/slideLayout47.xml"/><Relationship Id="rId32" Type="http://schemas.openxmlformats.org/officeDocument/2006/relationships/slideLayout" Target="../slideLayouts/slideLayout69.xml"/><Relationship Id="rId13" Type="http://schemas.openxmlformats.org/officeDocument/2006/relationships/slideLayout" Target="../slideLayouts/slideLayout50.xml"/><Relationship Id="rId35" Type="http://schemas.openxmlformats.org/officeDocument/2006/relationships/slideLayout" Target="../slideLayouts/slideLayout72.xml"/><Relationship Id="rId12" Type="http://schemas.openxmlformats.org/officeDocument/2006/relationships/slideLayout" Target="../slideLayouts/slideLayout49.xml"/><Relationship Id="rId34" Type="http://schemas.openxmlformats.org/officeDocument/2006/relationships/slideLayout" Target="../slideLayouts/slideLayout71.xml"/><Relationship Id="rId15" Type="http://schemas.openxmlformats.org/officeDocument/2006/relationships/slideLayout" Target="../slideLayouts/slideLayout52.xml"/><Relationship Id="rId37" Type="http://schemas.openxmlformats.org/officeDocument/2006/relationships/slideLayout" Target="../slideLayouts/slideLayout74.xml"/><Relationship Id="rId14" Type="http://schemas.openxmlformats.org/officeDocument/2006/relationships/slideLayout" Target="../slideLayouts/slideLayout51.xml"/><Relationship Id="rId36" Type="http://schemas.openxmlformats.org/officeDocument/2006/relationships/slideLayout" Target="../slideLayouts/slideLayout73.xml"/><Relationship Id="rId17" Type="http://schemas.openxmlformats.org/officeDocument/2006/relationships/slideLayout" Target="../slideLayouts/slideLayout54.xml"/><Relationship Id="rId39" Type="http://schemas.openxmlformats.org/officeDocument/2006/relationships/slideLayout" Target="../slideLayouts/slideLayout76.xml"/><Relationship Id="rId16" Type="http://schemas.openxmlformats.org/officeDocument/2006/relationships/slideLayout" Target="../slideLayouts/slideLayout53.xml"/><Relationship Id="rId38" Type="http://schemas.openxmlformats.org/officeDocument/2006/relationships/slideLayout" Target="../slideLayouts/slideLayout75.xml"/><Relationship Id="rId19" Type="http://schemas.openxmlformats.org/officeDocument/2006/relationships/slideLayout" Target="../slideLayouts/slideLayout56.xml"/><Relationship Id="rId18"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88" name="Shape 388"/>
        <p:cNvGrpSpPr/>
        <p:nvPr/>
      </p:nvGrpSpPr>
      <p:grpSpPr>
        <a:xfrm>
          <a:off x="0" y="0"/>
          <a:ext cx="0" cy="0"/>
          <a:chOff x="0" y="0"/>
          <a:chExt cx="0" cy="0"/>
        </a:xfrm>
      </p:grpSpPr>
      <p:sp>
        <p:nvSpPr>
          <p:cNvPr id="389" name="Google Shape;389;p4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0" name="Google Shape;390;p4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1" name="Google Shape;391;p4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2" name="Google Shape;392;p4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 id="2147483713" r:id="rId29"/>
    <p:sldLayoutId id="2147483714" r:id="rId30"/>
    <p:sldLayoutId id="2147483715" r:id="rId31"/>
    <p:sldLayoutId id="2147483716" r:id="rId32"/>
    <p:sldLayoutId id="2147483717" r:id="rId33"/>
    <p:sldLayoutId id="2147483718" r:id="rId34"/>
    <p:sldLayoutId id="2147483719" r:id="rId35"/>
    <p:sldLayoutId id="2147483720" r:id="rId36"/>
    <p:sldLayoutId id="2147483721" r:id="rId37"/>
    <p:sldLayoutId id="2147483722" r:id="rId38"/>
    <p:sldLayoutId id="2147483723" r:id="rId39"/>
    <p:sldLayoutId id="2147483724" r:id="rId40"/>
    <p:sldLayoutId id="2147483725"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4.png"/><Relationship Id="rId4" Type="http://schemas.openxmlformats.org/officeDocument/2006/relationships/image" Target="../media/image4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0.xml"/><Relationship Id="rId3" Type="http://schemas.openxmlformats.org/officeDocument/2006/relationships/image" Target="../media/image43.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8.png"/><Relationship Id="rId4" Type="http://schemas.openxmlformats.org/officeDocument/2006/relationships/hyperlink" Target="https://healthhub.crestnerhealth.com/immune-conditions/management/answers-your-questions-about-arthritis-and-exercise" TargetMode="External"/><Relationship Id="rId5" Type="http://schemas.openxmlformats.org/officeDocument/2006/relationships/hyperlink" Target="https://healthhub.crestnerhealth.com/wellness/understanding-healthcare/otc-pain-medicines-and-their-risks"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hyperlink" Target="https://healthhub.crestnerhealth.com/orthopedics/treatment/joint-replacement-surgery" TargetMode="External"/><Relationship Id="rId4" Type="http://schemas.openxmlformats.org/officeDocument/2006/relationships/hyperlink" Target="https://healthhub.crestnerhealth.com/orthopedics/treatment/joint-replacement-surgery?language_content_entity=es" TargetMode="External"/><Relationship Id="rId5" Type="http://schemas.openxmlformats.org/officeDocument/2006/relationships/image" Target="../media/image2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 Id="rId3" Type="http://schemas.openxmlformats.org/officeDocument/2006/relationships/image" Target="../media/image4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4.xml"/><Relationship Id="rId3" Type="http://schemas.openxmlformats.org/officeDocument/2006/relationships/image" Target="../media/image44.jpg"/><Relationship Id="rId4" Type="http://schemas.openxmlformats.org/officeDocument/2006/relationships/hyperlink" Target="https://krameshelp.webmdignite.com/"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15.xml"/><Relationship Id="rId3" Type="http://schemas.openxmlformats.org/officeDocument/2006/relationships/image" Target="../media/image3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17.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18.png"/><Relationship Id="rId8" Type="http://schemas.openxmlformats.org/officeDocument/2006/relationships/image" Target="../media/image3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36.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22.png"/><Relationship Id="rId4" Type="http://schemas.openxmlformats.org/officeDocument/2006/relationships/image" Target="../media/image23.png"/><Relationship Id="rId5" Type="http://schemas.openxmlformats.org/officeDocument/2006/relationships/image" Target="../media/image1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18.png"/><Relationship Id="rId8" Type="http://schemas.openxmlformats.org/officeDocument/2006/relationships/image" Target="../media/image3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5.xml"/><Relationship Id="rId3" Type="http://schemas.openxmlformats.org/officeDocument/2006/relationships/image" Target="../media/image28.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image" Target="../media/image20.png"/><Relationship Id="rId4" Type="http://schemas.openxmlformats.org/officeDocument/2006/relationships/hyperlink" Target="https://healthhub.crestnerhealth.com/orthopedics/types/osteoporosis" TargetMode="External"/><Relationship Id="rId9" Type="http://schemas.openxmlformats.org/officeDocument/2006/relationships/image" Target="../media/image30.png"/><Relationship Id="rId5" Type="http://schemas.openxmlformats.org/officeDocument/2006/relationships/hyperlink" Target="https://healthhub.crestnerhealth.com/orthopedics/types/osteoporosis?language_content_entity=es" TargetMode="External"/><Relationship Id="rId6" Type="http://schemas.openxmlformats.org/officeDocument/2006/relationships/hyperlink" Target="https://healthhub.crestnerhealth.com/wellness/healthy-living/osteoporosis-risk-assessment" TargetMode="External"/><Relationship Id="rId7" Type="http://schemas.openxmlformats.org/officeDocument/2006/relationships/hyperlink" Target="https://healthhub.crestnerhealth.com/orthopedics/diagnosis/bone-density-test" TargetMode="External"/><Relationship Id="rId8" Type="http://schemas.openxmlformats.org/officeDocument/2006/relationships/hyperlink" Target="https://healthhub.crestnerhealth.com/orthopedics/diagnosis/bone-density-test?language_content_entity=es" TargetMode="External"/><Relationship Id="rId11" Type="http://schemas.openxmlformats.org/officeDocument/2006/relationships/image" Target="../media/image29.jpg"/><Relationship Id="rId10" Type="http://schemas.openxmlformats.org/officeDocument/2006/relationships/image" Target="../media/image2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hyperlink" Target="https://healthhub.crestnerhealth.com/orthopedics/management/fly-through-airport-security-your-new-joint" TargetMode="External"/><Relationship Id="rId4" Type="http://schemas.openxmlformats.org/officeDocument/2006/relationships/hyperlink" Target="https://healthhub.crestnerhealth.com/orthopedics/treatment/it-time-new-joint" TargetMode="External"/><Relationship Id="rId5" Type="http://schemas.openxmlformats.org/officeDocument/2006/relationships/image" Target="../media/image18.png"/><Relationship Id="rId6" Type="http://schemas.openxmlformats.org/officeDocument/2006/relationships/image" Target="../media/image35.png"/><Relationship Id="rId7" Type="http://schemas.openxmlformats.org/officeDocument/2006/relationships/image" Target="../media/image3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 Id="rId3" Type="http://schemas.openxmlformats.org/officeDocument/2006/relationships/hyperlink" Target="https://healthhub.crestnerhealth.com/wellness/fitness/strength-training-home" TargetMode="External"/><Relationship Id="rId4" Type="http://schemas.openxmlformats.org/officeDocument/2006/relationships/hyperlink" Target="https://healthhub.crestnerhealth.com/orthopedics/recovery/caring-bone-fracture" TargetMode="External"/><Relationship Id="rId9" Type="http://schemas.openxmlformats.org/officeDocument/2006/relationships/image" Target="../media/image27.png"/><Relationship Id="rId5" Type="http://schemas.openxmlformats.org/officeDocument/2006/relationships/hyperlink" Target="https://healthhub.crestnerhealth.com/orthopedics/recovery/caring-bone-fracture?language_content_entity=es" TargetMode="External"/><Relationship Id="rId6" Type="http://schemas.openxmlformats.org/officeDocument/2006/relationships/hyperlink" Target="https://healthhub.crestnerhealth.com/wellness/healthy-living/calcium-quiz" TargetMode="External"/><Relationship Id="rId7" Type="http://schemas.openxmlformats.org/officeDocument/2006/relationships/image" Target="../media/image20.png"/><Relationship Id="rId8" Type="http://schemas.openxmlformats.org/officeDocument/2006/relationships/image" Target="../media/image25.png"/><Relationship Id="rId10" Type="http://schemas.openxmlformats.org/officeDocument/2006/relationships/image" Target="../media/image2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 Id="rId3" Type="http://schemas.openxmlformats.org/officeDocument/2006/relationships/hyperlink" Target="https://healthhub.crestnerhealth.com/orthopedics/types/tennis-elbow" TargetMode="External"/><Relationship Id="rId4" Type="http://schemas.openxmlformats.org/officeDocument/2006/relationships/hyperlink" Target="https://healthhub.crestnerhealth.com/orthopedics/types/tennis-elbow?language_content_entity=es" TargetMode="External"/><Relationship Id="rId9" Type="http://schemas.openxmlformats.org/officeDocument/2006/relationships/image" Target="../media/image32.png"/><Relationship Id="rId5" Type="http://schemas.openxmlformats.org/officeDocument/2006/relationships/hyperlink" Target="https://healthhub.crestnerhealth.com/orthopedics/diagnosis/what-do-you-know-about-osteoarthritis" TargetMode="External"/><Relationship Id="rId6" Type="http://schemas.openxmlformats.org/officeDocument/2006/relationships/hyperlink" Target="https://healthhub.crestnerhealth.com/orthopedics/diagnosis/what-do-you-know-about-osteoarthritis?language_content_entity=es" TargetMode="External"/><Relationship Id="rId7" Type="http://schemas.openxmlformats.org/officeDocument/2006/relationships/hyperlink" Target="https://healthhub.crestnerhealth.com/orthopedics/management/tips-safer-lifting" TargetMode="External"/><Relationship Id="rId8" Type="http://schemas.openxmlformats.org/officeDocument/2006/relationships/image" Target="../media/image18.png"/><Relationship Id="rId11" Type="http://schemas.openxmlformats.org/officeDocument/2006/relationships/image" Target="../media/image42.png"/><Relationship Id="rId10" Type="http://schemas.openxmlformats.org/officeDocument/2006/relationships/image" Target="../media/image3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764" name="Shape 764"/>
        <p:cNvGrpSpPr/>
        <p:nvPr/>
      </p:nvGrpSpPr>
      <p:grpSpPr>
        <a:xfrm>
          <a:off x="0" y="0"/>
          <a:ext cx="0" cy="0"/>
          <a:chOff x="0" y="0"/>
          <a:chExt cx="0" cy="0"/>
        </a:xfrm>
      </p:grpSpPr>
      <p:sp>
        <p:nvSpPr>
          <p:cNvPr id="765" name="Google Shape;765;p81"/>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766" name="Google Shape;766;p81"/>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767" name="Google Shape;767;p81" title="GettyImages-1769097531.jpg"/>
          <p:cNvPicPr preferRelativeResize="0"/>
          <p:nvPr/>
        </p:nvPicPr>
        <p:blipFill rotWithShape="1">
          <a:blip r:embed="rId4">
            <a:alphaModFix/>
          </a:blip>
          <a:srcRect b="-4799" l="5460" r="27873" t="4800"/>
          <a:stretch/>
        </p:blipFill>
        <p:spPr>
          <a:xfrm>
            <a:off x="7079600" y="-4588200"/>
            <a:ext cx="10236300" cy="10241100"/>
          </a:xfrm>
          <a:prstGeom prst="pie">
            <a:avLst>
              <a:gd fmla="val 5392956" name="adj1"/>
              <a:gd fmla="val 10796016" name="adj2"/>
            </a:avLst>
          </a:prstGeom>
          <a:noFill/>
          <a:ln>
            <a:noFill/>
          </a:ln>
        </p:spPr>
      </p:pic>
      <p:grpSp>
        <p:nvGrpSpPr>
          <p:cNvPr id="768" name="Google Shape;768;p81"/>
          <p:cNvGrpSpPr/>
          <p:nvPr/>
        </p:nvGrpSpPr>
        <p:grpSpPr>
          <a:xfrm>
            <a:off x="7635575" y="3603525"/>
            <a:ext cx="3384375" cy="2815800"/>
            <a:chOff x="7635575" y="3603525"/>
            <a:chExt cx="3384375" cy="2815800"/>
          </a:xfrm>
        </p:grpSpPr>
        <p:sp>
          <p:nvSpPr>
            <p:cNvPr id="769" name="Google Shape;769;p81"/>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0" name="Google Shape;770;p81"/>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771" name="Google Shape;771;p81"/>
          <p:cNvSpPr txBox="1"/>
          <p:nvPr>
            <p:ph idx="1" type="body"/>
          </p:nvPr>
        </p:nvSpPr>
        <p:spPr>
          <a:xfrm>
            <a:off x="542825" y="1470300"/>
            <a:ext cx="63609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Healthy Joints</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9" name="Shape 889"/>
        <p:cNvGrpSpPr/>
        <p:nvPr/>
      </p:nvGrpSpPr>
      <p:grpSpPr>
        <a:xfrm>
          <a:off x="0" y="0"/>
          <a:ext cx="0" cy="0"/>
          <a:chOff x="0" y="0"/>
          <a:chExt cx="0" cy="0"/>
        </a:xfrm>
      </p:grpSpPr>
      <p:pic>
        <p:nvPicPr>
          <p:cNvPr id="890" name="Google Shape;890;p90" title="GettyImages-112181039.jpg"/>
          <p:cNvPicPr preferRelativeResize="0"/>
          <p:nvPr>
            <p:ph idx="2" type="pic"/>
          </p:nvPr>
        </p:nvPicPr>
        <p:blipFill rotWithShape="1">
          <a:blip r:embed="rId3">
            <a:alphaModFix/>
          </a:blip>
          <a:srcRect b="0" l="16397" r="16397" t="0"/>
          <a:stretch/>
        </p:blipFill>
        <p:spPr>
          <a:xfrm flipH="1">
            <a:off x="6611275" y="70275"/>
            <a:ext cx="5733300" cy="5685900"/>
          </a:xfrm>
          <a:prstGeom prst="flowChartDelay">
            <a:avLst/>
          </a:prstGeom>
        </p:spPr>
      </p:pic>
      <p:sp>
        <p:nvSpPr>
          <p:cNvPr id="891" name="Google Shape;891;p90"/>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2" name="Google Shape;892;p90"/>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893" name="Google Shape;893;p90"/>
          <p:cNvSpPr txBox="1"/>
          <p:nvPr>
            <p:ph idx="1" type="body"/>
          </p:nvPr>
        </p:nvSpPr>
        <p:spPr>
          <a:xfrm>
            <a:off x="740675" y="2704850"/>
            <a:ext cx="5463300" cy="29208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primary care teams by highlighting a clinician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campaign parameters (UTM),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894" name="Google Shape;894;p90"/>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a:t>
            </a:r>
            <a:br>
              <a:rPr lang="en-US" sz="1500">
                <a:solidFill>
                  <a:srgbClr val="4C4C4C"/>
                </a:solidFill>
                <a:latin typeface="Plus Jakarta Sans"/>
                <a:ea typeface="Plus Jakarta Sans"/>
                <a:cs typeface="Plus Jakarta Sans"/>
                <a:sym typeface="Plus Jakarta Sans"/>
              </a:rPr>
            </a:br>
            <a:r>
              <a:rPr lang="en-US" sz="1500">
                <a:solidFill>
                  <a:srgbClr val="4C4C4C"/>
                </a:solidFill>
                <a:latin typeface="Plus Jakarta Sans"/>
                <a:ea typeface="Plus Jakarta Sans"/>
                <a:cs typeface="Plus Jakarta Sans"/>
                <a:sym typeface="Plus Jakarta Sans"/>
              </a:rPr>
              <a:t>It contains targeted joint-related  keywords and is geared to the top-of-funnel audience — building awareness </a:t>
            </a:r>
            <a:br>
              <a:rPr lang="en-US" sz="1500">
                <a:solidFill>
                  <a:srgbClr val="4C4C4C"/>
                </a:solidFill>
                <a:latin typeface="Plus Jakarta Sans"/>
                <a:ea typeface="Plus Jakarta Sans"/>
                <a:cs typeface="Plus Jakarta Sans"/>
                <a:sym typeface="Plus Jakarta Sans"/>
              </a:rPr>
            </a:br>
            <a:r>
              <a:rPr lang="en-US" sz="1500">
                <a:solidFill>
                  <a:srgbClr val="4C4C4C"/>
                </a:solidFill>
                <a:latin typeface="Plus Jakarta Sans"/>
                <a:ea typeface="Plus Jakarta Sans"/>
                <a:cs typeface="Plus Jakarta Sans"/>
                <a:sym typeface="Plus Jakarta Sans"/>
              </a:rPr>
              <a:t>and driving visitors to your digital front door. </a:t>
            </a:r>
            <a:endParaRPr sz="1800">
              <a:latin typeface="Plus Jakarta Sans"/>
              <a:ea typeface="Plus Jakarta Sans"/>
              <a:cs typeface="Plus Jakarta Sans"/>
              <a:sym typeface="Plus Jakarta Sans"/>
            </a:endParaRPr>
          </a:p>
        </p:txBody>
      </p:sp>
      <p:sp>
        <p:nvSpPr>
          <p:cNvPr id="895" name="Google Shape;895;p90"/>
          <p:cNvSpPr txBox="1"/>
          <p:nvPr/>
        </p:nvSpPr>
        <p:spPr>
          <a:xfrm>
            <a:off x="6280175" y="3506425"/>
            <a:ext cx="2691900" cy="33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p:txBody>
      </p:sp>
      <p:sp>
        <p:nvSpPr>
          <p:cNvPr id="896" name="Google Shape;896;p90"/>
          <p:cNvSpPr/>
          <p:nvPr/>
        </p:nvSpPr>
        <p:spPr>
          <a:xfrm flipH="1">
            <a:off x="6204050" y="3443875"/>
            <a:ext cx="2958300" cy="2876400"/>
          </a:xfrm>
          <a:prstGeom prst="teardrop">
            <a:avLst>
              <a:gd fmla="val 94825" name="adj"/>
            </a:avLst>
          </a:prstGeom>
          <a:solidFill>
            <a:srgbClr val="2BA4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7" name="Google Shape;897;p90"/>
          <p:cNvSpPr txBox="1"/>
          <p:nvPr/>
        </p:nvSpPr>
        <p:spPr>
          <a:xfrm>
            <a:off x="6261050" y="3588875"/>
            <a:ext cx="2691900" cy="217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500">
                <a:solidFill>
                  <a:schemeClr val="lt2"/>
                </a:solidFill>
                <a:latin typeface="Plus Jakarta Sans"/>
                <a:ea typeface="Plus Jakarta Sans"/>
                <a:cs typeface="Plus Jakarta Sans"/>
                <a:sym typeface="Plus Jakarta Sans"/>
              </a:rPr>
              <a:t>Healthy Joints -</a:t>
            </a:r>
            <a:br>
              <a:rPr b="1" lang="en-US" sz="1500">
                <a:solidFill>
                  <a:schemeClr val="lt2"/>
                </a:solidFill>
                <a:latin typeface="Plus Jakarta Sans"/>
                <a:ea typeface="Plus Jakarta Sans"/>
                <a:cs typeface="Plus Jakarta Sans"/>
                <a:sym typeface="Plus Jakarta Sans"/>
              </a:rPr>
            </a:br>
            <a:r>
              <a:rPr b="1" lang="en-US" sz="1500">
                <a:solidFill>
                  <a:schemeClr val="lt2"/>
                </a:solidFill>
                <a:latin typeface="Plus Jakarta Sans"/>
                <a:ea typeface="Plus Jakarta Sans"/>
                <a:cs typeface="Plus Jakarta Sans"/>
                <a:sym typeface="Plus Jakarta Sans"/>
              </a:rPr>
              <a:t>related  keywords</a:t>
            </a:r>
            <a:endParaRPr sz="1300">
              <a:solidFill>
                <a:schemeClr val="lt2"/>
              </a:solidFill>
              <a:latin typeface="Calibri"/>
              <a:ea typeface="Calibri"/>
              <a:cs typeface="Calibri"/>
              <a:sym typeface="Calibri"/>
            </a:endParaRPr>
          </a:p>
          <a:p>
            <a:pPr indent="0" lvl="0" marL="0" rtl="0" algn="l">
              <a:lnSpc>
                <a:spcPct val="115000"/>
              </a:lnSpc>
              <a:spcBef>
                <a:spcPts val="0"/>
              </a:spcBef>
              <a:spcAft>
                <a:spcPts val="0"/>
              </a:spcAft>
              <a:buNone/>
            </a:pPr>
            <a:r>
              <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Joint health</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Bone health</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Maintain bone health</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Calcium and bone health</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How to improve bone health</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Foods for joint health</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Vitamins for joint health</a:t>
            </a:r>
            <a:endParaRPr b="1" sz="1500">
              <a:solidFill>
                <a:srgbClr val="FFFFFF"/>
              </a:solidFill>
              <a:latin typeface="Plus Jakarta Sans"/>
              <a:ea typeface="Plus Jakarta Sans"/>
              <a:cs typeface="Plus Jakarta Sans"/>
              <a:sym typeface="Plus Jakarta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2" name="Shape 902"/>
        <p:cNvGrpSpPr/>
        <p:nvPr/>
      </p:nvGrpSpPr>
      <p:grpSpPr>
        <a:xfrm>
          <a:off x="0" y="0"/>
          <a:ext cx="0" cy="0"/>
          <a:chOff x="0" y="0"/>
          <a:chExt cx="0" cy="0"/>
        </a:xfrm>
      </p:grpSpPr>
      <p:sp>
        <p:nvSpPr>
          <p:cNvPr id="903" name="Google Shape;903;p91"/>
          <p:cNvSpPr txBox="1"/>
          <p:nvPr>
            <p:ph type="title"/>
          </p:nvPr>
        </p:nvSpPr>
        <p:spPr>
          <a:xfrm>
            <a:off x="715325" y="-10275"/>
            <a:ext cx="10704900" cy="9054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904" name="Google Shape;904;p91"/>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primary care  team’s quotes,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905" name="Google Shape;905;p91"/>
          <p:cNvGrpSpPr/>
          <p:nvPr/>
        </p:nvGrpSpPr>
        <p:grpSpPr>
          <a:xfrm>
            <a:off x="10219200" y="2637025"/>
            <a:ext cx="681600" cy="681600"/>
            <a:chOff x="10294125" y="1691525"/>
            <a:chExt cx="681600" cy="681600"/>
          </a:xfrm>
        </p:grpSpPr>
        <p:sp>
          <p:nvSpPr>
            <p:cNvPr id="906" name="Google Shape;906;p91"/>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07" name="Google Shape;907;p91"/>
            <p:cNvPicPr preferRelativeResize="0"/>
            <p:nvPr/>
          </p:nvPicPr>
          <p:blipFill>
            <a:blip r:embed="rId3">
              <a:alphaModFix/>
            </a:blip>
            <a:stretch>
              <a:fillRect/>
            </a:stretch>
          </p:blipFill>
          <p:spPr>
            <a:xfrm>
              <a:off x="10419913" y="1813734"/>
              <a:ext cx="430025" cy="437175"/>
            </a:xfrm>
            <a:prstGeom prst="rect">
              <a:avLst/>
            </a:prstGeom>
            <a:noFill/>
            <a:ln>
              <a:noFill/>
            </a:ln>
          </p:spPr>
        </p:pic>
      </p:grpSp>
      <p:sp>
        <p:nvSpPr>
          <p:cNvPr id="908" name="Google Shape;908;p91"/>
          <p:cNvSpPr txBox="1"/>
          <p:nvPr>
            <p:ph idx="2" type="body"/>
          </p:nvPr>
        </p:nvSpPr>
        <p:spPr>
          <a:xfrm>
            <a:off x="723900" y="1426325"/>
            <a:ext cx="8519100" cy="49725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b="1" lang="en-US" sz="1600">
                <a:solidFill>
                  <a:srgbClr val="000000"/>
                </a:solidFill>
                <a:latin typeface="Plus Jakarta Sans"/>
                <a:ea typeface="Plus Jakarta Sans"/>
                <a:cs typeface="Plus Jakarta Sans"/>
                <a:sym typeface="Plus Jakarta Sans"/>
              </a:rPr>
              <a:t>Protect Your Joints as You Age</a:t>
            </a:r>
            <a:endParaRPr b="1" sz="16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Years of hard work, sports, or just everyday movement can take a toll on your body. Knees, hips, and other joints all do their part to keep you moving. But as you get older, it’s normal for them to need a little extra care.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Simple Ways to Support Your Joints</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Although joint replacements are safe and effective, there are several steps you can take before turning to surgery. Here’s how to be kind to your joints: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Times New Roman"/>
              <a:buChar char="●"/>
            </a:pPr>
            <a:r>
              <a:rPr b="1" lang="en-US" sz="1200">
                <a:solidFill>
                  <a:srgbClr val="000000"/>
                </a:solidFill>
                <a:latin typeface="Plus Jakarta Sans"/>
                <a:ea typeface="Plus Jakarta Sans"/>
                <a:cs typeface="Plus Jakarta Sans"/>
                <a:sym typeface="Plus Jakarta Sans"/>
              </a:rPr>
              <a:t>Eat a healthy diet.</a:t>
            </a:r>
            <a:r>
              <a:rPr lang="en-US" sz="1200">
                <a:solidFill>
                  <a:srgbClr val="000000"/>
                </a:solidFill>
                <a:latin typeface="Plus Jakarta Sans"/>
                <a:ea typeface="Plus Jakarta Sans"/>
                <a:cs typeface="Plus Jakarta Sans"/>
                <a:sym typeface="Plus Jakarta Sans"/>
              </a:rPr>
              <a:t> Healthy eating helps maintain a healthy weight, which is one of the best ways to reduce pressure on your joints.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Times New Roman"/>
              <a:buChar char="●"/>
            </a:pPr>
            <a:r>
              <a:rPr b="1" lang="en-US" sz="1200">
                <a:solidFill>
                  <a:srgbClr val="000000"/>
                </a:solidFill>
                <a:latin typeface="Plus Jakarta Sans"/>
                <a:ea typeface="Plus Jakarta Sans"/>
                <a:cs typeface="Plus Jakarta Sans"/>
                <a:sym typeface="Plus Jakarta Sans"/>
              </a:rPr>
              <a:t>Keep moving.</a:t>
            </a:r>
            <a:r>
              <a:rPr lang="en-US" sz="1200">
                <a:solidFill>
                  <a:srgbClr val="000000"/>
                </a:solidFill>
                <a:latin typeface="Plus Jakarta Sans"/>
                <a:ea typeface="Plus Jakarta Sans"/>
                <a:cs typeface="Plus Jakarta Sans"/>
                <a:sym typeface="Plus Jakarta Sans"/>
              </a:rPr>
              <a:t> Exercise protects joints by strengthening the muscles that support them.</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Times New Roman"/>
              <a:buChar char="●"/>
            </a:pPr>
            <a:r>
              <a:rPr b="1" lang="en-US" sz="1200">
                <a:solidFill>
                  <a:srgbClr val="000000"/>
                </a:solidFill>
                <a:latin typeface="Plus Jakarta Sans"/>
                <a:ea typeface="Plus Jakarta Sans"/>
                <a:cs typeface="Plus Jakarta Sans"/>
                <a:sym typeface="Plus Jakarta Sans"/>
              </a:rPr>
              <a:t>Pick joint-friendly activities.</a:t>
            </a:r>
            <a:r>
              <a:rPr lang="en-US" sz="1200">
                <a:solidFill>
                  <a:srgbClr val="000000"/>
                </a:solidFill>
                <a:latin typeface="Plus Jakarta Sans"/>
                <a:ea typeface="Plus Jakarta Sans"/>
                <a:cs typeface="Plus Jakarta Sans"/>
                <a:sym typeface="Plus Jakarta Sans"/>
              </a:rPr>
              <a:t> If you have arthritis, avoid high-impact movements like running or racquetball. Instead, try swimming, water aerobics, walking, or biking.</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EE0000"/>
                </a:solidFill>
                <a:latin typeface="Plus Jakarta Sans"/>
                <a:ea typeface="Plus Jakarta Sans"/>
                <a:cs typeface="Plus Jakarta Sans"/>
                <a:sym typeface="Plus Jakarta Sans"/>
              </a:rPr>
              <a:t>[CTA]</a:t>
            </a:r>
            <a:endParaRPr i="1" sz="1200">
              <a:solidFill>
                <a:srgbClr val="EE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Your joints have questions. We’ve got the answers. Check out our </a:t>
            </a:r>
            <a:r>
              <a:rPr i="1" lang="en-US" sz="1200" u="sng">
                <a:solidFill>
                  <a:schemeClr val="hlink"/>
                </a:solidFill>
                <a:latin typeface="Plus Jakarta Sans"/>
                <a:ea typeface="Plus Jakarta Sans"/>
                <a:cs typeface="Plus Jakarta Sans"/>
                <a:sym typeface="Plus Jakarta Sans"/>
                <a:hlinkClick r:id="rId4"/>
              </a:rPr>
              <a:t>arthritis and exercise guide</a:t>
            </a:r>
            <a:r>
              <a:rPr i="1" lang="en-US" sz="1200">
                <a:solidFill>
                  <a:srgbClr val="000000"/>
                </a:solidFill>
                <a:latin typeface="Plus Jakarta Sans"/>
                <a:ea typeface="Plus Jakarta Sans"/>
                <a:cs typeface="Plus Jakarta Sans"/>
                <a:sym typeface="Plus Jakarta Sans"/>
              </a:rPr>
              <a:t> to learn what really helps.</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Times New Roman"/>
              <a:buChar char="●"/>
            </a:pPr>
            <a:r>
              <a:rPr b="1" lang="en-US" sz="1200">
                <a:solidFill>
                  <a:srgbClr val="000000"/>
                </a:solidFill>
                <a:latin typeface="Plus Jakarta Sans"/>
                <a:ea typeface="Plus Jakarta Sans"/>
                <a:cs typeface="Plus Jakarta Sans"/>
                <a:sym typeface="Plus Jakarta Sans"/>
              </a:rPr>
              <a:t>Get enough rest.</a:t>
            </a:r>
            <a:r>
              <a:rPr lang="en-US" sz="1200">
                <a:solidFill>
                  <a:srgbClr val="000000"/>
                </a:solidFill>
                <a:latin typeface="Plus Jakarta Sans"/>
                <a:ea typeface="Plus Jakarta Sans"/>
                <a:cs typeface="Plus Jakarta Sans"/>
                <a:sym typeface="Plus Jakarta Sans"/>
              </a:rPr>
              <a:t> Alternating strenuous activities with rest puts less stress on sensitive joints. Plus, a good night’s sleep gives your body time to repair and recharge.</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Times New Roman"/>
              <a:buChar char="●"/>
            </a:pPr>
            <a:r>
              <a:rPr b="1" lang="en-US" sz="1200">
                <a:solidFill>
                  <a:srgbClr val="000000"/>
                </a:solidFill>
                <a:latin typeface="Plus Jakarta Sans"/>
                <a:ea typeface="Plus Jakarta Sans"/>
                <a:cs typeface="Plus Jakarta Sans"/>
                <a:sym typeface="Plus Jakarta Sans"/>
              </a:rPr>
              <a:t>Control pain and swelling.</a:t>
            </a:r>
            <a:r>
              <a:rPr lang="en-US" sz="1200">
                <a:solidFill>
                  <a:srgbClr val="000000"/>
                </a:solidFill>
                <a:latin typeface="Plus Jakarta Sans"/>
                <a:ea typeface="Plus Jakarta Sans"/>
                <a:cs typeface="Plus Jakarta Sans"/>
                <a:sym typeface="Plus Jakarta Sans"/>
              </a:rPr>
              <a:t> Over-the-counter or prescription medications can ease discomfort. You can also receive injections of corticosteroids directly into painful joints.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EE0000"/>
                </a:solidFill>
                <a:latin typeface="Plus Jakarta Sans"/>
                <a:ea typeface="Plus Jakarta Sans"/>
                <a:cs typeface="Plus Jakarta Sans"/>
                <a:sym typeface="Plus Jakarta Sans"/>
              </a:rPr>
              <a:t>[CTA]</a:t>
            </a:r>
            <a:endParaRPr i="1" sz="1200">
              <a:solidFill>
                <a:srgbClr val="EE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They’re easy to find and easy to take. But are you using them wisely? Brush up on safe ways to get relief from </a:t>
            </a:r>
            <a:r>
              <a:rPr i="1" lang="en-US" sz="1200" u="sng">
                <a:solidFill>
                  <a:schemeClr val="hlink"/>
                </a:solidFill>
                <a:latin typeface="Plus Jakarta Sans"/>
                <a:ea typeface="Plus Jakarta Sans"/>
                <a:cs typeface="Plus Jakarta Sans"/>
                <a:sym typeface="Plus Jakarta Sans"/>
                <a:hlinkClick r:id="rId5"/>
              </a:rPr>
              <a:t>OTC  pain meds</a:t>
            </a:r>
            <a:r>
              <a:rPr i="1" lang="en-US" sz="1200">
                <a:solidFill>
                  <a:srgbClr val="000000"/>
                </a:solidFill>
                <a:latin typeface="Plus Jakarta Sans"/>
                <a:ea typeface="Plus Jakarta Sans"/>
                <a:cs typeface="Plus Jakarta Sans"/>
                <a:sym typeface="Plus Jakarta Sans"/>
              </a:rPr>
              <a:t>.</a:t>
            </a:r>
            <a:endParaRPr b="1" sz="1600">
              <a:solidFill>
                <a:srgbClr val="000000"/>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3" name="Shape 913"/>
        <p:cNvGrpSpPr/>
        <p:nvPr/>
      </p:nvGrpSpPr>
      <p:grpSpPr>
        <a:xfrm>
          <a:off x="0" y="0"/>
          <a:ext cx="0" cy="0"/>
          <a:chOff x="0" y="0"/>
          <a:chExt cx="0" cy="0"/>
        </a:xfrm>
      </p:grpSpPr>
      <p:sp>
        <p:nvSpPr>
          <p:cNvPr id="914" name="Google Shape;914;p92"/>
          <p:cNvSpPr txBox="1"/>
          <p:nvPr>
            <p:ph type="title"/>
          </p:nvPr>
        </p:nvSpPr>
        <p:spPr>
          <a:xfrm>
            <a:off x="739950" y="292725"/>
            <a:ext cx="10712100" cy="584400"/>
          </a:xfrm>
          <a:prstGeom prst="rect">
            <a:avLst/>
          </a:prstGeom>
        </p:spPr>
        <p:txBody>
          <a:bodyPr anchorCtr="0" anchor="b" bIns="45700" lIns="0" spcFirstLastPara="1" rIns="91425" wrap="square" tIns="45700">
            <a:noAutofit/>
          </a:bodyPr>
          <a:lstStyle/>
          <a:p>
            <a:pPr indent="0" lvl="0" marL="0" rtl="0" algn="l">
              <a:spcBef>
                <a:spcPts val="0"/>
              </a:spcBef>
              <a:spcAft>
                <a:spcPts val="0"/>
              </a:spcAft>
              <a:buSzPts val="990"/>
              <a:buNone/>
            </a:pPr>
            <a:r>
              <a:rPr lang="en-US" sz="3820"/>
              <a:t>Blog post, continued</a:t>
            </a:r>
            <a:endParaRPr sz="3820"/>
          </a:p>
        </p:txBody>
      </p:sp>
      <p:sp>
        <p:nvSpPr>
          <p:cNvPr id="915" name="Google Shape;915;p92"/>
          <p:cNvSpPr txBox="1"/>
          <p:nvPr>
            <p:ph idx="2" type="body"/>
          </p:nvPr>
        </p:nvSpPr>
        <p:spPr>
          <a:xfrm>
            <a:off x="723900" y="1459200"/>
            <a:ext cx="9076500" cy="42168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Knowing When It’s Time for Surgery</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Sometimes, joint pain sticks around even after trying all the usual remedies. Bring up joint replacement with your health care provider if:</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You’re in pain even when resting during the day or at night.</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Everyday tasks, like walking or climbing stairs, are becoming more difficult.</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You’ve tried different treatments, including pain medications, but they’re not helping.</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In these cases, your provider may refer you to an orthopedic surgeon. They’ll do an exam, which should help determine whether surgery is a good choice for you.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If that is the next step, you’re in good hands. Joint replacement today is safer and more successful than ever, so you can feel confident knowing there are proven options to help you reclaim your comfort—and your life.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EE0000"/>
                </a:solidFill>
                <a:latin typeface="Plus Jakarta Sans"/>
                <a:ea typeface="Plus Jakarta Sans"/>
                <a:cs typeface="Plus Jakarta Sans"/>
                <a:sym typeface="Plus Jakarta Sans"/>
              </a:rPr>
              <a:t>[CTA]</a:t>
            </a:r>
            <a:endParaRPr i="1" sz="1200">
              <a:solidFill>
                <a:srgbClr val="EE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From prep to recovery, there’s a lot to know about joint replacement surgery. </a:t>
            </a:r>
            <a:r>
              <a:rPr i="1" lang="en-US" sz="1200" u="sng">
                <a:solidFill>
                  <a:schemeClr val="hlink"/>
                </a:solidFill>
                <a:latin typeface="Plus Jakarta Sans"/>
                <a:ea typeface="Plus Jakarta Sans"/>
                <a:cs typeface="Plus Jakarta Sans"/>
                <a:sym typeface="Plus Jakarta Sans"/>
                <a:hlinkClick r:id="rId3"/>
              </a:rPr>
              <a:t>Start here</a:t>
            </a:r>
            <a:r>
              <a:rPr i="1" lang="en-US" sz="1200">
                <a:solidFill>
                  <a:srgbClr val="000000"/>
                </a:solidFill>
                <a:latin typeface="Plus Jakarta Sans"/>
                <a:ea typeface="Plus Jakarta Sans"/>
                <a:cs typeface="Plus Jakarta Sans"/>
                <a:sym typeface="Plus Jakarta Sans"/>
              </a:rPr>
              <a:t> for a quick, no-fuss overview. (Also available in </a:t>
            </a:r>
            <a:r>
              <a:rPr i="1" lang="en-US" sz="1200" u="sng">
                <a:solidFill>
                  <a:schemeClr val="hlink"/>
                </a:solidFill>
                <a:latin typeface="Plus Jakarta Sans"/>
                <a:ea typeface="Plus Jakarta Sans"/>
                <a:cs typeface="Plus Jakarta Sans"/>
                <a:sym typeface="Plus Jakarta Sans"/>
                <a:hlinkClick r:id="rId4"/>
              </a:rPr>
              <a:t>Spanish</a:t>
            </a:r>
            <a:r>
              <a:rPr i="1" lang="en-US" sz="1200">
                <a:solidFill>
                  <a:srgbClr val="000000"/>
                </a:solidFill>
                <a:latin typeface="Plus Jakarta Sans"/>
                <a:ea typeface="Plus Jakarta Sans"/>
                <a:cs typeface="Plus Jakarta Sans"/>
                <a:sym typeface="Plus Jakarta Sans"/>
              </a:rPr>
              <a:t>.)</a:t>
            </a:r>
            <a:endParaRPr i="1" sz="1200">
              <a:solidFill>
                <a:srgbClr val="FF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p:txBody>
      </p:sp>
      <p:grpSp>
        <p:nvGrpSpPr>
          <p:cNvPr id="916" name="Google Shape;916;p92"/>
          <p:cNvGrpSpPr/>
          <p:nvPr/>
        </p:nvGrpSpPr>
        <p:grpSpPr>
          <a:xfrm>
            <a:off x="10452625" y="2411775"/>
            <a:ext cx="681600" cy="681600"/>
            <a:chOff x="10294125" y="2443000"/>
            <a:chExt cx="681600" cy="681600"/>
          </a:xfrm>
        </p:grpSpPr>
        <p:sp>
          <p:nvSpPr>
            <p:cNvPr id="917" name="Google Shape;917;p92"/>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18" name="Google Shape;918;p92"/>
            <p:cNvPicPr preferRelativeResize="0"/>
            <p:nvPr/>
          </p:nvPicPr>
          <p:blipFill>
            <a:blip r:embed="rId5">
              <a:alphaModFix/>
            </a:blip>
            <a:stretch>
              <a:fillRect/>
            </a:stretch>
          </p:blipFill>
          <p:spPr>
            <a:xfrm>
              <a:off x="10401437" y="2562524"/>
              <a:ext cx="466975" cy="442550"/>
            </a:xfrm>
            <a:prstGeom prst="rect">
              <a:avLst/>
            </a:prstGeom>
            <a:noFill/>
            <a:ln>
              <a:noFill/>
            </a:ln>
          </p:spPr>
        </p:pic>
      </p:grpSp>
      <p:sp>
        <p:nvSpPr>
          <p:cNvPr id="919" name="Google Shape;919;p92"/>
          <p:cNvSpPr txBox="1"/>
          <p:nvPr/>
        </p:nvSpPr>
        <p:spPr>
          <a:xfrm>
            <a:off x="9800275" y="3127700"/>
            <a:ext cx="1986300" cy="1908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HealthHub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4" name="Shape 924"/>
        <p:cNvGrpSpPr/>
        <p:nvPr/>
      </p:nvGrpSpPr>
      <p:grpSpPr>
        <a:xfrm>
          <a:off x="0" y="0"/>
          <a:ext cx="0" cy="0"/>
          <a:chOff x="0" y="0"/>
          <a:chExt cx="0" cy="0"/>
        </a:xfrm>
      </p:grpSpPr>
      <p:sp>
        <p:nvSpPr>
          <p:cNvPr id="925" name="Google Shape;925;p9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Healthy joints infographic</a:t>
            </a:r>
            <a:endParaRPr/>
          </a:p>
        </p:txBody>
      </p:sp>
      <p:sp>
        <p:nvSpPr>
          <p:cNvPr id="926" name="Google Shape;926;p93"/>
          <p:cNvSpPr txBox="1"/>
          <p:nvPr>
            <p:ph idx="1" type="body"/>
          </p:nvPr>
        </p:nvSpPr>
        <p:spPr>
          <a:xfrm>
            <a:off x="740675" y="2156025"/>
            <a:ext cx="4893600" cy="8034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This infographic is designed to engage your audience and provide clear, actionable information about healthy joints.</a:t>
            </a:r>
            <a:endParaRPr/>
          </a:p>
        </p:txBody>
      </p:sp>
      <p:sp>
        <p:nvSpPr>
          <p:cNvPr id="927" name="Google Shape;927;p93"/>
          <p:cNvSpPr txBox="1"/>
          <p:nvPr>
            <p:ph idx="3" type="body"/>
          </p:nvPr>
        </p:nvSpPr>
        <p:spPr>
          <a:xfrm>
            <a:off x="740675" y="3222075"/>
            <a:ext cx="4762800" cy="22389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solidFill>
                  <a:srgbClr val="4C4C4C"/>
                </a:solidFill>
                <a:latin typeface="Plus Jakarta Sans"/>
                <a:ea typeface="Plus Jakarta Sans"/>
                <a:cs typeface="Plus Jakarta Sans"/>
                <a:sym typeface="Plus Jakarta Sans"/>
              </a:rPr>
              <a:t>Share it on your social media to drive awareness and inspire healthier choices:</a:t>
            </a:r>
            <a:endParaRPr b="1">
              <a:solidFill>
                <a:srgbClr val="5E5E5E"/>
              </a:solidFill>
              <a:latin typeface="Plus Jakarta Sans"/>
              <a:ea typeface="Plus Jakarta Sans"/>
              <a:cs typeface="Plus Jakarta Sans"/>
              <a:sym typeface="Plus Jakarta Sans"/>
            </a:endParaRPr>
          </a:p>
          <a:p>
            <a:pPr indent="0" lvl="0" marL="0" rtl="0" algn="l">
              <a:spcBef>
                <a:spcPts val="500"/>
              </a:spcBef>
              <a:spcAft>
                <a:spcPts val="0"/>
              </a:spcAft>
              <a:buNone/>
            </a:pPr>
            <a:r>
              <a:t/>
            </a:r>
            <a:endParaRPr>
              <a:solidFill>
                <a:srgbClr val="5E5E5E"/>
              </a:solidFill>
            </a:endParaRPr>
          </a:p>
          <a:p>
            <a:pPr indent="-317500" lvl="0" marL="457200" rtl="0" algn="l">
              <a:spcBef>
                <a:spcPts val="0"/>
              </a:spcBef>
              <a:spcAft>
                <a:spcPts val="0"/>
              </a:spcAft>
              <a:buClr>
                <a:schemeClr val="accent1"/>
              </a:buClr>
              <a:buSzPts val="1400"/>
              <a:buChar char="●"/>
            </a:pPr>
            <a:r>
              <a:rPr lang="en-US"/>
              <a:t>Stretch Nightly, Sleep Soundly</a:t>
            </a:r>
            <a:endParaRPr/>
          </a:p>
          <a:p>
            <a:pPr indent="-317500" lvl="0" marL="457200" rtl="0" algn="l">
              <a:spcBef>
                <a:spcPts val="0"/>
              </a:spcBef>
              <a:spcAft>
                <a:spcPts val="0"/>
              </a:spcAft>
              <a:buClr>
                <a:schemeClr val="accent1"/>
              </a:buClr>
              <a:buSzPts val="1400"/>
              <a:buChar char="●"/>
            </a:pPr>
            <a:r>
              <a:rPr lang="en-US"/>
              <a:t>4 Sneaky Causes of Back Pain</a:t>
            </a:r>
            <a:endParaRPr/>
          </a:p>
          <a:p>
            <a:pPr indent="-317500" lvl="0" marL="457200" rtl="0" algn="l">
              <a:spcBef>
                <a:spcPts val="0"/>
              </a:spcBef>
              <a:spcAft>
                <a:spcPts val="0"/>
              </a:spcAft>
              <a:buClr>
                <a:schemeClr val="accent1"/>
              </a:buClr>
              <a:buSzPts val="1400"/>
              <a:buChar char="●"/>
            </a:pPr>
            <a:r>
              <a:rPr lang="en-US"/>
              <a:t>A New Reason to Start Stretching</a:t>
            </a:r>
            <a:endParaRPr>
              <a:solidFill>
                <a:srgbClr val="5E5E5E"/>
              </a:solidFill>
            </a:endParaRPr>
          </a:p>
        </p:txBody>
      </p:sp>
      <p:pic>
        <p:nvPicPr>
          <p:cNvPr id="928" name="Google Shape;928;p93"/>
          <p:cNvPicPr preferRelativeResize="0"/>
          <p:nvPr/>
        </p:nvPicPr>
        <p:blipFill rotWithShape="1">
          <a:blip r:embed="rId3">
            <a:alphaModFix/>
          </a:blip>
          <a:srcRect b="11527" l="0" r="-918" t="0"/>
          <a:stretch/>
        </p:blipFill>
        <p:spPr>
          <a:xfrm>
            <a:off x="5965800" y="1831225"/>
            <a:ext cx="5100450" cy="34147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3" name="Shape 933"/>
        <p:cNvGrpSpPr/>
        <p:nvPr/>
      </p:nvGrpSpPr>
      <p:grpSpPr>
        <a:xfrm>
          <a:off x="0" y="0"/>
          <a:ext cx="0" cy="0"/>
          <a:chOff x="0" y="0"/>
          <a:chExt cx="0" cy="0"/>
        </a:xfrm>
      </p:grpSpPr>
      <p:pic>
        <p:nvPicPr>
          <p:cNvPr id="934" name="Google Shape;934;p94"/>
          <p:cNvPicPr preferRelativeResize="0"/>
          <p:nvPr>
            <p:ph idx="2" type="pic"/>
          </p:nvPr>
        </p:nvPicPr>
        <p:blipFill rotWithShape="1">
          <a:blip r:embed="rId3">
            <a:alphaModFix/>
          </a:blip>
          <a:srcRect b="0" l="18295" r="18289" t="0"/>
          <a:stretch/>
        </p:blipFill>
        <p:spPr>
          <a:xfrm flipH="1">
            <a:off x="6458875" y="416100"/>
            <a:ext cx="5733300" cy="6025800"/>
          </a:xfrm>
          <a:prstGeom prst="flowChartDelay">
            <a:avLst/>
          </a:prstGeom>
        </p:spPr>
      </p:pic>
      <p:sp>
        <p:nvSpPr>
          <p:cNvPr id="935" name="Google Shape;935;p94"/>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36" name="Google Shape;936;p94"/>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37" name="Google Shape;937;p94"/>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
        <p:nvSpPr>
          <p:cNvPr id="938" name="Google Shape;938;p94"/>
          <p:cNvSpPr txBox="1"/>
          <p:nvPr>
            <p:ph type="title"/>
          </p:nvPr>
        </p:nvSpPr>
        <p:spPr>
          <a:xfrm>
            <a:off x="723900" y="294525"/>
            <a:ext cx="10679700" cy="10344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HealthHub </a:t>
            </a:r>
            <a:r>
              <a:rPr lang="en-US"/>
              <a:t>r</a:t>
            </a:r>
            <a:r>
              <a:rPr lang="en-US"/>
              <a:t>esources</a:t>
            </a:r>
            <a:endParaRPr/>
          </a:p>
        </p:txBody>
      </p:sp>
      <p:sp>
        <p:nvSpPr>
          <p:cNvPr id="939" name="Google Shape;939;p94"/>
          <p:cNvSpPr txBox="1"/>
          <p:nvPr>
            <p:ph idx="3" type="body"/>
          </p:nvPr>
        </p:nvSpPr>
        <p:spPr>
          <a:xfrm>
            <a:off x="723900" y="1827775"/>
            <a:ext cx="5065200" cy="9564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610">
                <a:solidFill>
                  <a:srgbClr val="4C4C4C"/>
                </a:solidFill>
                <a:latin typeface="Plus Jakarta Sans"/>
                <a:ea typeface="Plus Jakarta Sans"/>
                <a:cs typeface="Plus Jakarta Sans"/>
                <a:sym typeface="Plus Jakarta Sans"/>
              </a:rPr>
              <a:t>HealthHub</a:t>
            </a:r>
            <a:r>
              <a:rPr b="1" lang="en-US" sz="1610">
                <a:solidFill>
                  <a:srgbClr val="4C4C4C"/>
                </a:solidFill>
                <a:latin typeface="Plus Jakarta Sans"/>
                <a:ea typeface="Plus Jakarta Sans"/>
                <a:cs typeface="Plus Jakarta Sans"/>
                <a:sym typeface="Plus Jakarta Sans"/>
              </a:rPr>
              <a:t> </a:t>
            </a:r>
            <a:r>
              <a:rPr b="1" lang="en-US" sz="1610">
                <a:solidFill>
                  <a:srgbClr val="4C4C4C"/>
                </a:solidFill>
                <a:latin typeface="Plus Jakarta Sans"/>
                <a:ea typeface="Plus Jakarta Sans"/>
                <a:cs typeface="Plus Jakarta Sans"/>
                <a:sym typeface="Plus Jakarta Sans"/>
              </a:rPr>
              <a:t>contains answers to common questions that people have about health and wellness topics, preventive health, and self-care. </a:t>
            </a:r>
            <a:endParaRPr b="1" sz="1795">
              <a:latin typeface="Plus Jakarta Sans"/>
              <a:ea typeface="Plus Jakarta Sans"/>
              <a:cs typeface="Plus Jakarta Sans"/>
              <a:sym typeface="Plus Jakarta Sans"/>
            </a:endParaRPr>
          </a:p>
        </p:txBody>
      </p:sp>
      <p:sp>
        <p:nvSpPr>
          <p:cNvPr id="940" name="Google Shape;940;p94"/>
          <p:cNvSpPr txBox="1"/>
          <p:nvPr>
            <p:ph idx="1" type="body"/>
          </p:nvPr>
        </p:nvSpPr>
        <p:spPr>
          <a:xfrm>
            <a:off x="723900" y="3241375"/>
            <a:ext cx="4773300" cy="8034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400">
                <a:solidFill>
                  <a:srgbClr val="4C4C4C"/>
                </a:solidFill>
                <a:latin typeface="Plus Jakarta Sans"/>
                <a:ea typeface="Plus Jakarta Sans"/>
                <a:cs typeface="Plus Jakarta Sans"/>
                <a:sym typeface="Plus Jakarta Sans"/>
              </a:rPr>
              <a:t>HealthHub includes a wide variety of content styles, including condition and wellness articles, newsletters, recipes, and videos (if licensed). </a:t>
            </a:r>
            <a:endParaRPr sz="1800">
              <a:latin typeface="Plus Jakarta Sans"/>
              <a:ea typeface="Plus Jakarta Sans"/>
              <a:cs typeface="Plus Jakarta Sans"/>
              <a:sym typeface="Plus Jakarta Sans"/>
            </a:endParaRPr>
          </a:p>
        </p:txBody>
      </p:sp>
      <p:sp>
        <p:nvSpPr>
          <p:cNvPr id="941" name="Google Shape;941;p94"/>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6" name="Shape 946"/>
        <p:cNvGrpSpPr/>
        <p:nvPr/>
      </p:nvGrpSpPr>
      <p:grpSpPr>
        <a:xfrm>
          <a:off x="0" y="0"/>
          <a:ext cx="0" cy="0"/>
          <a:chOff x="0" y="0"/>
          <a:chExt cx="0" cy="0"/>
        </a:xfrm>
      </p:grpSpPr>
      <p:sp>
        <p:nvSpPr>
          <p:cNvPr id="947" name="Google Shape;947;p95"/>
          <p:cNvSpPr txBox="1"/>
          <p:nvPr>
            <p:ph idx="1" type="body"/>
          </p:nvPr>
        </p:nvSpPr>
        <p:spPr>
          <a:xfrm>
            <a:off x="740825" y="2385825"/>
            <a:ext cx="4087800" cy="46485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call to action can be displayed on specific pages or groups of pages that are relevant.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Use text, images, providers, locations, and more to get the most from your message.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latin typeface="Plus Jakarta Sans"/>
                <a:ea typeface="Plus Jakarta Sans"/>
                <a:cs typeface="Plus Jakarta Sans"/>
                <a:sym typeface="Plus Jakarta Sans"/>
              </a:rPr>
              <a:t>TO ADD CALLS TO ACTION: </a:t>
            </a:r>
            <a:endParaRPr/>
          </a:p>
          <a:p>
            <a:pPr indent="-333756" lvl="0" marL="457200" rtl="0" algn="l">
              <a:spcBef>
                <a:spcPts val="0"/>
              </a:spcBef>
              <a:spcAft>
                <a:spcPts val="0"/>
              </a:spcAft>
              <a:buClr>
                <a:schemeClr val="accent1"/>
              </a:buClr>
              <a:buSzPts val="1656"/>
              <a:buChar char="●"/>
            </a:pPr>
            <a:r>
              <a:rPr lang="en-US"/>
              <a:t>Login to the admin portal</a:t>
            </a:r>
            <a:endParaRPr/>
          </a:p>
          <a:p>
            <a:pPr indent="-333756" lvl="0" marL="457200" rtl="0" algn="l">
              <a:spcBef>
                <a:spcPts val="0"/>
              </a:spcBef>
              <a:spcAft>
                <a:spcPts val="0"/>
              </a:spcAft>
              <a:buClr>
                <a:schemeClr val="accent1"/>
              </a:buClr>
              <a:buSzPts val="1656"/>
              <a:buChar char="●"/>
            </a:pPr>
            <a:r>
              <a:rPr lang="en-US"/>
              <a:t>Create a custom block</a:t>
            </a:r>
            <a:endParaRPr/>
          </a:p>
          <a:p>
            <a:pPr indent="-333756" lvl="0" marL="457200" rtl="0" algn="l">
              <a:spcBef>
                <a:spcPts val="0"/>
              </a:spcBef>
              <a:spcAft>
                <a:spcPts val="0"/>
              </a:spcAft>
              <a:buClr>
                <a:schemeClr val="accent1"/>
              </a:buClr>
              <a:buSzPts val="1656"/>
              <a:buChar char="●"/>
            </a:pPr>
            <a:r>
              <a:rPr lang="en-US"/>
              <a:t>Designate pages to display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Please consult the HealthHub help center for more information.</a:t>
            </a:r>
            <a:endParaRPr/>
          </a:p>
        </p:txBody>
      </p:sp>
      <p:sp>
        <p:nvSpPr>
          <p:cNvPr id="948" name="Google Shape;948;p95"/>
          <p:cNvSpPr txBox="1"/>
          <p:nvPr>
            <p:ph idx="2"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Deliver a contextual next step for your visitors with a custom call to action.</a:t>
            </a:r>
            <a:endParaRPr/>
          </a:p>
        </p:txBody>
      </p:sp>
      <p:sp>
        <p:nvSpPr>
          <p:cNvPr id="949" name="Google Shape;949;p95"/>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a:t>
            </a:r>
            <a:r>
              <a:rPr lang="en-US"/>
              <a:t> custom calls to action to your site</a:t>
            </a:r>
            <a:endParaRPr/>
          </a:p>
        </p:txBody>
      </p:sp>
      <p:pic>
        <p:nvPicPr>
          <p:cNvPr id="950" name="Google Shape;950;p95"/>
          <p:cNvPicPr preferRelativeResize="0"/>
          <p:nvPr>
            <p:ph idx="3" type="pic"/>
          </p:nvPr>
        </p:nvPicPr>
        <p:blipFill rotWithShape="1">
          <a:blip r:embed="rId3">
            <a:alphaModFix/>
          </a:blip>
          <a:srcRect b="1409" l="0" r="0" t="1409"/>
          <a:stretch/>
        </p:blipFill>
        <p:spPr>
          <a:xfrm>
            <a:off x="5976150" y="1872375"/>
            <a:ext cx="5027702" cy="3261900"/>
          </a:xfrm>
          <a:prstGeom prst="rect">
            <a:avLst/>
          </a:prstGeom>
        </p:spPr>
      </p:pic>
      <p:sp>
        <p:nvSpPr>
          <p:cNvPr id="951" name="Google Shape;951;p95"/>
          <p:cNvSpPr/>
          <p:nvPr/>
        </p:nvSpPr>
        <p:spPr>
          <a:xfrm>
            <a:off x="9093200" y="3692500"/>
            <a:ext cx="681600" cy="455700"/>
          </a:xfrm>
          <a:prstGeom prst="rightArrow">
            <a:avLst>
              <a:gd fmla="val 50000" name="adj1"/>
              <a:gd fmla="val 50000" name="adj2"/>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6" name="Shape 956"/>
        <p:cNvGrpSpPr/>
        <p:nvPr/>
      </p:nvGrpSpPr>
      <p:grpSpPr>
        <a:xfrm>
          <a:off x="0" y="0"/>
          <a:ext cx="0" cy="0"/>
          <a:chOff x="0" y="0"/>
          <a:chExt cx="0" cy="0"/>
        </a:xfrm>
      </p:grpSpPr>
      <p:sp>
        <p:nvSpPr>
          <p:cNvPr id="957" name="Google Shape;957;p96"/>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Look for these Marketing Toolkits</a:t>
            </a:r>
            <a:endParaRPr/>
          </a:p>
        </p:txBody>
      </p:sp>
      <p:sp>
        <p:nvSpPr>
          <p:cNvPr id="958" name="Google Shape;958;p96"/>
          <p:cNvSpPr txBox="1"/>
          <p:nvPr>
            <p:ph idx="7" type="body"/>
          </p:nvPr>
        </p:nvSpPr>
        <p:spPr>
          <a:xfrm>
            <a:off x="741375" y="1472175"/>
            <a:ext cx="10497300" cy="3387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Got suggestions? Let us know by contacting your Account Manager. </a:t>
            </a:r>
            <a:endParaRPr/>
          </a:p>
        </p:txBody>
      </p:sp>
      <p:sp>
        <p:nvSpPr>
          <p:cNvPr id="959" name="Google Shape;959;p96"/>
          <p:cNvSpPr txBox="1"/>
          <p:nvPr>
            <p:ph idx="3" type="body"/>
          </p:nvPr>
        </p:nvSpPr>
        <p:spPr>
          <a:xfrm>
            <a:off x="2210954" y="4411225"/>
            <a:ext cx="1920300" cy="8937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Healthy vision</a:t>
            </a:r>
            <a:endParaRPr/>
          </a:p>
        </p:txBody>
      </p:sp>
      <p:sp>
        <p:nvSpPr>
          <p:cNvPr id="960" name="Google Shape;960;p96"/>
          <p:cNvSpPr txBox="1"/>
          <p:nvPr>
            <p:ph idx="5" type="body"/>
          </p:nvPr>
        </p:nvSpPr>
        <p:spPr>
          <a:xfrm>
            <a:off x="2717049" y="3157900"/>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Aug</a:t>
            </a:r>
            <a:endParaRPr/>
          </a:p>
        </p:txBody>
      </p:sp>
      <p:sp>
        <p:nvSpPr>
          <p:cNvPr id="961" name="Google Shape;961;p96"/>
          <p:cNvSpPr txBox="1"/>
          <p:nvPr>
            <p:ph idx="5" type="body"/>
          </p:nvPr>
        </p:nvSpPr>
        <p:spPr>
          <a:xfrm>
            <a:off x="5600974" y="4643725"/>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Sep</a:t>
            </a:r>
            <a:endParaRPr/>
          </a:p>
        </p:txBody>
      </p:sp>
      <p:sp>
        <p:nvSpPr>
          <p:cNvPr id="962" name="Google Shape;962;p96"/>
          <p:cNvSpPr txBox="1"/>
          <p:nvPr>
            <p:ph idx="5" type="body"/>
          </p:nvPr>
        </p:nvSpPr>
        <p:spPr>
          <a:xfrm>
            <a:off x="8555654" y="3157900"/>
            <a:ext cx="6033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Oct</a:t>
            </a:r>
            <a:endParaRPr/>
          </a:p>
        </p:txBody>
      </p:sp>
      <p:sp>
        <p:nvSpPr>
          <p:cNvPr id="963" name="Google Shape;963;p96"/>
          <p:cNvSpPr txBox="1"/>
          <p:nvPr>
            <p:ph idx="3" type="body"/>
          </p:nvPr>
        </p:nvSpPr>
        <p:spPr>
          <a:xfrm>
            <a:off x="5135854" y="2847225"/>
            <a:ext cx="1920300" cy="893700"/>
          </a:xfrm>
          <a:prstGeom prst="rect">
            <a:avLst/>
          </a:prstGeom>
        </p:spPr>
        <p:txBody>
          <a:bodyPr anchorCtr="0" anchor="b"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Healthy joints</a:t>
            </a:r>
            <a:endParaRPr b="1" sz="1350">
              <a:solidFill>
                <a:srgbClr val="3C4043"/>
              </a:solidFill>
              <a:highlight>
                <a:srgbClr val="FFFFFF"/>
              </a:highlight>
              <a:latin typeface="Plus Jakarta Sans"/>
              <a:ea typeface="Plus Jakarta Sans"/>
              <a:cs typeface="Plus Jakarta Sans"/>
              <a:sym typeface="Plus Jakarta Sans"/>
            </a:endParaRPr>
          </a:p>
        </p:txBody>
      </p:sp>
      <p:sp>
        <p:nvSpPr>
          <p:cNvPr id="964" name="Google Shape;964;p96"/>
          <p:cNvSpPr txBox="1"/>
          <p:nvPr>
            <p:ph idx="3" type="body"/>
          </p:nvPr>
        </p:nvSpPr>
        <p:spPr>
          <a:xfrm>
            <a:off x="7882500" y="4411225"/>
            <a:ext cx="2351400" cy="12348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chemeClr val="lt2"/>
                </a:highlight>
                <a:latin typeface="Plus Jakarta Sans"/>
                <a:ea typeface="Plus Jakarta Sans"/>
                <a:cs typeface="Plus Jakarta Sans"/>
                <a:sym typeface="Plus Jakarta Sans"/>
              </a:rPr>
              <a:t>Coping with stress</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9" name="Shape 969"/>
        <p:cNvGrpSpPr/>
        <p:nvPr/>
      </p:nvGrpSpPr>
      <p:grpSpPr>
        <a:xfrm>
          <a:off x="0" y="0"/>
          <a:ext cx="0" cy="0"/>
          <a:chOff x="0" y="0"/>
          <a:chExt cx="0" cy="0"/>
        </a:xfrm>
      </p:grpSpPr>
      <p:sp>
        <p:nvSpPr>
          <p:cNvPr id="970" name="Google Shape;970;p97"/>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971" name="Google Shape;971;p97"/>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972" name="Google Shape;972;p97"/>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973" name="Google Shape;973;p97"/>
          <p:cNvSpPr txBox="1"/>
          <p:nvPr/>
        </p:nvSpPr>
        <p:spPr>
          <a:xfrm>
            <a:off x="8315547" y="1690325"/>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974" name="Google Shape;974;p97"/>
          <p:cNvGrpSpPr/>
          <p:nvPr/>
        </p:nvGrpSpPr>
        <p:grpSpPr>
          <a:xfrm>
            <a:off x="9827386" y="1055500"/>
            <a:ext cx="612622" cy="612000"/>
            <a:chOff x="10134200" y="974025"/>
            <a:chExt cx="681600" cy="612000"/>
          </a:xfrm>
        </p:grpSpPr>
        <p:sp>
          <p:nvSpPr>
            <p:cNvPr id="975" name="Google Shape;975;p97"/>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76" name="Google Shape;976;p97"/>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977" name="Google Shape;977;p97"/>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pic>
        <p:nvPicPr>
          <p:cNvPr id="978" name="Google Shape;978;p97"/>
          <p:cNvPicPr preferRelativeResize="0"/>
          <p:nvPr/>
        </p:nvPicPr>
        <p:blipFill>
          <a:blip r:embed="rId8">
            <a:alphaModFix/>
          </a:blip>
          <a:stretch>
            <a:fillRect/>
          </a:stretch>
        </p:blipFill>
        <p:spPr>
          <a:xfrm>
            <a:off x="733900" y="2246688"/>
            <a:ext cx="6711200" cy="3266212"/>
          </a:xfrm>
          <a:prstGeom prst="rect">
            <a:avLst/>
          </a:prstGeom>
          <a:noFill/>
          <a:ln>
            <a:noFill/>
          </a:ln>
          <a:effectLst>
            <a:outerShdw blurRad="57150" rotWithShape="0" algn="bl" dir="5400000" dist="38100">
              <a:srgbClr val="000000">
                <a:alpha val="50000"/>
              </a:srgbClr>
            </a:outerShdw>
          </a:effectLst>
        </p:spPr>
      </p:pic>
      <p:sp>
        <p:nvSpPr>
          <p:cNvPr id="979" name="Google Shape;979;p97"/>
          <p:cNvSpPr/>
          <p:nvPr/>
        </p:nvSpPr>
        <p:spPr>
          <a:xfrm>
            <a:off x="46545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980" name="Google Shape;980;p97"/>
          <p:cNvGraphicFramePr/>
          <p:nvPr/>
        </p:nvGraphicFramePr>
        <p:xfrm>
          <a:off x="7463850" y="3142450"/>
          <a:ext cx="3000000" cy="3000000"/>
        </p:xfrm>
        <a:graphic>
          <a:graphicData uri="http://schemas.openxmlformats.org/drawingml/2006/table">
            <a:tbl>
              <a:tblPr>
                <a:noFill/>
                <a:tableStyleId>{76EAAD8F-F368-4C66-B5EA-99BB30A1EC53}</a:tableStyleId>
              </a:tblPr>
              <a:tblGrid>
                <a:gridCol w="2320200"/>
                <a:gridCol w="2320200"/>
              </a:tblGrid>
              <a:tr h="381000">
                <a:tc gridSpan="2">
                  <a:txBody>
                    <a:bodyPr/>
                    <a:lstStyle/>
                    <a:p>
                      <a:pPr indent="-228600" lvl="0" marL="285750" rtl="0" algn="l">
                        <a:spcBef>
                          <a:spcPts val="0"/>
                        </a:spcBef>
                        <a:spcAft>
                          <a:spcPts val="0"/>
                        </a:spcAft>
                        <a:buNone/>
                      </a:pPr>
                      <a:r>
                        <a:rPr b="1" lang="en-US" sz="1200">
                          <a:solidFill>
                            <a:srgbClr val="5E5E5E"/>
                          </a:solidFill>
                          <a:latin typeface="Plus Jakarta Sans"/>
                          <a:ea typeface="Plus Jakarta Sans"/>
                          <a:cs typeface="Plus Jakarta Sans"/>
                          <a:sym typeface="Plus Jakarta Sans"/>
                        </a:rPr>
                        <a:t>Available Toolkits</a:t>
                      </a:r>
                      <a:endParaRPr b="1" sz="12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2991675">
                <a:tc>
                  <a:txBody>
                    <a:bodyPr/>
                    <a:lstStyle/>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Alzheimer’s Health</a:t>
                      </a:r>
                      <a:endParaRPr sz="1100">
                        <a:solidFill>
                          <a:srgbClr val="5E5E5E"/>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Breast Cancer Awareness</a:t>
                      </a:r>
                      <a:endParaRPr sz="1100">
                        <a:solidFill>
                          <a:srgbClr val="5E5E5E"/>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Breast Health</a:t>
                      </a:r>
                      <a:endParaRPr sz="1100">
                        <a:solidFill>
                          <a:srgbClr val="5E5E5E"/>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Cancer Prevention</a:t>
                      </a:r>
                      <a:endParaRPr sz="1100">
                        <a:solidFill>
                          <a:srgbClr val="5E5E5E"/>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Caregiving</a:t>
                      </a:r>
                      <a:endParaRPr sz="1100">
                        <a:solidFill>
                          <a:srgbClr val="5E5E5E"/>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Children’s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COPD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Diabetes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Family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Holidays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Joints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Kidneys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Pregnancy &amp; Newborn Care</a:t>
                      </a:r>
                      <a:endParaRPr sz="1100">
                        <a:solidFill>
                          <a:srgbClr val="5E5E5E"/>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Resolutions</a:t>
                      </a:r>
                      <a:endParaRPr sz="1100">
                        <a:solidFill>
                          <a:srgbClr val="5E5E5E"/>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Skin &amp; Sun Safety</a:t>
                      </a:r>
                      <a:endParaRPr sz="1100">
                        <a:solidFill>
                          <a:srgbClr val="5E5E5E"/>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Vision</a:t>
                      </a:r>
                      <a:endParaRPr sz="1100">
                        <a:solidFill>
                          <a:srgbClr val="5E5E5E"/>
                        </a:solidFill>
                        <a:latin typeface="Plus Jakarta Sans"/>
                        <a:ea typeface="Plus Jakarta Sans"/>
                        <a:cs typeface="Plus Jakarta Sans"/>
                        <a:sym typeface="Plus Jakarta Sans"/>
                      </a:endParaRPr>
                    </a:p>
                    <a:p>
                      <a:pPr indent="0" lvl="0" marL="457200" marR="0" rtl="0" algn="l">
                        <a:lnSpc>
                          <a:spcPct val="100000"/>
                        </a:lnSpc>
                        <a:spcBef>
                          <a:spcPts val="0"/>
                        </a:spcBef>
                        <a:spcAft>
                          <a:spcPts val="0"/>
                        </a:spcAft>
                        <a:buNone/>
                      </a:pPr>
                      <a:r>
                        <a:t/>
                      </a:r>
                      <a:endParaRPr sz="11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Heart Health </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Immunizations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Liver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Living with HIV</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Memory Loss and Dementia</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Men’s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Mental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Orthopedic Health </a:t>
                      </a:r>
                      <a:endParaRPr sz="1100">
                        <a:solidFill>
                          <a:srgbClr val="5E5E5E"/>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Preventive Care Awareness</a:t>
                      </a:r>
                      <a:endParaRPr sz="1100">
                        <a:solidFill>
                          <a:srgbClr val="5E5E5E"/>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Prostate Cancer</a:t>
                      </a:r>
                      <a:endParaRPr sz="1100">
                        <a:solidFill>
                          <a:srgbClr val="5E5E5E"/>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Sexual Health</a:t>
                      </a:r>
                      <a:endParaRPr sz="1100">
                        <a:solidFill>
                          <a:srgbClr val="5E5E5E"/>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Smoking Cessation</a:t>
                      </a:r>
                      <a:endParaRPr sz="1100">
                        <a:solidFill>
                          <a:srgbClr val="5E5E5E"/>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Stroke Awareness</a:t>
                      </a:r>
                      <a:endParaRPr sz="1100">
                        <a:solidFill>
                          <a:srgbClr val="5E5E5E"/>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Symptom Checker</a:t>
                      </a:r>
                      <a:endParaRPr sz="1100">
                        <a:solidFill>
                          <a:srgbClr val="5E5E5E"/>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Weight Management</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Women’s Health</a:t>
                      </a:r>
                      <a:endParaRPr sz="11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pic>
        <p:nvPicPr>
          <p:cNvPr id="777" name="Google Shape;777;p82" title="IMG_4273.png"/>
          <p:cNvPicPr preferRelativeResize="0"/>
          <p:nvPr>
            <p:ph idx="2" type="pic"/>
          </p:nvPr>
        </p:nvPicPr>
        <p:blipFill rotWithShape="1">
          <a:blip r:embed="rId3">
            <a:alphaModFix/>
          </a:blip>
          <a:srcRect b="6074" l="0" r="0" t="4591"/>
          <a:stretch/>
        </p:blipFill>
        <p:spPr>
          <a:xfrm>
            <a:off x="8106525" y="1271275"/>
            <a:ext cx="2124300" cy="4548900"/>
          </a:xfrm>
          <a:prstGeom prst="roundRect">
            <a:avLst>
              <a:gd fmla="val 16667" name="adj"/>
            </a:avLst>
          </a:prstGeom>
        </p:spPr>
      </p:pic>
      <p:sp>
        <p:nvSpPr>
          <p:cNvPr id="778" name="Google Shape;778;p82"/>
          <p:cNvSpPr txBox="1"/>
          <p:nvPr>
            <p:ph idx="3" type="body"/>
          </p:nvPr>
        </p:nvSpPr>
        <p:spPr>
          <a:xfrm>
            <a:off x="533400" y="2687500"/>
            <a:ext cx="5757000" cy="3401700"/>
          </a:xfrm>
          <a:prstGeom prst="rect">
            <a:avLst/>
          </a:prstGeom>
        </p:spPr>
        <p:txBody>
          <a:bodyPr anchorCtr="0" anchor="t" bIns="45700" lIns="0" spcFirstLastPara="1" rIns="91425" wrap="square" tIns="45700">
            <a:normAutofit lnSpcReduction="2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36550" lvl="0" marL="457200" rtl="0" algn="l">
              <a:lnSpc>
                <a:spcPct val="115000"/>
              </a:lnSpc>
              <a:spcBef>
                <a:spcPts val="0"/>
              </a:spcBef>
              <a:spcAft>
                <a:spcPts val="0"/>
              </a:spcAft>
              <a:buClr>
                <a:schemeClr val="accent1"/>
              </a:buClr>
              <a:buSzPts val="1700"/>
              <a:buChar char="•"/>
            </a:pPr>
            <a:r>
              <a:rPr lang="en-US" sz="1600"/>
              <a:t>Social media posts that are ready for your campaign</a:t>
            </a:r>
            <a:endParaRPr sz="1600"/>
          </a:p>
          <a:p>
            <a:pPr indent="-336550" lvl="0" marL="457200" rtl="0" algn="l">
              <a:lnSpc>
                <a:spcPct val="115000"/>
              </a:lnSpc>
              <a:spcBef>
                <a:spcPts val="600"/>
              </a:spcBef>
              <a:spcAft>
                <a:spcPts val="0"/>
              </a:spcAft>
              <a:buClr>
                <a:schemeClr val="accent1"/>
              </a:buClr>
              <a:buSzPts val="1700"/>
              <a:buChar char="•"/>
            </a:pPr>
            <a:r>
              <a:rPr lang="en-US" sz="1600"/>
              <a:t>A customizable blog post</a:t>
            </a:r>
            <a:endParaRPr sz="1600"/>
          </a:p>
          <a:p>
            <a:pPr indent="-336550" lvl="0" marL="457200" rtl="0" algn="l">
              <a:lnSpc>
                <a:spcPct val="115000"/>
              </a:lnSpc>
              <a:spcBef>
                <a:spcPts val="600"/>
              </a:spcBef>
              <a:spcAft>
                <a:spcPts val="0"/>
              </a:spcAft>
              <a:buClr>
                <a:schemeClr val="accent1"/>
              </a:buClr>
              <a:buSzPts val="1700"/>
              <a:buChar char="•"/>
            </a:pPr>
            <a:r>
              <a:rPr lang="en-US" sz="1600"/>
              <a:t>Infographics that build understanding using engaging and entertaining visuals </a:t>
            </a:r>
            <a:endParaRPr sz="1600"/>
          </a:p>
          <a:p>
            <a:pPr indent="-336550" lvl="0" marL="457200" rtl="0" algn="l">
              <a:lnSpc>
                <a:spcPct val="115000"/>
              </a:lnSpc>
              <a:spcBef>
                <a:spcPts val="600"/>
              </a:spcBef>
              <a:spcAft>
                <a:spcPts val="0"/>
              </a:spcAft>
              <a:buClr>
                <a:schemeClr val="accent1"/>
              </a:buClr>
              <a:buSzPts val="1700"/>
              <a:buChar char="•"/>
            </a:pPr>
            <a:r>
              <a:rPr lang="en-US" sz="1600"/>
              <a:t>Highlighted HealthHub articles, quizzes, risk assessments, and other resources to engage and nurture people as they explore topics that are important to their health</a:t>
            </a:r>
            <a:endParaRPr sz="1600"/>
          </a:p>
          <a:p>
            <a:pPr indent="-336550" lvl="0" marL="457200" rtl="0" algn="l">
              <a:lnSpc>
                <a:spcPct val="115000"/>
              </a:lnSpc>
              <a:spcBef>
                <a:spcPts val="600"/>
              </a:spcBef>
              <a:spcAft>
                <a:spcPts val="0"/>
              </a:spcAft>
              <a:buClr>
                <a:schemeClr val="accent1"/>
              </a:buClr>
              <a:buSzPts val="1700"/>
              <a:buChar char="•"/>
            </a:pPr>
            <a:r>
              <a:rPr lang="en-US" sz="1600"/>
              <a:t>Links to Spanish language resources</a:t>
            </a:r>
            <a:endParaRPr sz="1600"/>
          </a:p>
          <a:p>
            <a:pPr indent="-336550" lvl="0" marL="457200" rtl="0" algn="l">
              <a:lnSpc>
                <a:spcPct val="115000"/>
              </a:lnSpc>
              <a:spcBef>
                <a:spcPts val="600"/>
              </a:spcBef>
              <a:spcAft>
                <a:spcPts val="600"/>
              </a:spcAft>
              <a:buClr>
                <a:schemeClr val="accent1"/>
              </a:buClr>
              <a:buSzPts val="1700"/>
              <a:buChar char="•"/>
            </a:pPr>
            <a:r>
              <a:rPr lang="en-US" sz="1600"/>
              <a:t>A  Toolkit calendar</a:t>
            </a:r>
            <a:endParaRPr b="1">
              <a:latin typeface="Plus Jakarta Sans"/>
              <a:ea typeface="Plus Jakarta Sans"/>
              <a:cs typeface="Plus Jakarta Sans"/>
              <a:sym typeface="Plus Jakarta Sans"/>
            </a:endParaRPr>
          </a:p>
        </p:txBody>
      </p:sp>
      <p:sp>
        <p:nvSpPr>
          <p:cNvPr id="779" name="Google Shape;779;p82"/>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educate about all aspects of healthy joints.</a:t>
            </a:r>
            <a:endParaRPr sz="1400">
              <a:latin typeface="Plus Jakarta Sans"/>
              <a:ea typeface="Plus Jakarta Sans"/>
              <a:cs typeface="Plus Jakarta Sans"/>
              <a:sym typeface="Plus Jakarta Sans"/>
            </a:endParaRPr>
          </a:p>
        </p:txBody>
      </p:sp>
      <p:sp>
        <p:nvSpPr>
          <p:cNvPr id="780" name="Google Shape;780;p82"/>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5" name="Shape 785"/>
        <p:cNvGrpSpPr/>
        <p:nvPr/>
      </p:nvGrpSpPr>
      <p:grpSpPr>
        <a:xfrm>
          <a:off x="0" y="0"/>
          <a:ext cx="0" cy="0"/>
          <a:chOff x="0" y="0"/>
          <a:chExt cx="0" cy="0"/>
        </a:xfrm>
      </p:grpSpPr>
      <p:sp>
        <p:nvSpPr>
          <p:cNvPr id="786" name="Google Shape;786;p83"/>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787" name="Google Shape;787;p83"/>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788" name="Google Shape;788;p83"/>
          <p:cNvSpPr txBox="1"/>
          <p:nvPr>
            <p:ph idx="5" type="body"/>
          </p:nvPr>
        </p:nvSpPr>
        <p:spPr>
          <a:xfrm>
            <a:off x="730675"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search strategist identified the most-searched healthy joint-related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789" name="Google Shape;789;p83"/>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790" name="Google Shape;790;p83"/>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791" name="Google Shape;791;p83"/>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Healthy Joints Toolkit leverages WebMD’s expertise to support your marketing needs. </a:t>
            </a:r>
            <a:endParaRPr/>
          </a:p>
          <a:p>
            <a:pPr indent="0" lvl="0" marL="0" rtl="0" algn="l">
              <a:spcBef>
                <a:spcPts val="0"/>
              </a:spcBef>
              <a:spcAft>
                <a:spcPts val="0"/>
              </a:spcAft>
              <a:buNone/>
            </a:pPr>
            <a:r>
              <a:rPr lang="en-US"/>
              <a:t>We use a 3-step process to build a Toolkit. This includes:</a:t>
            </a:r>
            <a:endParaRPr/>
          </a:p>
        </p:txBody>
      </p:sp>
      <p:sp>
        <p:nvSpPr>
          <p:cNvPr id="792" name="Google Shape;792;p83"/>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HealthHub resources and outreach opportunities. </a:t>
            </a:r>
            <a:endParaRPr sz="1300"/>
          </a:p>
          <a:p>
            <a:pPr indent="0" lvl="0" marL="0" rtl="0" algn="ctr">
              <a:spcBef>
                <a:spcPts val="0"/>
              </a:spcBef>
              <a:spcAft>
                <a:spcPts val="0"/>
              </a:spcAft>
              <a:buNone/>
            </a:pPr>
            <a:r>
              <a:t/>
            </a:r>
            <a:endParaRPr sz="1300"/>
          </a:p>
        </p:txBody>
      </p:sp>
      <p:sp>
        <p:nvSpPr>
          <p:cNvPr id="793" name="Google Shape;793;p83"/>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 developed the complementary content, infographics, and suggested imagery to jump-start your marketing campaigns.</a:t>
            </a:r>
            <a:endParaRPr sz="1300"/>
          </a:p>
          <a:p>
            <a:pPr indent="0" lvl="0" marL="0" rtl="0" algn="ctr">
              <a:spcBef>
                <a:spcPts val="0"/>
              </a:spcBef>
              <a:spcAft>
                <a:spcPts val="0"/>
              </a:spcAft>
              <a:buNone/>
            </a:pPr>
            <a:r>
              <a:t/>
            </a:r>
            <a:endParaRPr sz="1300"/>
          </a:p>
        </p:txBody>
      </p:sp>
      <p:sp>
        <p:nvSpPr>
          <p:cNvPr id="794" name="Google Shape;794;p83"/>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795" name="Google Shape;795;p83"/>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796" name="Google Shape;796;p83"/>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797" name="Google Shape;797;p83"/>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84"/>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804" name="Google Shape;804;p84"/>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805" name="Google Shape;805;p84"/>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806" name="Google Shape;806;p84"/>
          <p:cNvSpPr txBox="1"/>
          <p:nvPr/>
        </p:nvSpPr>
        <p:spPr>
          <a:xfrm>
            <a:off x="8315547" y="1524500"/>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807" name="Google Shape;807;p84"/>
          <p:cNvGrpSpPr/>
          <p:nvPr/>
        </p:nvGrpSpPr>
        <p:grpSpPr>
          <a:xfrm>
            <a:off x="9827386" y="889675"/>
            <a:ext cx="612622" cy="612000"/>
            <a:chOff x="10134200" y="974025"/>
            <a:chExt cx="681600" cy="612000"/>
          </a:xfrm>
        </p:grpSpPr>
        <p:sp>
          <p:nvSpPr>
            <p:cNvPr id="808" name="Google Shape;808;p84"/>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09" name="Google Shape;809;p84"/>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810" name="Google Shape;810;p84"/>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graphicFrame>
        <p:nvGraphicFramePr>
          <p:cNvPr id="811" name="Google Shape;811;p84"/>
          <p:cNvGraphicFramePr/>
          <p:nvPr/>
        </p:nvGraphicFramePr>
        <p:xfrm>
          <a:off x="7463850" y="3142450"/>
          <a:ext cx="3000000" cy="3000000"/>
        </p:xfrm>
        <a:graphic>
          <a:graphicData uri="http://schemas.openxmlformats.org/drawingml/2006/table">
            <a:tbl>
              <a:tblPr>
                <a:noFill/>
                <a:tableStyleId>{76EAAD8F-F368-4C66-B5EA-99BB30A1EC53}</a:tableStyleId>
              </a:tblPr>
              <a:tblGrid>
                <a:gridCol w="2320200"/>
                <a:gridCol w="2320200"/>
              </a:tblGrid>
              <a:tr h="381000">
                <a:tc gridSpan="2">
                  <a:txBody>
                    <a:bodyPr/>
                    <a:lstStyle/>
                    <a:p>
                      <a:pPr indent="-228600" lvl="0" marL="285750" rtl="0" algn="l">
                        <a:spcBef>
                          <a:spcPts val="0"/>
                        </a:spcBef>
                        <a:spcAft>
                          <a:spcPts val="0"/>
                        </a:spcAft>
                        <a:buNone/>
                      </a:pPr>
                      <a:r>
                        <a:rPr b="1" lang="en-US" sz="1200">
                          <a:solidFill>
                            <a:srgbClr val="5E5E5E"/>
                          </a:solidFill>
                          <a:latin typeface="Plus Jakarta Sans"/>
                          <a:ea typeface="Plus Jakarta Sans"/>
                          <a:cs typeface="Plus Jakarta Sans"/>
                          <a:sym typeface="Plus Jakarta Sans"/>
                        </a:rPr>
                        <a:t>Available Toolkits</a:t>
                      </a:r>
                      <a:endParaRPr b="1" sz="12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r>
              <a:tr h="2991675">
                <a:tc>
                  <a:txBody>
                    <a:bodyPr/>
                    <a:lstStyle/>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Alzheimer’s Health</a:t>
                      </a:r>
                      <a:endParaRPr sz="1100">
                        <a:solidFill>
                          <a:srgbClr val="5E5E5E"/>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Breast Cancer Awareness</a:t>
                      </a:r>
                      <a:endParaRPr sz="1100">
                        <a:solidFill>
                          <a:srgbClr val="5E5E5E"/>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Breast Health</a:t>
                      </a:r>
                      <a:endParaRPr sz="1100">
                        <a:solidFill>
                          <a:srgbClr val="5E5E5E"/>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Cancer Prevention</a:t>
                      </a:r>
                      <a:endParaRPr sz="1100">
                        <a:solidFill>
                          <a:srgbClr val="5E5E5E"/>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Caregiving</a:t>
                      </a:r>
                      <a:endParaRPr sz="1100">
                        <a:solidFill>
                          <a:srgbClr val="5E5E5E"/>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Children’s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COPD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Diabetes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Family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Holidays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Joints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Kidneys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Pregnancy &amp; Newborn Care</a:t>
                      </a:r>
                      <a:endParaRPr sz="1100">
                        <a:solidFill>
                          <a:srgbClr val="5E5E5E"/>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Resolutions</a:t>
                      </a:r>
                      <a:endParaRPr sz="1100">
                        <a:solidFill>
                          <a:srgbClr val="5E5E5E"/>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Skin &amp; Sun Safety</a:t>
                      </a:r>
                      <a:endParaRPr sz="1100">
                        <a:solidFill>
                          <a:srgbClr val="5E5E5E"/>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Vision</a:t>
                      </a:r>
                      <a:endParaRPr sz="1100">
                        <a:solidFill>
                          <a:srgbClr val="5E5E5E"/>
                        </a:solidFill>
                        <a:latin typeface="Plus Jakarta Sans"/>
                        <a:ea typeface="Plus Jakarta Sans"/>
                        <a:cs typeface="Plus Jakarta Sans"/>
                        <a:sym typeface="Plus Jakarta Sans"/>
                      </a:endParaRPr>
                    </a:p>
                    <a:p>
                      <a:pPr indent="0" lvl="0" marL="457200" marR="0" rtl="0" algn="l">
                        <a:lnSpc>
                          <a:spcPct val="100000"/>
                        </a:lnSpc>
                        <a:spcBef>
                          <a:spcPts val="0"/>
                        </a:spcBef>
                        <a:spcAft>
                          <a:spcPts val="0"/>
                        </a:spcAft>
                        <a:buNone/>
                      </a:pPr>
                      <a:r>
                        <a:t/>
                      </a:r>
                      <a:endParaRPr sz="11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Heart Health </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Immunizations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Liver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Living with HIV</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Memory Loss and Dementia</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Men’s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Mental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Orthopedic Health </a:t>
                      </a:r>
                      <a:endParaRPr sz="1100">
                        <a:solidFill>
                          <a:srgbClr val="5E5E5E"/>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Preventive Care Awareness</a:t>
                      </a:r>
                      <a:endParaRPr sz="1100">
                        <a:solidFill>
                          <a:srgbClr val="5E5E5E"/>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Prostate Cancer</a:t>
                      </a:r>
                      <a:endParaRPr sz="1100">
                        <a:solidFill>
                          <a:srgbClr val="5E5E5E"/>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Sexual Health</a:t>
                      </a:r>
                      <a:endParaRPr sz="1100">
                        <a:solidFill>
                          <a:srgbClr val="5E5E5E"/>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Smoking Cessation</a:t>
                      </a:r>
                      <a:endParaRPr sz="1100">
                        <a:solidFill>
                          <a:srgbClr val="5E5E5E"/>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Stroke Awareness</a:t>
                      </a:r>
                      <a:endParaRPr sz="1100">
                        <a:solidFill>
                          <a:srgbClr val="5E5E5E"/>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Symptom Checker</a:t>
                      </a:r>
                      <a:endParaRPr sz="1100">
                        <a:solidFill>
                          <a:srgbClr val="5E5E5E"/>
                        </a:solidFill>
                        <a:latin typeface="Plus Jakarta Sans"/>
                        <a:ea typeface="Plus Jakarta Sans"/>
                        <a:cs typeface="Plus Jakarta Sans"/>
                        <a:sym typeface="Plus Jakarta Sans"/>
                      </a:endParaRPr>
                    </a:p>
                    <a:p>
                      <a:pPr indent="-298450" lvl="0" marL="285750" marR="0" rtl="0" algn="l">
                        <a:lnSpc>
                          <a:spcPct val="100000"/>
                        </a:lnSpc>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Weight Management</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Women’s Health</a:t>
                      </a:r>
                      <a:endParaRPr sz="11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pic>
        <p:nvPicPr>
          <p:cNvPr id="812" name="Google Shape;812;p84"/>
          <p:cNvPicPr preferRelativeResize="0"/>
          <p:nvPr/>
        </p:nvPicPr>
        <p:blipFill>
          <a:blip r:embed="rId8">
            <a:alphaModFix/>
          </a:blip>
          <a:stretch>
            <a:fillRect/>
          </a:stretch>
        </p:blipFill>
        <p:spPr>
          <a:xfrm>
            <a:off x="581500" y="2246688"/>
            <a:ext cx="6711200" cy="3266212"/>
          </a:xfrm>
          <a:prstGeom prst="rect">
            <a:avLst/>
          </a:prstGeom>
          <a:noFill/>
          <a:ln>
            <a:noFill/>
          </a:ln>
          <a:effectLst>
            <a:outerShdw blurRad="57150" rotWithShape="0" algn="bl" dir="5400000" dist="38100">
              <a:srgbClr val="000000">
                <a:alpha val="50000"/>
              </a:srgbClr>
            </a:outerShdw>
          </a:effectLst>
        </p:spPr>
      </p:pic>
      <p:sp>
        <p:nvSpPr>
          <p:cNvPr id="813" name="Google Shape;813;p84"/>
          <p:cNvSpPr/>
          <p:nvPr/>
        </p:nvSpPr>
        <p:spPr>
          <a:xfrm>
            <a:off x="45021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8" name="Shape 818"/>
        <p:cNvGrpSpPr/>
        <p:nvPr/>
      </p:nvGrpSpPr>
      <p:grpSpPr>
        <a:xfrm>
          <a:off x="0" y="0"/>
          <a:ext cx="0" cy="0"/>
          <a:chOff x="0" y="0"/>
          <a:chExt cx="0" cy="0"/>
        </a:xfrm>
      </p:grpSpPr>
      <p:pic>
        <p:nvPicPr>
          <p:cNvPr id="819" name="Google Shape;819;p85" title="shutterstock_384279634 (1).jpg"/>
          <p:cNvPicPr preferRelativeResize="0"/>
          <p:nvPr>
            <p:ph idx="2" type="pic"/>
          </p:nvPr>
        </p:nvPicPr>
        <p:blipFill rotWithShape="1">
          <a:blip r:embed="rId3">
            <a:alphaModFix/>
          </a:blip>
          <a:srcRect b="0" l="18271" r="18264" t="0"/>
          <a:stretch/>
        </p:blipFill>
        <p:spPr>
          <a:xfrm flipH="1">
            <a:off x="6458875" y="416100"/>
            <a:ext cx="5733300" cy="6025800"/>
          </a:xfrm>
          <a:prstGeom prst="flowChartDelay">
            <a:avLst/>
          </a:prstGeom>
        </p:spPr>
      </p:pic>
      <p:sp>
        <p:nvSpPr>
          <p:cNvPr id="820" name="Google Shape;820;p85"/>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1" name="Google Shape;821;p85"/>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822" name="Google Shape;822;p85"/>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823" name="Google Shape;823;p85"/>
          <p:cNvSpPr txBox="1"/>
          <p:nvPr/>
        </p:nvSpPr>
        <p:spPr>
          <a:xfrm>
            <a:off x="723900" y="2086700"/>
            <a:ext cx="4925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including </a:t>
            </a:r>
            <a:r>
              <a:rPr lang="en-US" sz="1500">
                <a:solidFill>
                  <a:srgbClr val="4C4C4C"/>
                </a:solidFill>
                <a:latin typeface="Plus Jakarta Sans"/>
                <a:ea typeface="Plus Jakarta Sans"/>
                <a:cs typeface="Plus Jakarta Sans"/>
                <a:sym typeface="Plus Jakarta Sans"/>
              </a:rPr>
              <a:t>campaign parameters (UTM) and </a:t>
            </a:r>
            <a:r>
              <a:rPr i="0" lang="en-US" sz="1500" u="none" cap="none" strike="noStrike">
                <a:solidFill>
                  <a:srgbClr val="4C4C4C"/>
                </a:solidFill>
                <a:latin typeface="Plus Jakarta Sans"/>
                <a:ea typeface="Plus Jakarta Sans"/>
                <a:cs typeface="Plus Jakarta Sans"/>
                <a:sym typeface="Plus Jakarta Sans"/>
              </a:rPr>
              <a:t>creating 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a:t>
            </a:r>
            <a:r>
              <a:rPr i="1" lang="en-US" sz="1200">
                <a:solidFill>
                  <a:srgbClr val="4C4C4C"/>
                </a:solidFill>
                <a:latin typeface="Plus Jakarta Sans"/>
                <a:ea typeface="Plus Jakarta Sans"/>
                <a:cs typeface="Plus Jakarta Sans"/>
                <a:sym typeface="Plus Jakarta Sans"/>
              </a:rPr>
              <a:t>healthhub.crestnerhealth.com</a:t>
            </a:r>
            <a:r>
              <a:rPr i="1" lang="en-US" sz="1200" u="none" cap="none" strike="noStrike">
                <a:solidFill>
                  <a:srgbClr val="4C4C4C"/>
                </a:solidFill>
                <a:latin typeface="Plus Jakarta Sans"/>
                <a:ea typeface="Plus Jakarta Sans"/>
                <a:cs typeface="Plus Jakarta Sans"/>
                <a:sym typeface="Plus Jakarta Sans"/>
              </a:rPr>
              <a:t>” with your domain name in each link before you post it.</a:t>
            </a:r>
            <a:endParaRPr i="1" sz="1200" u="none" cap="none" strike="noStrike">
              <a:solidFill>
                <a:srgbClr val="4C4C4C"/>
              </a:solidFill>
              <a:latin typeface="Plus Jakarta Sans"/>
              <a:ea typeface="Plus Jakarta Sans"/>
              <a:cs typeface="Plus Jakarta Sans"/>
              <a:sym typeface="Plus Jakarta Sans"/>
            </a:endParaRPr>
          </a:p>
        </p:txBody>
      </p:sp>
      <p:sp>
        <p:nvSpPr>
          <p:cNvPr id="824" name="Google Shape;824;p85"/>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25" name="Google Shape;825;p85"/>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0" name="Shape 830"/>
        <p:cNvGrpSpPr/>
        <p:nvPr/>
      </p:nvGrpSpPr>
      <p:grpSpPr>
        <a:xfrm>
          <a:off x="0" y="0"/>
          <a:ext cx="0" cy="0"/>
          <a:chOff x="0" y="0"/>
          <a:chExt cx="0" cy="0"/>
        </a:xfrm>
      </p:grpSpPr>
      <p:sp>
        <p:nvSpPr>
          <p:cNvPr id="831" name="Google Shape;831;p86"/>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Osteoporosis</a:t>
            </a:r>
            <a:endParaRPr/>
          </a:p>
        </p:txBody>
      </p:sp>
      <p:sp>
        <p:nvSpPr>
          <p:cNvPr id="832" name="Google Shape;832;p86"/>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33" name="Google Shape;833;p86"/>
          <p:cNvSpPr txBox="1"/>
          <p:nvPr/>
        </p:nvSpPr>
        <p:spPr>
          <a:xfrm>
            <a:off x="10098975" y="3428388"/>
            <a:ext cx="1986300" cy="1477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“healthhub.crestnerhealth.com”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34" name="Google Shape;834;p86"/>
          <p:cNvGrpSpPr/>
          <p:nvPr/>
        </p:nvGrpSpPr>
        <p:grpSpPr>
          <a:xfrm>
            <a:off x="10761675" y="2704013"/>
            <a:ext cx="681600" cy="681600"/>
            <a:chOff x="10294125" y="2443000"/>
            <a:chExt cx="681600" cy="681600"/>
          </a:xfrm>
        </p:grpSpPr>
        <p:sp>
          <p:nvSpPr>
            <p:cNvPr id="835" name="Google Shape;835;p86"/>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36" name="Google Shape;836;p86"/>
            <p:cNvPicPr preferRelativeResize="0"/>
            <p:nvPr/>
          </p:nvPicPr>
          <p:blipFill>
            <a:blip r:embed="rId3">
              <a:alphaModFix/>
            </a:blip>
            <a:stretch>
              <a:fillRect/>
            </a:stretch>
          </p:blipFill>
          <p:spPr>
            <a:xfrm>
              <a:off x="10401437" y="2562524"/>
              <a:ext cx="466975" cy="442550"/>
            </a:xfrm>
            <a:prstGeom prst="rect">
              <a:avLst/>
            </a:prstGeom>
            <a:noFill/>
            <a:ln>
              <a:noFill/>
            </a:ln>
          </p:spPr>
        </p:pic>
      </p:grpSp>
      <p:graphicFrame>
        <p:nvGraphicFramePr>
          <p:cNvPr id="837" name="Google Shape;837;p86"/>
          <p:cNvGraphicFramePr/>
          <p:nvPr/>
        </p:nvGraphicFramePr>
        <p:xfrm>
          <a:off x="414288" y="647538"/>
          <a:ext cx="3000000" cy="3000000"/>
        </p:xfrm>
        <a:graphic>
          <a:graphicData uri="http://schemas.openxmlformats.org/drawingml/2006/table">
            <a:tbl>
              <a:tblPr>
                <a:noFill/>
                <a:tableStyleId>{2C2E2CA6-70E0-41BA-B11D-7BDACD97DB64}</a:tableStyleId>
              </a:tblPr>
              <a:tblGrid>
                <a:gridCol w="3711950"/>
                <a:gridCol w="3783200"/>
                <a:gridCol w="2103500"/>
              </a:tblGrid>
              <a:tr h="4521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8340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Your crash course in osteoporosis starts here. This Q&amp;A covers what it is, who’s at risk, and how to catch it before it leads to a bone fracture.</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4"/>
                        </a:rPr>
                        <a:t>https://healthhub.crestnerhealth.com/orthopedics/types/osteoporosis</a:t>
                      </a:r>
                      <a:r>
                        <a:rPr lang="en-US" sz="1100">
                          <a:solidFill>
                            <a:schemeClr val="accent1"/>
                          </a:solidFill>
                          <a:latin typeface="Plus Jakarta Sans"/>
                          <a:ea typeface="Plus Jakarta Sans"/>
                          <a:cs typeface="Plus Jakarta Sans"/>
                          <a:sym typeface="Plus Jakarta Sans"/>
                        </a:rPr>
                        <a:t>  </a:t>
                      </a:r>
                      <a:r>
                        <a:rPr lang="en-US" sz="1100">
                          <a:solidFill>
                            <a:schemeClr val="accent1"/>
                          </a:solidFill>
                          <a:latin typeface="Plus Jakarta Sans"/>
                          <a:ea typeface="Plus Jakarta Sans"/>
                          <a:cs typeface="Plus Jakarta Sans"/>
                          <a:sym typeface="Plus Jakarta Sans"/>
                        </a:rPr>
                        <a:t> </a:t>
                      </a:r>
                      <a:endParaRPr sz="1100" u="sng">
                        <a:solidFill>
                          <a:schemeClr val="accent1"/>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1"/>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5"/>
                        </a:rPr>
                        <a:t>https://healthhub.crestnerhealth.com/orthopedics/types/osteoporosis?language_content_entity=es</a:t>
                      </a:r>
                      <a:r>
                        <a:rPr lang="en-US" sz="1100">
                          <a:solidFill>
                            <a:schemeClr val="accent1"/>
                          </a:solidFill>
                          <a:latin typeface="Plus Jakarta Sans"/>
                          <a:ea typeface="Plus Jakarta Sans"/>
                          <a:cs typeface="Plus Jakarta Sans"/>
                          <a:sym typeface="Plus Jakarta Sans"/>
                        </a:rPr>
                        <a:t> </a:t>
                      </a:r>
                      <a:endParaRPr sz="1100">
                        <a:solidFill>
                          <a:schemeClr val="accent1"/>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b="1"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Your bones are basically your body’s scaffolding. Make sure the structure’s still as solid as it feels with this quick osteoporosis risk assessment.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rtl="0" algn="l">
                        <a:spcBef>
                          <a:spcPts val="0"/>
                        </a:spcBef>
                        <a:spcAft>
                          <a:spcPts val="0"/>
                        </a:spcAft>
                        <a:buNone/>
                      </a:pPr>
                      <a:r>
                        <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6"/>
                        </a:rPr>
                        <a:t>https://healthhub.crestnerhealth.com/wellness/healthy-living/osteoporosis-risk-assessment</a:t>
                      </a:r>
                      <a:r>
                        <a:rPr lang="en-US" sz="1100">
                          <a:solidFill>
                            <a:schemeClr val="accent1"/>
                          </a:solidFill>
                          <a:latin typeface="Plus Jakarta Sans"/>
                          <a:ea typeface="Plus Jakarta Sans"/>
                          <a:cs typeface="Plus Jakarta Sans"/>
                          <a:sym typeface="Plus Jakarta Sans"/>
                        </a:rPr>
                        <a:t> </a:t>
                      </a:r>
                      <a:endParaRPr sz="1100" u="sng">
                        <a:solidFill>
                          <a:schemeClr val="accent1"/>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1"/>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This strength test won’t win you a stuffed animal, but it could save you from a broken hip. Bone density scans are quick, painless, and key to catching osteoporosis before symptoms show up.</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7"/>
                        </a:rPr>
                        <a:t>https://healthhub.crestnerhealth.com/orthopedics/diagnosis/bone-density-test</a:t>
                      </a:r>
                      <a:r>
                        <a:rPr lang="en-US" sz="1100">
                          <a:solidFill>
                            <a:schemeClr val="accent1"/>
                          </a:solidFill>
                          <a:latin typeface="Plus Jakarta Sans"/>
                          <a:ea typeface="Plus Jakarta Sans"/>
                          <a:cs typeface="Plus Jakarta Sans"/>
                          <a:sym typeface="Plus Jakarta Sans"/>
                        </a:rPr>
                        <a:t> </a:t>
                      </a:r>
                      <a:endParaRPr sz="1100" u="sng">
                        <a:solidFill>
                          <a:schemeClr val="accent1"/>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1"/>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8"/>
                        </a:rPr>
                        <a:t>https://healthhub.crestnerhealth.com/orthopedics/diagnosis/bone-density-test?language_content_entity=es</a:t>
                      </a:r>
                      <a:r>
                        <a:rPr lang="en-US" sz="1100">
                          <a:solidFill>
                            <a:schemeClr val="accent1"/>
                          </a:solidFill>
                          <a:latin typeface="Plus Jakarta Sans"/>
                          <a:ea typeface="Plus Jakarta Sans"/>
                          <a:cs typeface="Plus Jakarta Sans"/>
                          <a:sym typeface="Plus Jakarta Sans"/>
                        </a:rPr>
                        <a:t> </a:t>
                      </a:r>
                      <a:r>
                        <a:rPr lang="en-US" sz="1100" u="sng">
                          <a:solidFill>
                            <a:schemeClr val="accent1"/>
                          </a:solidFill>
                          <a:latin typeface="Plus Jakarta Sans"/>
                          <a:ea typeface="Plus Jakarta Sans"/>
                          <a:cs typeface="Plus Jakarta Sans"/>
                          <a:sym typeface="Plus Jakarta Sans"/>
                        </a:rPr>
                        <a:t> </a:t>
                      </a:r>
                      <a:endParaRPr sz="1100">
                        <a:solidFill>
                          <a:schemeClr val="accent1"/>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bl>
          </a:graphicData>
        </a:graphic>
      </p:graphicFrame>
      <p:pic>
        <p:nvPicPr>
          <p:cNvPr descr="A group of puzzle pieces with letters on them&#10;&#10;AI-generated content may be incorrect." id="838" name="Google Shape;838;p86"/>
          <p:cNvPicPr preferRelativeResize="0"/>
          <p:nvPr/>
        </p:nvPicPr>
        <p:blipFill>
          <a:blip r:embed="rId9">
            <a:alphaModFix/>
          </a:blip>
          <a:stretch>
            <a:fillRect/>
          </a:stretch>
        </p:blipFill>
        <p:spPr>
          <a:xfrm>
            <a:off x="8008325" y="1359071"/>
            <a:ext cx="1906975" cy="1261754"/>
          </a:xfrm>
          <a:prstGeom prst="rect">
            <a:avLst/>
          </a:prstGeom>
          <a:noFill/>
          <a:ln>
            <a:noFill/>
          </a:ln>
        </p:spPr>
      </p:pic>
      <p:pic>
        <p:nvPicPr>
          <p:cNvPr descr="A person standing on one leg and holding her hands together&#10;&#10;AI-generated content may be incorrect." id="839" name="Google Shape;839;p86"/>
          <p:cNvPicPr preferRelativeResize="0"/>
          <p:nvPr/>
        </p:nvPicPr>
        <p:blipFill>
          <a:blip r:embed="rId10">
            <a:alphaModFix/>
          </a:blip>
          <a:stretch>
            <a:fillRect/>
          </a:stretch>
        </p:blipFill>
        <p:spPr>
          <a:xfrm>
            <a:off x="8008325" y="3105629"/>
            <a:ext cx="1906975" cy="1256534"/>
          </a:xfrm>
          <a:prstGeom prst="rect">
            <a:avLst/>
          </a:prstGeom>
          <a:noFill/>
          <a:ln>
            <a:noFill/>
          </a:ln>
        </p:spPr>
      </p:pic>
      <p:pic>
        <p:nvPicPr>
          <p:cNvPr descr="a senior couple enjoying summer vacation by the sea, celebrating their wedding anniversary. - osteoporosis stock pictures, royalty-free photos &amp; images" id="840" name="Google Shape;840;p86"/>
          <p:cNvPicPr preferRelativeResize="0"/>
          <p:nvPr/>
        </p:nvPicPr>
        <p:blipFill>
          <a:blip r:embed="rId11">
            <a:alphaModFix/>
          </a:blip>
          <a:stretch>
            <a:fillRect/>
          </a:stretch>
        </p:blipFill>
        <p:spPr>
          <a:xfrm>
            <a:off x="8008325" y="4772312"/>
            <a:ext cx="1906975" cy="127306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5" name="Shape 845"/>
        <p:cNvGrpSpPr/>
        <p:nvPr/>
      </p:nvGrpSpPr>
      <p:grpSpPr>
        <a:xfrm>
          <a:off x="0" y="0"/>
          <a:ext cx="0" cy="0"/>
          <a:chOff x="0" y="0"/>
          <a:chExt cx="0" cy="0"/>
        </a:xfrm>
      </p:grpSpPr>
      <p:graphicFrame>
        <p:nvGraphicFramePr>
          <p:cNvPr id="846" name="Google Shape;846;p87"/>
          <p:cNvGraphicFramePr/>
          <p:nvPr/>
        </p:nvGraphicFramePr>
        <p:xfrm>
          <a:off x="414288" y="647538"/>
          <a:ext cx="3000000" cy="3000000"/>
        </p:xfrm>
        <a:graphic>
          <a:graphicData uri="http://schemas.openxmlformats.org/drawingml/2006/table">
            <a:tbl>
              <a:tblPr>
                <a:noFill/>
                <a:tableStyleId>{2C2E2CA6-70E0-41BA-B11D-7BDACD97DB64}</a:tableStyleId>
              </a:tblPr>
              <a:tblGrid>
                <a:gridCol w="3964725"/>
                <a:gridCol w="3530425"/>
                <a:gridCol w="2103500"/>
              </a:tblGrid>
              <a:tr h="6146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805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Airport scanners love a shiny new joint. Here’s how to get through security smoothly and keep your trip on track.</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3"/>
                        </a:rPr>
                        <a:t>https://healthhub.crestnerhealth.com/orthopedics/management/fly-through-airport-security-your-new-joint</a:t>
                      </a:r>
                      <a:r>
                        <a:rPr lang="en-US" sz="1100">
                          <a:solidFill>
                            <a:schemeClr val="accent1"/>
                          </a:solidFill>
                          <a:latin typeface="Plus Jakarta Sans"/>
                          <a:ea typeface="Plus Jakarta Sans"/>
                          <a:cs typeface="Plus Jakarta Sans"/>
                          <a:sym typeface="Plus Jakarta Sans"/>
                        </a:rPr>
                        <a:t>  </a:t>
                      </a:r>
                      <a:endParaRPr b="1" sz="1100">
                        <a:solidFill>
                          <a:schemeClr val="accent1"/>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752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When your joints stop matching your energy, it might be time for an upgrade. Learn when surgery makes sense, what recovery looks like, and how long a new joint can last.</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4"/>
                        </a:rPr>
                        <a:t>https://healthhub.crestnerhealth.com/orthopedics/treatment/it-time-new-joint</a:t>
                      </a:r>
                      <a:r>
                        <a:rPr lang="en-US" sz="1100">
                          <a:solidFill>
                            <a:schemeClr val="accent1"/>
                          </a:solidFill>
                          <a:latin typeface="Plus Jakarta Sans"/>
                          <a:ea typeface="Plus Jakarta Sans"/>
                          <a:cs typeface="Plus Jakarta Sans"/>
                          <a:sym typeface="Plus Jakarta Sans"/>
                        </a:rPr>
                        <a:t> </a:t>
                      </a:r>
                      <a:endParaRPr sz="1100" u="sng">
                        <a:solidFill>
                          <a:schemeClr val="accent1"/>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bl>
          </a:graphicData>
        </a:graphic>
      </p:graphicFrame>
      <p:sp>
        <p:nvSpPr>
          <p:cNvPr id="847" name="Google Shape;847;p87"/>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Joint replacement</a:t>
            </a:r>
            <a:endParaRPr/>
          </a:p>
        </p:txBody>
      </p:sp>
      <p:sp>
        <p:nvSpPr>
          <p:cNvPr id="848" name="Google Shape;848;p87"/>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49" name="Google Shape;849;p87"/>
          <p:cNvSpPr txBox="1"/>
          <p:nvPr/>
        </p:nvSpPr>
        <p:spPr>
          <a:xfrm>
            <a:off x="10100250"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50" name="Google Shape;850;p87"/>
          <p:cNvGrpSpPr/>
          <p:nvPr/>
        </p:nvGrpSpPr>
        <p:grpSpPr>
          <a:xfrm>
            <a:off x="10752600" y="2730513"/>
            <a:ext cx="681600" cy="681600"/>
            <a:chOff x="10294125" y="1691525"/>
            <a:chExt cx="681600" cy="681600"/>
          </a:xfrm>
        </p:grpSpPr>
        <p:sp>
          <p:nvSpPr>
            <p:cNvPr id="851" name="Google Shape;851;p87"/>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52" name="Google Shape;852;p87"/>
            <p:cNvPicPr preferRelativeResize="0"/>
            <p:nvPr/>
          </p:nvPicPr>
          <p:blipFill>
            <a:blip r:embed="rId5">
              <a:alphaModFix/>
            </a:blip>
            <a:stretch>
              <a:fillRect/>
            </a:stretch>
          </p:blipFill>
          <p:spPr>
            <a:xfrm>
              <a:off x="10419913" y="1813734"/>
              <a:ext cx="430025" cy="437175"/>
            </a:xfrm>
            <a:prstGeom prst="rect">
              <a:avLst/>
            </a:prstGeom>
            <a:noFill/>
            <a:ln>
              <a:noFill/>
            </a:ln>
          </p:spPr>
        </p:pic>
      </p:grpSp>
      <p:pic>
        <p:nvPicPr>
          <p:cNvPr descr="A person and person taking a selfie on an escalator&#10;&#10;AI-generated content may be incorrect." id="853" name="Google Shape;853;p87"/>
          <p:cNvPicPr preferRelativeResize="0"/>
          <p:nvPr/>
        </p:nvPicPr>
        <p:blipFill>
          <a:blip r:embed="rId6">
            <a:alphaModFix/>
          </a:blip>
          <a:stretch>
            <a:fillRect/>
          </a:stretch>
        </p:blipFill>
        <p:spPr>
          <a:xfrm>
            <a:off x="8027000" y="1544025"/>
            <a:ext cx="1874027" cy="1257775"/>
          </a:xfrm>
          <a:prstGeom prst="rect">
            <a:avLst/>
          </a:prstGeom>
          <a:noFill/>
          <a:ln>
            <a:noFill/>
          </a:ln>
        </p:spPr>
      </p:pic>
      <p:pic>
        <p:nvPicPr>
          <p:cNvPr descr="A person sitting on a dock&#10;&#10;AI-generated content may be incorrect." id="854" name="Google Shape;854;p87"/>
          <p:cNvPicPr preferRelativeResize="0"/>
          <p:nvPr/>
        </p:nvPicPr>
        <p:blipFill>
          <a:blip r:embed="rId7">
            <a:alphaModFix/>
          </a:blip>
          <a:stretch>
            <a:fillRect/>
          </a:stretch>
        </p:blipFill>
        <p:spPr>
          <a:xfrm>
            <a:off x="8027000" y="3253501"/>
            <a:ext cx="1874025" cy="123966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9" name="Shape 859"/>
        <p:cNvGrpSpPr/>
        <p:nvPr/>
      </p:nvGrpSpPr>
      <p:grpSpPr>
        <a:xfrm>
          <a:off x="0" y="0"/>
          <a:ext cx="0" cy="0"/>
          <a:chOff x="0" y="0"/>
          <a:chExt cx="0" cy="0"/>
        </a:xfrm>
      </p:grpSpPr>
      <p:graphicFrame>
        <p:nvGraphicFramePr>
          <p:cNvPr id="860" name="Google Shape;860;p88"/>
          <p:cNvGraphicFramePr/>
          <p:nvPr/>
        </p:nvGraphicFramePr>
        <p:xfrm>
          <a:off x="414288" y="647538"/>
          <a:ext cx="3000000" cy="3000000"/>
        </p:xfrm>
        <a:graphic>
          <a:graphicData uri="http://schemas.openxmlformats.org/drawingml/2006/table">
            <a:tbl>
              <a:tblPr>
                <a:noFill/>
                <a:tableStyleId>{2C2E2CA6-70E0-41BA-B11D-7BDACD97DB64}</a:tableStyleId>
              </a:tblPr>
              <a:tblGrid>
                <a:gridCol w="3964725"/>
                <a:gridCol w="3530425"/>
                <a:gridCol w="2103500"/>
              </a:tblGrid>
              <a:tr h="4869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Calcium’s cool. Vitamin D is a must. But don’t forget the unsung hero of bone health: strength training. Get started today with these easy at-home workout tips. </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3"/>
                        </a:rPr>
                        <a:t>https://healthhub.crestnerhealth.com/wellness/fitness/strength-training-home</a:t>
                      </a:r>
                      <a:r>
                        <a:rPr lang="en-US" sz="1100">
                          <a:solidFill>
                            <a:schemeClr val="accent1"/>
                          </a:solidFill>
                          <a:latin typeface="Plus Jakarta Sans"/>
                          <a:ea typeface="Plus Jakarta Sans"/>
                          <a:cs typeface="Plus Jakarta Sans"/>
                          <a:sym typeface="Plus Jakarta Sans"/>
                        </a:rPr>
                        <a:t> </a:t>
                      </a:r>
                      <a:r>
                        <a:rPr b="1" lang="en-US" sz="1100">
                          <a:solidFill>
                            <a:schemeClr val="accent1"/>
                          </a:solidFill>
                          <a:latin typeface="Plus Jakarta Sans"/>
                          <a:ea typeface="Plus Jakarta Sans"/>
                          <a:cs typeface="Plus Jakarta Sans"/>
                          <a:sym typeface="Plus Jakarta Sans"/>
                        </a:rPr>
                        <a:t> </a:t>
                      </a:r>
                      <a:r>
                        <a:rPr b="1" lang="en-US" sz="1100">
                          <a:solidFill>
                            <a:schemeClr val="accent1"/>
                          </a:solidFill>
                          <a:latin typeface="Plus Jakarta Sans"/>
                          <a:ea typeface="Plus Jakarta Sans"/>
                          <a:cs typeface="Plus Jakarta Sans"/>
                          <a:sym typeface="Plus Jakarta Sans"/>
                        </a:rPr>
                        <a:t> </a:t>
                      </a:r>
                      <a:endParaRPr sz="1100" u="sng">
                        <a:solidFill>
                          <a:schemeClr val="accent1"/>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Not all fractures are treated the same. This short video breaks down the difference between casts, splints, slings, and more—so you know what to expect when the unexpected happens.</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4"/>
                        </a:rPr>
                        <a:t>https://healthhub.crestnerhealth.com/orthopedics/recovery/caring-bone-fracture</a:t>
                      </a:r>
                      <a:r>
                        <a:rPr lang="en-US" sz="1100">
                          <a:solidFill>
                            <a:schemeClr val="accent1"/>
                          </a:solidFill>
                          <a:latin typeface="Plus Jakarta Sans"/>
                          <a:ea typeface="Plus Jakarta Sans"/>
                          <a:cs typeface="Plus Jakarta Sans"/>
                          <a:sym typeface="Plus Jakarta Sans"/>
                        </a:rPr>
                        <a:t> </a:t>
                      </a:r>
                      <a:r>
                        <a:rPr lang="en-US" sz="1100">
                          <a:solidFill>
                            <a:schemeClr val="accent1"/>
                          </a:solidFill>
                          <a:latin typeface="Plus Jakarta Sans"/>
                          <a:ea typeface="Plus Jakarta Sans"/>
                          <a:cs typeface="Plus Jakarta Sans"/>
                          <a:sym typeface="Plus Jakarta Sans"/>
                        </a:rPr>
                        <a:t> </a:t>
                      </a:r>
                      <a:endParaRPr sz="1100" u="sng">
                        <a:solidFill>
                          <a:schemeClr val="accent1"/>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1"/>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5"/>
                        </a:rPr>
                        <a:t>https://healthhub.crestnerhealth.com/orthopedics/recovery/caring-bone-fracture?language_content_entity=es</a:t>
                      </a:r>
                      <a:r>
                        <a:rPr lang="en-US" sz="1100">
                          <a:solidFill>
                            <a:schemeClr val="accent1"/>
                          </a:solidFill>
                          <a:latin typeface="Plus Jakarta Sans"/>
                          <a:ea typeface="Plus Jakarta Sans"/>
                          <a:cs typeface="Plus Jakarta Sans"/>
                          <a:sym typeface="Plus Jakarta Sans"/>
                        </a:rPr>
                        <a:t> </a:t>
                      </a:r>
                      <a:r>
                        <a:rPr lang="en-US" sz="1100">
                          <a:solidFill>
                            <a:schemeClr val="accent1"/>
                          </a:solidFill>
                          <a:latin typeface="Plus Jakarta Sans"/>
                          <a:ea typeface="Plus Jakarta Sans"/>
                          <a:cs typeface="Plus Jakarta Sans"/>
                          <a:sym typeface="Plus Jakarta Sans"/>
                        </a:rPr>
                        <a:t> </a:t>
                      </a:r>
                      <a:endParaRPr sz="1100" u="sng">
                        <a:solidFill>
                          <a:schemeClr val="accent1"/>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True or false: If you don’t get enough calcium in your diet, your body will take the calcium it needs from your bones. Click here to take our 10-question quiz and test your calcium smarts!</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t/>
                      </a:r>
                      <a:endParaRPr b="1" sz="1100">
                        <a:solidFill>
                          <a:schemeClr val="accent1"/>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6"/>
                        </a:rPr>
                        <a:t>https://healthhub.crestnerhealth.com/wellness/healthy-living/calcium-quiz</a:t>
                      </a:r>
                      <a:r>
                        <a:rPr lang="en-US" sz="1100">
                          <a:solidFill>
                            <a:schemeClr val="accent1"/>
                          </a:solidFill>
                          <a:latin typeface="Plus Jakarta Sans"/>
                          <a:ea typeface="Plus Jakarta Sans"/>
                          <a:cs typeface="Plus Jakarta Sans"/>
                          <a:sym typeface="Plus Jakarta Sans"/>
                        </a:rPr>
                        <a:t> </a:t>
                      </a:r>
                      <a:endParaRPr sz="1100" u="sng">
                        <a:solidFill>
                          <a:schemeClr val="accent1"/>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1"/>
                        </a:solidFill>
                        <a:latin typeface="Plus Jakarta Sans"/>
                        <a:ea typeface="Plus Jakarta Sans"/>
                        <a:cs typeface="Plus Jakarta Sans"/>
                        <a:sym typeface="Plus Jakarta Sans"/>
                      </a:endParaRPr>
                    </a:p>
                    <a:p>
                      <a:pPr indent="0" lvl="0" marL="0" marR="0" rtl="0" algn="l">
                        <a:lnSpc>
                          <a:spcPct val="100000"/>
                        </a:lnSpc>
                        <a:spcBef>
                          <a:spcPts val="0"/>
                        </a:spcBef>
                        <a:spcAft>
                          <a:spcPts val="0"/>
                        </a:spcAft>
                        <a:buNone/>
                      </a:pPr>
                      <a:r>
                        <a:t/>
                      </a:r>
                      <a:endParaRPr sz="1100" u="sng">
                        <a:solidFill>
                          <a:schemeClr val="accent1"/>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1"/>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bl>
          </a:graphicData>
        </a:graphic>
      </p:graphicFrame>
      <p:sp>
        <p:nvSpPr>
          <p:cNvPr id="861" name="Google Shape;861;p88"/>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Bone health</a:t>
            </a:r>
            <a:endParaRPr/>
          </a:p>
        </p:txBody>
      </p:sp>
      <p:sp>
        <p:nvSpPr>
          <p:cNvPr id="862" name="Google Shape;862;p88"/>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63" name="Google Shape;863;p88"/>
          <p:cNvSpPr txBox="1"/>
          <p:nvPr/>
        </p:nvSpPr>
        <p:spPr>
          <a:xfrm>
            <a:off x="10098975" y="3428388"/>
            <a:ext cx="1986300" cy="1477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a:t>
            </a:r>
            <a:r>
              <a:rPr b="1" lang="en-US">
                <a:solidFill>
                  <a:schemeClr val="accent3"/>
                </a:solidFill>
                <a:latin typeface="Plus Jakarta Sans"/>
                <a:ea typeface="Plus Jakarta Sans"/>
                <a:cs typeface="Plus Jakarta Sans"/>
                <a:sym typeface="Plus Jakarta Sans"/>
              </a:rPr>
              <a:t>healthhub.crestnerhealth.com</a:t>
            </a:r>
            <a:r>
              <a:rPr b="1" lang="en-US">
                <a:solidFill>
                  <a:schemeClr val="accent3"/>
                </a:solidFill>
                <a:latin typeface="Plus Jakarta Sans"/>
                <a:ea typeface="Plus Jakarta Sans"/>
                <a:cs typeface="Plus Jakarta Sans"/>
                <a:sym typeface="Plus Jakarta Sans"/>
              </a:rPr>
              <a:t>”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864" name="Google Shape;864;p88"/>
          <p:cNvGrpSpPr/>
          <p:nvPr/>
        </p:nvGrpSpPr>
        <p:grpSpPr>
          <a:xfrm>
            <a:off x="10761675" y="2704013"/>
            <a:ext cx="681600" cy="681600"/>
            <a:chOff x="10294125" y="2443000"/>
            <a:chExt cx="681600" cy="681600"/>
          </a:xfrm>
        </p:grpSpPr>
        <p:sp>
          <p:nvSpPr>
            <p:cNvPr id="865" name="Google Shape;865;p88"/>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66" name="Google Shape;866;p88"/>
            <p:cNvPicPr preferRelativeResize="0"/>
            <p:nvPr/>
          </p:nvPicPr>
          <p:blipFill>
            <a:blip r:embed="rId7">
              <a:alphaModFix/>
            </a:blip>
            <a:stretch>
              <a:fillRect/>
            </a:stretch>
          </p:blipFill>
          <p:spPr>
            <a:xfrm>
              <a:off x="10401437" y="2562524"/>
              <a:ext cx="466975" cy="442550"/>
            </a:xfrm>
            <a:prstGeom prst="rect">
              <a:avLst/>
            </a:prstGeom>
            <a:noFill/>
            <a:ln>
              <a:noFill/>
            </a:ln>
          </p:spPr>
        </p:pic>
      </p:grpSp>
      <p:pic>
        <p:nvPicPr>
          <p:cNvPr descr="A person and child doing push ups&#10;&#10;AI-generated content may be incorrect." id="867" name="Google Shape;867;p88"/>
          <p:cNvPicPr preferRelativeResize="0"/>
          <p:nvPr/>
        </p:nvPicPr>
        <p:blipFill>
          <a:blip r:embed="rId8">
            <a:alphaModFix/>
          </a:blip>
          <a:stretch>
            <a:fillRect/>
          </a:stretch>
        </p:blipFill>
        <p:spPr>
          <a:xfrm>
            <a:off x="7976850" y="1308000"/>
            <a:ext cx="1986300" cy="1332775"/>
          </a:xfrm>
          <a:prstGeom prst="rect">
            <a:avLst/>
          </a:prstGeom>
          <a:noFill/>
          <a:ln>
            <a:noFill/>
          </a:ln>
        </p:spPr>
      </p:pic>
      <p:pic>
        <p:nvPicPr>
          <p:cNvPr descr="A doctor explaining something to a patient&#10;&#10;AI-generated content may be incorrect." id="868" name="Google Shape;868;p88"/>
          <p:cNvPicPr preferRelativeResize="0"/>
          <p:nvPr/>
        </p:nvPicPr>
        <p:blipFill>
          <a:blip r:embed="rId9">
            <a:alphaModFix/>
          </a:blip>
          <a:stretch>
            <a:fillRect/>
          </a:stretch>
        </p:blipFill>
        <p:spPr>
          <a:xfrm>
            <a:off x="7976850" y="3062736"/>
            <a:ext cx="1986300" cy="1320764"/>
          </a:xfrm>
          <a:prstGeom prst="rect">
            <a:avLst/>
          </a:prstGeom>
          <a:noFill/>
          <a:ln>
            <a:noFill/>
          </a:ln>
        </p:spPr>
      </p:pic>
      <p:pic>
        <p:nvPicPr>
          <p:cNvPr descr="A person sitting on a counter eating yogurt&#10;&#10;AI-generated content may be incorrect." id="869" name="Google Shape;869;p88"/>
          <p:cNvPicPr preferRelativeResize="0"/>
          <p:nvPr/>
        </p:nvPicPr>
        <p:blipFill>
          <a:blip r:embed="rId10">
            <a:alphaModFix/>
          </a:blip>
          <a:stretch>
            <a:fillRect/>
          </a:stretch>
        </p:blipFill>
        <p:spPr>
          <a:xfrm>
            <a:off x="7976850" y="4805450"/>
            <a:ext cx="1986300" cy="131906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4" name="Shape 874"/>
        <p:cNvGrpSpPr/>
        <p:nvPr/>
      </p:nvGrpSpPr>
      <p:grpSpPr>
        <a:xfrm>
          <a:off x="0" y="0"/>
          <a:ext cx="0" cy="0"/>
          <a:chOff x="0" y="0"/>
          <a:chExt cx="0" cy="0"/>
        </a:xfrm>
      </p:grpSpPr>
      <p:graphicFrame>
        <p:nvGraphicFramePr>
          <p:cNvPr id="875" name="Google Shape;875;p89"/>
          <p:cNvGraphicFramePr/>
          <p:nvPr/>
        </p:nvGraphicFramePr>
        <p:xfrm>
          <a:off x="414288" y="647538"/>
          <a:ext cx="3000000" cy="3000000"/>
        </p:xfrm>
        <a:graphic>
          <a:graphicData uri="http://schemas.openxmlformats.org/drawingml/2006/table">
            <a:tbl>
              <a:tblPr>
                <a:noFill/>
                <a:tableStyleId>{2C2E2CA6-70E0-41BA-B11D-7BDACD97DB64}</a:tableStyleId>
              </a:tblPr>
              <a:tblGrid>
                <a:gridCol w="3964725"/>
                <a:gridCol w="3530425"/>
                <a:gridCol w="2103500"/>
              </a:tblGrid>
              <a:tr h="48297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222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Elbow pain that just won’t quit? You might be in the tennis elbow club, even if you’ve never hit a serve in your life.</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3"/>
                        </a:rPr>
                        <a:t>https://healthhub.crestnerhealth.com/orthopedics/types/tennis-elbow</a:t>
                      </a:r>
                      <a:r>
                        <a:rPr lang="en-US" sz="1100">
                          <a:solidFill>
                            <a:schemeClr val="accent1"/>
                          </a:solidFill>
                          <a:latin typeface="Plus Jakarta Sans"/>
                          <a:ea typeface="Plus Jakarta Sans"/>
                          <a:cs typeface="Plus Jakarta Sans"/>
                          <a:sym typeface="Plus Jakarta Sans"/>
                        </a:rPr>
                        <a:t> </a:t>
                      </a:r>
                      <a:endParaRPr sz="1100" u="sng">
                        <a:solidFill>
                          <a:schemeClr val="accent1"/>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1"/>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4"/>
                        </a:rPr>
                        <a:t>https://healthhub.crestnerhealth.com/orthopedics/types/tennis-elbow?language_content_entity=es</a:t>
                      </a:r>
                      <a:r>
                        <a:rPr lang="en-US" sz="1100">
                          <a:solidFill>
                            <a:schemeClr val="accent1"/>
                          </a:solidFill>
                          <a:latin typeface="Plus Jakarta Sans"/>
                          <a:ea typeface="Plus Jakarta Sans"/>
                          <a:cs typeface="Plus Jakarta Sans"/>
                          <a:sym typeface="Plus Jakarta Sans"/>
                        </a:rPr>
                        <a:t> </a:t>
                      </a:r>
                      <a:r>
                        <a:rPr lang="en-US" sz="1100">
                          <a:solidFill>
                            <a:schemeClr val="accent1"/>
                          </a:solidFill>
                          <a:latin typeface="Plus Jakarta Sans"/>
                          <a:ea typeface="Plus Jakarta Sans"/>
                          <a:cs typeface="Plus Jakarta Sans"/>
                          <a:sym typeface="Plus Jakarta Sans"/>
                        </a:rPr>
                        <a:t> </a:t>
                      </a:r>
                      <a:endParaRPr sz="1100" u="sng">
                        <a:solidFill>
                          <a:schemeClr val="accent1"/>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7222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If you can close your eyes and spell </a:t>
                      </a:r>
                      <a:r>
                        <a:rPr i="1" lang="en-US" sz="1100">
                          <a:latin typeface="Plus Jakarta Sans"/>
                          <a:ea typeface="Plus Jakarta Sans"/>
                          <a:cs typeface="Plus Jakarta Sans"/>
                          <a:sym typeface="Plus Jakarta Sans"/>
                        </a:rPr>
                        <a:t>osteoarthritis</a:t>
                      </a:r>
                      <a:r>
                        <a:rPr lang="en-US" sz="1100">
                          <a:latin typeface="Plus Jakarta Sans"/>
                          <a:ea typeface="Plus Jakarta Sans"/>
                          <a:cs typeface="Plus Jakarta Sans"/>
                          <a:sym typeface="Plus Jakarta Sans"/>
                        </a:rPr>
                        <a:t>, you already get bonus points. Now let’s see how you do on the rest of the test.</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5"/>
                        </a:rPr>
                        <a:t>https://healthhub.crestnerhealth.com/orthopedics/diagnosis/what-do-you-know-about-osteoarthritis</a:t>
                      </a:r>
                      <a:r>
                        <a:rPr lang="en-US" sz="1100">
                          <a:solidFill>
                            <a:schemeClr val="accent1"/>
                          </a:solidFill>
                          <a:latin typeface="Plus Jakarta Sans"/>
                          <a:ea typeface="Plus Jakarta Sans"/>
                          <a:cs typeface="Plus Jakarta Sans"/>
                          <a:sym typeface="Plus Jakarta Sans"/>
                        </a:rPr>
                        <a:t>  </a:t>
                      </a:r>
                      <a:endParaRPr sz="1100">
                        <a:solidFill>
                          <a:schemeClr val="accent1"/>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1"/>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1"/>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6"/>
                        </a:rPr>
                        <a:t>https://healthhub.crestnerhealth.com/orthopedics/diagnosis/what-do-you-know-about-osteoarthritis?language_content_entity=es</a:t>
                      </a:r>
                      <a:r>
                        <a:rPr lang="en-US" sz="1100">
                          <a:solidFill>
                            <a:schemeClr val="accent1"/>
                          </a:solidFill>
                          <a:latin typeface="Plus Jakarta Sans"/>
                          <a:ea typeface="Plus Jakarta Sans"/>
                          <a:cs typeface="Plus Jakarta Sans"/>
                          <a:sym typeface="Plus Jakarta Sans"/>
                        </a:rPr>
                        <a:t>  </a:t>
                      </a:r>
                      <a:endParaRPr sz="1100" u="sng">
                        <a:solidFill>
                          <a:schemeClr val="accent1"/>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7222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From laundry baskets to weekend projects, lifting is a part of life. These simple tips can help you avoid strain and protect your knees, hips, back, and more.</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7"/>
                        </a:rPr>
                        <a:t>https://healthhub.crestnerhealth.com/orthopedics/management/tips-safer-lifting</a:t>
                      </a:r>
                      <a:r>
                        <a:rPr lang="en-US" sz="1100">
                          <a:solidFill>
                            <a:schemeClr val="accent1"/>
                          </a:solidFill>
                          <a:latin typeface="Plus Jakarta Sans"/>
                          <a:ea typeface="Plus Jakarta Sans"/>
                          <a:cs typeface="Plus Jakarta Sans"/>
                          <a:sym typeface="Plus Jakarta Sans"/>
                        </a:rPr>
                        <a:t> </a:t>
                      </a:r>
                      <a:r>
                        <a:rPr b="1" lang="en-US" sz="1100">
                          <a:solidFill>
                            <a:schemeClr val="accent1"/>
                          </a:solidFill>
                          <a:latin typeface="Plus Jakarta Sans"/>
                          <a:ea typeface="Plus Jakarta Sans"/>
                          <a:cs typeface="Plus Jakarta Sans"/>
                          <a:sym typeface="Plus Jakarta Sans"/>
                        </a:rPr>
                        <a:t> </a:t>
                      </a:r>
                      <a:r>
                        <a:rPr b="1" lang="en-US" sz="1100">
                          <a:solidFill>
                            <a:schemeClr val="accent1"/>
                          </a:solidFill>
                          <a:latin typeface="Plus Jakarta Sans"/>
                          <a:ea typeface="Plus Jakarta Sans"/>
                          <a:cs typeface="Plus Jakarta Sans"/>
                          <a:sym typeface="Plus Jakarta Sans"/>
                        </a:rPr>
                        <a:t> </a:t>
                      </a:r>
                      <a:endParaRPr sz="1100">
                        <a:solidFill>
                          <a:schemeClr val="accent1"/>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bl>
          </a:graphicData>
        </a:graphic>
      </p:graphicFrame>
      <p:sp>
        <p:nvSpPr>
          <p:cNvPr id="876" name="Google Shape;876;p89"/>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4: Joint health</a:t>
            </a:r>
            <a:endParaRPr/>
          </a:p>
        </p:txBody>
      </p:sp>
      <p:sp>
        <p:nvSpPr>
          <p:cNvPr id="877" name="Google Shape;877;p89"/>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sp>
        <p:nvSpPr>
          <p:cNvPr id="878" name="Google Shape;878;p89"/>
          <p:cNvSpPr txBox="1"/>
          <p:nvPr/>
        </p:nvSpPr>
        <p:spPr>
          <a:xfrm>
            <a:off x="10100250"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879" name="Google Shape;879;p89"/>
          <p:cNvGrpSpPr/>
          <p:nvPr/>
        </p:nvGrpSpPr>
        <p:grpSpPr>
          <a:xfrm>
            <a:off x="10752600" y="2730513"/>
            <a:ext cx="681600" cy="681600"/>
            <a:chOff x="10294125" y="1691525"/>
            <a:chExt cx="681600" cy="681600"/>
          </a:xfrm>
        </p:grpSpPr>
        <p:sp>
          <p:nvSpPr>
            <p:cNvPr id="880" name="Google Shape;880;p89"/>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81" name="Google Shape;881;p89"/>
            <p:cNvPicPr preferRelativeResize="0"/>
            <p:nvPr/>
          </p:nvPicPr>
          <p:blipFill>
            <a:blip r:embed="rId8">
              <a:alphaModFix/>
            </a:blip>
            <a:stretch>
              <a:fillRect/>
            </a:stretch>
          </p:blipFill>
          <p:spPr>
            <a:xfrm>
              <a:off x="10419913" y="1813734"/>
              <a:ext cx="430025" cy="437175"/>
            </a:xfrm>
            <a:prstGeom prst="rect">
              <a:avLst/>
            </a:prstGeom>
            <a:noFill/>
            <a:ln>
              <a:noFill/>
            </a:ln>
          </p:spPr>
        </p:pic>
      </p:grpSp>
      <p:pic>
        <p:nvPicPr>
          <p:cNvPr descr="A person holding a tennis racket&#10;&#10;AI-generated content may be incorrect." id="882" name="Google Shape;882;p89"/>
          <p:cNvPicPr preferRelativeResize="0"/>
          <p:nvPr/>
        </p:nvPicPr>
        <p:blipFill>
          <a:blip r:embed="rId9">
            <a:alphaModFix/>
          </a:blip>
          <a:stretch>
            <a:fillRect/>
          </a:stretch>
        </p:blipFill>
        <p:spPr>
          <a:xfrm>
            <a:off x="7957325" y="1381550"/>
            <a:ext cx="1947132" cy="1301525"/>
          </a:xfrm>
          <a:prstGeom prst="rect">
            <a:avLst/>
          </a:prstGeom>
          <a:noFill/>
          <a:ln>
            <a:noFill/>
          </a:ln>
        </p:spPr>
      </p:pic>
      <p:pic>
        <p:nvPicPr>
          <p:cNvPr descr="A person writing on a book&#10;&#10;AI-generated content may be incorrect." id="883" name="Google Shape;883;p89"/>
          <p:cNvPicPr preferRelativeResize="0"/>
          <p:nvPr/>
        </p:nvPicPr>
        <p:blipFill>
          <a:blip r:embed="rId10">
            <a:alphaModFix/>
          </a:blip>
          <a:stretch>
            <a:fillRect/>
          </a:stretch>
        </p:blipFill>
        <p:spPr>
          <a:xfrm>
            <a:off x="7957325" y="3176876"/>
            <a:ext cx="1947125" cy="1289570"/>
          </a:xfrm>
          <a:prstGeom prst="rect">
            <a:avLst/>
          </a:prstGeom>
          <a:noFill/>
          <a:ln>
            <a:noFill/>
          </a:ln>
        </p:spPr>
      </p:pic>
      <p:pic>
        <p:nvPicPr>
          <p:cNvPr descr="A person holding a child up in the air&#10;&#10;AI-generated content may be incorrect." id="884" name="Google Shape;884;p89"/>
          <p:cNvPicPr preferRelativeResize="0"/>
          <p:nvPr/>
        </p:nvPicPr>
        <p:blipFill>
          <a:blip r:embed="rId11">
            <a:alphaModFix/>
          </a:blip>
          <a:stretch>
            <a:fillRect/>
          </a:stretch>
        </p:blipFill>
        <p:spPr>
          <a:xfrm>
            <a:off x="7957325" y="4960250"/>
            <a:ext cx="1947125" cy="1307277"/>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