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70.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61.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64.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7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72.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76.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68.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77.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56.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5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726" r:id="rId5"/>
    <p:sldMasterId id="2147483727"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Lst>
  <p:sldSz cy="6858000" cx="12192000"/>
  <p:notesSz cx="6858000" cy="9144000"/>
  <p:embeddedFontLst>
    <p:embeddedFont>
      <p:font typeface="Plus Jakarta Sans ExtraBold"/>
      <p:bold r:id="rId26"/>
      <p:boldItalic r:id="rId27"/>
    </p:embeddedFont>
    <p:embeddedFont>
      <p:font typeface="Plus Jakarta Sans"/>
      <p:regular r:id="rId28"/>
      <p:bold r:id="rId29"/>
      <p:italic r:id="rId30"/>
      <p:boldItalic r:id="rId31"/>
    </p:embeddedFont>
    <p:embeddedFont>
      <p:font typeface="Montserrat Black"/>
      <p:bold r:id="rId32"/>
      <p:boldItalic r:id="rId33"/>
    </p:embeddedFont>
    <p:embeddedFont>
      <p:font typeface="Plus Jakarta Sans SemiBold"/>
      <p:regular r:id="rId34"/>
      <p:bold r:id="rId35"/>
      <p:italic r:id="rId36"/>
      <p:boldItalic r:id="rId37"/>
    </p:embeddedFont>
    <p:embeddedFont>
      <p:font typeface="Plus Jakarta Sans Medium"/>
      <p:regular r:id="rId38"/>
      <p:bold r:id="rId39"/>
      <p:italic r:id="rId40"/>
      <p:boldItalic r:id="rId41"/>
    </p:embeddedFont>
    <p:embeddedFont>
      <p:font typeface="Plus Jakarta Sans Light"/>
      <p:regular r:id="rId42"/>
      <p:bold r:id="rId43"/>
      <p:italic r:id="rId44"/>
      <p:boldItalic r:id="rId45"/>
    </p:embeddedFont>
    <p:embeddedFont>
      <p:font typeface="DM Serif Display"/>
      <p:regular r:id="rId46"/>
      <p:italic r:id="rId47"/>
    </p:embeddedFont>
    <p:embeddedFont>
      <p:font typeface="Century Gothic"/>
      <p:regular r:id="rId48"/>
      <p:bold r:id="rId49"/>
      <p:italic r:id="rId50"/>
      <p:boldItalic r:id="rId5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456">
          <p15:clr>
            <a:srgbClr val="A4A3A4"/>
          </p15:clr>
        </p15:guide>
        <p15:guide id="2" pos="3840">
          <p15:clr>
            <a:srgbClr val="A4A3A4"/>
          </p15:clr>
        </p15:guide>
        <p15:guide id="3" pos="7320">
          <p15:clr>
            <a:srgbClr val="A4A3A4"/>
          </p15:clr>
        </p15:guide>
        <p15:guide id="4" pos="7152">
          <p15:clr>
            <a:srgbClr val="A4A3A4"/>
          </p15:clr>
        </p15:guide>
        <p15:guide id="5"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9C7935D2-9B2D-4BEC-9205-496C32357457}">
  <a:tblStyle styleId="{9C7935D2-9B2D-4BEC-9205-496C32357457}"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D53F8EAC-2D8B-4C03-9FCC-6CA980215E15}" styleName="Table_1">
    <a:wholeTbl>
      <a:tcTxStyle b="off" i="off">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456"/>
        <p:guide pos="3840"/>
        <p:guide pos="7320"/>
        <p:guide pos="7152"/>
        <p:guide pos="2160" orient="horz"/>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PlusJakartaSansMedium-italic.fntdata"/><Relationship Id="rId42" Type="http://schemas.openxmlformats.org/officeDocument/2006/relationships/font" Target="fonts/PlusJakartaSansLight-regular.fntdata"/><Relationship Id="rId41" Type="http://schemas.openxmlformats.org/officeDocument/2006/relationships/font" Target="fonts/PlusJakartaSansMedium-boldItalic.fntdata"/><Relationship Id="rId44" Type="http://schemas.openxmlformats.org/officeDocument/2006/relationships/font" Target="fonts/PlusJakartaSansLight-italic.fntdata"/><Relationship Id="rId43" Type="http://schemas.openxmlformats.org/officeDocument/2006/relationships/font" Target="fonts/PlusJakartaSansLight-bold.fntdata"/><Relationship Id="rId46" Type="http://schemas.openxmlformats.org/officeDocument/2006/relationships/font" Target="fonts/DMSerifDisplay-regular.fntdata"/><Relationship Id="rId45" Type="http://schemas.openxmlformats.org/officeDocument/2006/relationships/font" Target="fonts/PlusJakartaSansLight-boldItalic.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48" Type="http://schemas.openxmlformats.org/officeDocument/2006/relationships/font" Target="fonts/CenturyGothic-regular.fntdata"/><Relationship Id="rId47" Type="http://schemas.openxmlformats.org/officeDocument/2006/relationships/font" Target="fonts/DMSerifDisplay-italic.fntdata"/><Relationship Id="rId49" Type="http://schemas.openxmlformats.org/officeDocument/2006/relationships/font" Target="fonts/CenturyGothic-bold.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font" Target="fonts/PlusJakartaSans-boldItalic.fntdata"/><Relationship Id="rId30" Type="http://schemas.openxmlformats.org/officeDocument/2006/relationships/font" Target="fonts/PlusJakartaSans-italic.fntdata"/><Relationship Id="rId33" Type="http://schemas.openxmlformats.org/officeDocument/2006/relationships/font" Target="fonts/MontserratBlack-boldItalic.fntdata"/><Relationship Id="rId32" Type="http://schemas.openxmlformats.org/officeDocument/2006/relationships/font" Target="fonts/MontserratBlack-bold.fntdata"/><Relationship Id="rId35" Type="http://schemas.openxmlformats.org/officeDocument/2006/relationships/font" Target="fonts/PlusJakartaSansSemiBold-bold.fntdata"/><Relationship Id="rId34" Type="http://schemas.openxmlformats.org/officeDocument/2006/relationships/font" Target="fonts/PlusJakartaSansSemiBold-regular.fntdata"/><Relationship Id="rId37" Type="http://schemas.openxmlformats.org/officeDocument/2006/relationships/font" Target="fonts/PlusJakartaSansSemiBold-boldItalic.fntdata"/><Relationship Id="rId36" Type="http://schemas.openxmlformats.org/officeDocument/2006/relationships/font" Target="fonts/PlusJakartaSansSemiBold-italic.fntdata"/><Relationship Id="rId39" Type="http://schemas.openxmlformats.org/officeDocument/2006/relationships/font" Target="fonts/PlusJakartaSansMedium-bold.fntdata"/><Relationship Id="rId38" Type="http://schemas.openxmlformats.org/officeDocument/2006/relationships/font" Target="fonts/PlusJakartaSansMedium-regular.fntdata"/><Relationship Id="rId20" Type="http://schemas.openxmlformats.org/officeDocument/2006/relationships/slide" Target="slides/slide13.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slide" Target="slides/slide17.xml"/><Relationship Id="rId23" Type="http://schemas.openxmlformats.org/officeDocument/2006/relationships/slide" Target="slides/slide16.xml"/><Relationship Id="rId26" Type="http://schemas.openxmlformats.org/officeDocument/2006/relationships/font" Target="fonts/PlusJakartaSansExtraBold-bold.fntdata"/><Relationship Id="rId25" Type="http://schemas.openxmlformats.org/officeDocument/2006/relationships/slide" Target="slides/slide18.xml"/><Relationship Id="rId28" Type="http://schemas.openxmlformats.org/officeDocument/2006/relationships/font" Target="fonts/PlusJakartaSans-regular.fntdata"/><Relationship Id="rId27" Type="http://schemas.openxmlformats.org/officeDocument/2006/relationships/font" Target="fonts/PlusJakartaSansExtraBold-boldItalic.fntdata"/><Relationship Id="rId29" Type="http://schemas.openxmlformats.org/officeDocument/2006/relationships/font" Target="fonts/PlusJakartaSans-bold.fntdata"/><Relationship Id="rId51" Type="http://schemas.openxmlformats.org/officeDocument/2006/relationships/font" Target="fonts/CenturyGothic-boldItalic.fntdata"/><Relationship Id="rId50" Type="http://schemas.openxmlformats.org/officeDocument/2006/relationships/font" Target="fonts/CenturyGothic-italic.fntdata"/><Relationship Id="rId11" Type="http://schemas.openxmlformats.org/officeDocument/2006/relationships/slide" Target="slides/slide4.xml"/><Relationship Id="rId10" Type="http://schemas.openxmlformats.org/officeDocument/2006/relationships/slide" Target="slides/slide3.xml"/><Relationship Id="rId13" Type="http://schemas.openxmlformats.org/officeDocument/2006/relationships/slide" Target="slides/slide6.xml"/><Relationship Id="rId12" Type="http://schemas.openxmlformats.org/officeDocument/2006/relationships/slide" Target="slides/slide5.xml"/><Relationship Id="rId15" Type="http://schemas.openxmlformats.org/officeDocument/2006/relationships/slide" Target="slides/slide8.xml"/><Relationship Id="rId14" Type="http://schemas.openxmlformats.org/officeDocument/2006/relationships/slide" Target="slides/slide7.xml"/><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037840" cy="466434"/>
          </a:xfrm>
          <a:prstGeom prst="rect">
            <a:avLst/>
          </a:prstGeom>
          <a:noFill/>
          <a:ln>
            <a:noFill/>
          </a:ln>
        </p:spPr>
        <p:txBody>
          <a:bodyPr anchorCtr="0" anchor="t"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970938" y="0"/>
            <a:ext cx="3037840" cy="466434"/>
          </a:xfrm>
          <a:prstGeom prst="rect">
            <a:avLst/>
          </a:prstGeom>
          <a:noFill/>
          <a:ln>
            <a:noFill/>
          </a:ln>
        </p:spPr>
        <p:txBody>
          <a:bodyPr anchorCtr="0" anchor="t" bIns="46575" lIns="93175" spcFirstLastPara="1" rIns="93175" wrap="square" tIns="46575">
            <a:noAutofit/>
          </a:bodyPr>
          <a:lstStyle>
            <a:lvl1pPr lvl="0" marR="0" rtl="0" algn="r">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701040" y="4473892"/>
            <a:ext cx="5608320" cy="863529"/>
          </a:xfrm>
          <a:prstGeom prst="rect">
            <a:avLst/>
          </a:prstGeom>
          <a:noFill/>
          <a:ln>
            <a:noFill/>
          </a:ln>
        </p:spPr>
        <p:txBody>
          <a:bodyPr anchorCtr="0" anchor="t" bIns="46575" lIns="93175" spcFirstLastPara="1" rIns="93175" wrap="square" tIns="46575">
            <a:noAutofit/>
          </a:bodyPr>
          <a:lstStyle>
            <a:lvl1pPr indent="-228600" lvl="0" marL="457200" marR="0" rtl="0" algn="l">
              <a:lnSpc>
                <a:spcPct val="100000"/>
              </a:lnSpc>
              <a:spcBef>
                <a:spcPts val="0"/>
              </a:spcBef>
              <a:spcAft>
                <a:spcPts val="0"/>
              </a:spcAft>
              <a:buClr>
                <a:srgbClr val="5E5E5E"/>
              </a:buClr>
              <a:buSzPts val="1000"/>
              <a:buFont typeface="Arial"/>
              <a:buNone/>
              <a:defRPr b="0" i="0" sz="1000" u="none" cap="none" strike="noStrike">
                <a:solidFill>
                  <a:srgbClr val="5E5E5E"/>
                </a:solidFill>
                <a:latin typeface="Century Gothic"/>
                <a:ea typeface="Century Gothic"/>
                <a:cs typeface="Century Gothic"/>
                <a:sym typeface="Century Gothic"/>
              </a:defRPr>
            </a:lvl1pPr>
            <a:lvl2pPr indent="-292100" lvl="1" marL="914400" marR="0" rtl="0" algn="l">
              <a:lnSpc>
                <a:spcPct val="100000"/>
              </a:lnSpc>
              <a:spcBef>
                <a:spcPts val="0"/>
              </a:spcBef>
              <a:spcAft>
                <a:spcPts val="0"/>
              </a:spcAft>
              <a:buClr>
                <a:srgbClr val="5E5E5E"/>
              </a:buClr>
              <a:buSzPts val="1000"/>
              <a:buFont typeface="Noto Sans Symbols"/>
              <a:buChar char="▪"/>
              <a:defRPr b="0" i="0" sz="1000" u="none" cap="none" strike="noStrike">
                <a:solidFill>
                  <a:srgbClr val="5E5E5E"/>
                </a:solidFill>
                <a:latin typeface="Century Gothic"/>
                <a:ea typeface="Century Gothic"/>
                <a:cs typeface="Century Gothic"/>
                <a:sym typeface="Century Gothic"/>
              </a:defRPr>
            </a:lvl2pPr>
            <a:lvl3pPr indent="-292100" lvl="2" marL="13716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3pPr>
            <a:lvl4pPr indent="-292100" lvl="3" marL="18288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4pPr>
            <a:lvl5pPr indent="-292100" lvl="4" marL="22860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829967"/>
            <a:ext cx="3037840" cy="466433"/>
          </a:xfrm>
          <a:prstGeom prst="rect">
            <a:avLst/>
          </a:prstGeom>
          <a:noFill/>
          <a:ln>
            <a:noFill/>
          </a:ln>
        </p:spPr>
        <p:txBody>
          <a:bodyPr anchorCtr="0" anchor="b"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marR="0" rtl="0" algn="r">
              <a:lnSpc>
                <a:spcPct val="100000"/>
              </a:lnSpc>
              <a:spcBef>
                <a:spcPts val="0"/>
              </a:spcBef>
              <a:spcAft>
                <a:spcPts val="0"/>
              </a:spcAft>
              <a:buNone/>
            </a:pPr>
            <a:fld id="{00000000-1234-1234-1234-123412341234}" type="slidenum">
              <a:rPr b="0" i="0" lang="en-US" sz="800" u="none" cap="none" strike="noStrike">
                <a:solidFill>
                  <a:schemeClr val="dk1"/>
                </a:solidFill>
                <a:latin typeface="Plus Jakarta Sans Medium"/>
                <a:ea typeface="Plus Jakarta Sans Medium"/>
                <a:cs typeface="Plus Jakarta Sans Medium"/>
                <a:sym typeface="Plus Jakarta Sans Medium"/>
              </a:rPr>
              <a:t>‹#›</a:t>
            </a:fld>
            <a:endParaRPr b="0" i="0" sz="800" u="none" cap="none" strike="noStrike">
              <a:solidFill>
                <a:schemeClr val="dk1"/>
              </a:solidFill>
              <a:latin typeface="Plus Jakarta Sans Medium"/>
              <a:ea typeface="Plus Jakarta Sans Medium"/>
              <a:cs typeface="Plus Jakarta Sans Medium"/>
              <a:sym typeface="Plus Jakarta Sans Medium"/>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0" name="Shape 760"/>
        <p:cNvGrpSpPr/>
        <p:nvPr/>
      </p:nvGrpSpPr>
      <p:grpSpPr>
        <a:xfrm>
          <a:off x="0" y="0"/>
          <a:ext cx="0" cy="0"/>
          <a:chOff x="0" y="0"/>
          <a:chExt cx="0" cy="0"/>
        </a:xfrm>
      </p:grpSpPr>
      <p:sp>
        <p:nvSpPr>
          <p:cNvPr id="761" name="Google Shape;761;p2:notes"/>
          <p:cNvSpPr/>
          <p:nvPr>
            <p:ph idx="2"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62" name="Google Shape;762;p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Clr>
                <a:srgbClr val="5E5E5E"/>
              </a:buClr>
              <a:buSzPts val="1000"/>
              <a:buFont typeface="Century Gothic"/>
              <a:buNone/>
            </a:pPr>
            <a:r>
              <a:t/>
            </a:r>
            <a:endParaRPr>
              <a:latin typeface="Plus Jakarta Sans Medium"/>
              <a:ea typeface="Plus Jakarta Sans Medium"/>
              <a:cs typeface="Plus Jakarta Sans Medium"/>
              <a:sym typeface="Plus Jakarta Sans Medium"/>
            </a:endParaRPr>
          </a:p>
        </p:txBody>
      </p:sp>
      <p:sp>
        <p:nvSpPr>
          <p:cNvPr id="763" name="Google Shape;763;p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SzPts val="1400"/>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6" name="Shape 886"/>
        <p:cNvGrpSpPr/>
        <p:nvPr/>
      </p:nvGrpSpPr>
      <p:grpSpPr>
        <a:xfrm>
          <a:off x="0" y="0"/>
          <a:ext cx="0" cy="0"/>
          <a:chOff x="0" y="0"/>
          <a:chExt cx="0" cy="0"/>
        </a:xfrm>
      </p:grpSpPr>
      <p:sp>
        <p:nvSpPr>
          <p:cNvPr id="887" name="Google Shape;887;g22dbd14cc83_0_143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88" name="Google Shape;888;g22dbd14cc83_0_143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p:txBody>
      </p:sp>
      <p:sp>
        <p:nvSpPr>
          <p:cNvPr id="889" name="Google Shape;889;g22dbd14cc83_0_143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9" name="Shape 899"/>
        <p:cNvGrpSpPr/>
        <p:nvPr/>
      </p:nvGrpSpPr>
      <p:grpSpPr>
        <a:xfrm>
          <a:off x="0" y="0"/>
          <a:ext cx="0" cy="0"/>
          <a:chOff x="0" y="0"/>
          <a:chExt cx="0" cy="0"/>
        </a:xfrm>
      </p:grpSpPr>
      <p:sp>
        <p:nvSpPr>
          <p:cNvPr id="900" name="Google Shape;900;g3612e0c4991_0_2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01" name="Google Shape;901;g3612e0c4991_0_2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02" name="Google Shape;902;g3612e0c4991_0_2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0" name="Shape 910"/>
        <p:cNvGrpSpPr/>
        <p:nvPr/>
      </p:nvGrpSpPr>
      <p:grpSpPr>
        <a:xfrm>
          <a:off x="0" y="0"/>
          <a:ext cx="0" cy="0"/>
          <a:chOff x="0" y="0"/>
          <a:chExt cx="0" cy="0"/>
        </a:xfrm>
      </p:grpSpPr>
      <p:sp>
        <p:nvSpPr>
          <p:cNvPr id="911" name="Google Shape;911;g2414110e700_0_3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12" name="Google Shape;912;g2414110e700_0_3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13" name="Google Shape;913;g2414110e700_0_3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1" name="Shape 921"/>
        <p:cNvGrpSpPr/>
        <p:nvPr/>
      </p:nvGrpSpPr>
      <p:grpSpPr>
        <a:xfrm>
          <a:off x="0" y="0"/>
          <a:ext cx="0" cy="0"/>
          <a:chOff x="0" y="0"/>
          <a:chExt cx="0" cy="0"/>
        </a:xfrm>
      </p:grpSpPr>
      <p:sp>
        <p:nvSpPr>
          <p:cNvPr id="922" name="Google Shape;922;g22951048abd_0_3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23" name="Google Shape;923;g22951048abd_0_3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24" name="Google Shape;924;g22951048abd_0_3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0" name="Shape 930"/>
        <p:cNvGrpSpPr/>
        <p:nvPr/>
      </p:nvGrpSpPr>
      <p:grpSpPr>
        <a:xfrm>
          <a:off x="0" y="0"/>
          <a:ext cx="0" cy="0"/>
          <a:chOff x="0" y="0"/>
          <a:chExt cx="0" cy="0"/>
        </a:xfrm>
      </p:grpSpPr>
      <p:sp>
        <p:nvSpPr>
          <p:cNvPr id="931" name="Google Shape;931;g22dbd14cc83_0_188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32" name="Google Shape;932;g22dbd14cc83_0_188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p:txBody>
      </p:sp>
      <p:sp>
        <p:nvSpPr>
          <p:cNvPr id="933" name="Google Shape;933;g22dbd14cc83_0_188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3" name="Shape 943"/>
        <p:cNvGrpSpPr/>
        <p:nvPr/>
      </p:nvGrpSpPr>
      <p:grpSpPr>
        <a:xfrm>
          <a:off x="0" y="0"/>
          <a:ext cx="0" cy="0"/>
          <a:chOff x="0" y="0"/>
          <a:chExt cx="0" cy="0"/>
        </a:xfrm>
      </p:grpSpPr>
      <p:sp>
        <p:nvSpPr>
          <p:cNvPr id="944" name="Google Shape;944;g36c6582139d_0_19: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45" name="Google Shape;945;g36c6582139d_0_19: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46" name="Google Shape;946;g36c6582139d_0_19: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3" name="Shape 953"/>
        <p:cNvGrpSpPr/>
        <p:nvPr/>
      </p:nvGrpSpPr>
      <p:grpSpPr>
        <a:xfrm>
          <a:off x="0" y="0"/>
          <a:ext cx="0" cy="0"/>
          <a:chOff x="0" y="0"/>
          <a:chExt cx="0" cy="0"/>
        </a:xfrm>
      </p:grpSpPr>
      <p:sp>
        <p:nvSpPr>
          <p:cNvPr id="954" name="Google Shape;954;g33c9bce19eb_0_443: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55" name="Google Shape;955;g33c9bce19eb_0_443: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56" name="Google Shape;956;g33c9bce19eb_0_443: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5" name="Shape 965"/>
        <p:cNvGrpSpPr/>
        <p:nvPr/>
      </p:nvGrpSpPr>
      <p:grpSpPr>
        <a:xfrm>
          <a:off x="0" y="0"/>
          <a:ext cx="0" cy="0"/>
          <a:chOff x="0" y="0"/>
          <a:chExt cx="0" cy="0"/>
        </a:xfrm>
      </p:grpSpPr>
      <p:sp>
        <p:nvSpPr>
          <p:cNvPr id="966" name="Google Shape;966;g27cf8ae6455_0_10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67" name="Google Shape;967;g27cf8ae6455_0_10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68" name="Google Shape;968;g27cf8ae6455_0_10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8" name="Shape 978"/>
        <p:cNvGrpSpPr/>
        <p:nvPr/>
      </p:nvGrpSpPr>
      <p:grpSpPr>
        <a:xfrm>
          <a:off x="0" y="0"/>
          <a:ext cx="0" cy="0"/>
          <a:chOff x="0" y="0"/>
          <a:chExt cx="0" cy="0"/>
        </a:xfrm>
      </p:grpSpPr>
      <p:sp>
        <p:nvSpPr>
          <p:cNvPr id="979" name="Google Shape;979;g2d9d8684fab_1_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80" name="Google Shape;980;g2d9d8684fab_1_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81" name="Google Shape;981;g2d9d8684fab_1_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2" name="Shape 772"/>
        <p:cNvGrpSpPr/>
        <p:nvPr/>
      </p:nvGrpSpPr>
      <p:grpSpPr>
        <a:xfrm>
          <a:off x="0" y="0"/>
          <a:ext cx="0" cy="0"/>
          <a:chOff x="0" y="0"/>
          <a:chExt cx="0" cy="0"/>
        </a:xfrm>
      </p:grpSpPr>
      <p:sp>
        <p:nvSpPr>
          <p:cNvPr id="773" name="Google Shape;773;g24f6efa0f07_0_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74" name="Google Shape;774;g24f6efa0f07_0_2: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75" name="Google Shape;775;g24f6efa0f07_0_2: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1" name="Shape 781"/>
        <p:cNvGrpSpPr/>
        <p:nvPr/>
      </p:nvGrpSpPr>
      <p:grpSpPr>
        <a:xfrm>
          <a:off x="0" y="0"/>
          <a:ext cx="0" cy="0"/>
          <a:chOff x="0" y="0"/>
          <a:chExt cx="0" cy="0"/>
        </a:xfrm>
      </p:grpSpPr>
      <p:sp>
        <p:nvSpPr>
          <p:cNvPr id="782" name="Google Shape;782;g22dbd14cc83_0_1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83" name="Google Shape;783;g22dbd14cc83_0_1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84" name="Google Shape;784;g22dbd14cc83_0_1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8" name="Shape 798"/>
        <p:cNvGrpSpPr/>
        <p:nvPr/>
      </p:nvGrpSpPr>
      <p:grpSpPr>
        <a:xfrm>
          <a:off x="0" y="0"/>
          <a:ext cx="0" cy="0"/>
          <a:chOff x="0" y="0"/>
          <a:chExt cx="0" cy="0"/>
        </a:xfrm>
      </p:grpSpPr>
      <p:sp>
        <p:nvSpPr>
          <p:cNvPr id="799" name="Google Shape;799;g26c0611b1ba_1_3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00" name="Google Shape;800;g26c0611b1ba_1_3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01" name="Google Shape;801;g26c0611b1ba_1_3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4" name="Shape 814"/>
        <p:cNvGrpSpPr/>
        <p:nvPr/>
      </p:nvGrpSpPr>
      <p:grpSpPr>
        <a:xfrm>
          <a:off x="0" y="0"/>
          <a:ext cx="0" cy="0"/>
          <a:chOff x="0" y="0"/>
          <a:chExt cx="0" cy="0"/>
        </a:xfrm>
      </p:grpSpPr>
      <p:sp>
        <p:nvSpPr>
          <p:cNvPr id="815" name="Google Shape;815;g22dbd14cc83_0_67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16" name="Google Shape;816;g22dbd14cc83_0_671: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817" name="Google Shape;817;g22dbd14cc83_0_671: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6" name="Shape 826"/>
        <p:cNvGrpSpPr/>
        <p:nvPr/>
      </p:nvGrpSpPr>
      <p:grpSpPr>
        <a:xfrm>
          <a:off x="0" y="0"/>
          <a:ext cx="0" cy="0"/>
          <a:chOff x="0" y="0"/>
          <a:chExt cx="0" cy="0"/>
        </a:xfrm>
      </p:grpSpPr>
      <p:sp>
        <p:nvSpPr>
          <p:cNvPr id="827" name="Google Shape;827;g2dd45f2059a_0_4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28" name="Google Shape;828;g2dd45f2059a_0_4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29" name="Google Shape;829;g2dd45f2059a_0_4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1" name="Shape 841"/>
        <p:cNvGrpSpPr/>
        <p:nvPr/>
      </p:nvGrpSpPr>
      <p:grpSpPr>
        <a:xfrm>
          <a:off x="0" y="0"/>
          <a:ext cx="0" cy="0"/>
          <a:chOff x="0" y="0"/>
          <a:chExt cx="0" cy="0"/>
        </a:xfrm>
      </p:grpSpPr>
      <p:sp>
        <p:nvSpPr>
          <p:cNvPr id="842" name="Google Shape;842;g31c57b422ba_2_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43" name="Google Shape;843;g31c57b422ba_2_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44" name="Google Shape;844;g31c57b422ba_2_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6" name="Shape 856"/>
        <p:cNvGrpSpPr/>
        <p:nvPr/>
      </p:nvGrpSpPr>
      <p:grpSpPr>
        <a:xfrm>
          <a:off x="0" y="0"/>
          <a:ext cx="0" cy="0"/>
          <a:chOff x="0" y="0"/>
          <a:chExt cx="0" cy="0"/>
        </a:xfrm>
      </p:grpSpPr>
      <p:sp>
        <p:nvSpPr>
          <p:cNvPr id="857" name="Google Shape;857;g31c57b422ba_2_1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58" name="Google Shape;858;g31c57b422ba_2_1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59" name="Google Shape;859;g31c57b422ba_2_1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1" name="Shape 871"/>
        <p:cNvGrpSpPr/>
        <p:nvPr/>
      </p:nvGrpSpPr>
      <p:grpSpPr>
        <a:xfrm>
          <a:off x="0" y="0"/>
          <a:ext cx="0" cy="0"/>
          <a:chOff x="0" y="0"/>
          <a:chExt cx="0" cy="0"/>
        </a:xfrm>
      </p:grpSpPr>
      <p:sp>
        <p:nvSpPr>
          <p:cNvPr id="872" name="Google Shape;872;g33c9bce19eb_0_3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73" name="Google Shape;873;g33c9bce19eb_0_3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74" name="Google Shape;874;g33c9bce19eb_0_3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5.png"/><Relationship Id="rId3"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5.png"/><Relationship Id="rId3" Type="http://schemas.openxmlformats.org/officeDocument/2006/relationships/image" Target="../media/image2.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5.png"/><Relationship Id="rId3" Type="http://schemas.openxmlformats.org/officeDocument/2006/relationships/image" Target="../media/image2.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5.png"/><Relationship Id="rId3" Type="http://schemas.openxmlformats.org/officeDocument/2006/relationships/image" Target="../media/image2.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3.pn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png"/></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3.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1.png"/></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14" name="Shape 14"/>
        <p:cNvGrpSpPr/>
        <p:nvPr/>
      </p:nvGrpSpPr>
      <p:grpSpPr>
        <a:xfrm>
          <a:off x="0" y="0"/>
          <a:ext cx="0" cy="0"/>
          <a:chOff x="0" y="0"/>
          <a:chExt cx="0" cy="0"/>
        </a:xfrm>
      </p:grpSpPr>
      <p:sp>
        <p:nvSpPr>
          <p:cNvPr id="15" name="Google Shape;15;p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16" name="Google Shape;16;p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17" name="Google Shape;17;p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18" name="Google Shape;18;p2"/>
          <p:cNvSpPr/>
          <p:nvPr>
            <p:ph idx="2" type="pic"/>
          </p:nvPr>
        </p:nvSpPr>
        <p:spPr>
          <a:xfrm>
            <a:off x="5984925" y="-5178126"/>
            <a:ext cx="11392800" cy="11439600"/>
          </a:xfrm>
          <a:prstGeom prst="pie">
            <a:avLst>
              <a:gd fmla="val 5392891" name="adj1"/>
              <a:gd fmla="val 10798470" name="adj2"/>
            </a:avLst>
          </a:prstGeom>
          <a:noFill/>
          <a:ln>
            <a:noFill/>
          </a:ln>
        </p:spPr>
      </p:sp>
      <p:sp>
        <p:nvSpPr>
          <p:cNvPr id="19" name="Google Shape;19;p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0" name="Google Shape;20;p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94" name="Shape 94"/>
        <p:cNvGrpSpPr/>
        <p:nvPr/>
      </p:nvGrpSpPr>
      <p:grpSpPr>
        <a:xfrm>
          <a:off x="0" y="0"/>
          <a:ext cx="0" cy="0"/>
          <a:chOff x="0" y="0"/>
          <a:chExt cx="0" cy="0"/>
        </a:xfrm>
      </p:grpSpPr>
      <p:sp>
        <p:nvSpPr>
          <p:cNvPr id="95" name="Google Shape;95;p11"/>
          <p:cNvSpPr/>
          <p:nvPr/>
        </p:nvSpPr>
        <p:spPr>
          <a:xfrm flipH="1" rot="10800000">
            <a:off x="559066" y="2440351"/>
            <a:ext cx="3596246" cy="3596246"/>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96" name="Google Shape;96;p1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97" name="Google Shape;97;p11"/>
          <p:cNvSpPr/>
          <p:nvPr>
            <p:ph idx="2" type="pic"/>
          </p:nvPr>
        </p:nvSpPr>
        <p:spPr>
          <a:xfrm>
            <a:off x="1520815" y="2822850"/>
            <a:ext cx="2831267" cy="2831248"/>
          </a:xfrm>
          <a:prstGeom prst="rect">
            <a:avLst/>
          </a:prstGeom>
          <a:solidFill>
            <a:srgbClr val="F2F2F2"/>
          </a:solidFill>
          <a:ln>
            <a:noFill/>
          </a:ln>
        </p:spPr>
      </p:sp>
      <p:sp>
        <p:nvSpPr>
          <p:cNvPr id="98" name="Google Shape;98;p1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9" name="Google Shape;99;p11"/>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100" name="Shape 100"/>
        <p:cNvGrpSpPr/>
        <p:nvPr/>
      </p:nvGrpSpPr>
      <p:grpSpPr>
        <a:xfrm>
          <a:off x="0" y="0"/>
          <a:ext cx="0" cy="0"/>
          <a:chOff x="0" y="0"/>
          <a:chExt cx="0" cy="0"/>
        </a:xfrm>
      </p:grpSpPr>
      <p:sp>
        <p:nvSpPr>
          <p:cNvPr id="101" name="Google Shape;101;p12"/>
          <p:cNvSpPr/>
          <p:nvPr>
            <p:ph idx="2" type="pic"/>
          </p:nvPr>
        </p:nvSpPr>
        <p:spPr>
          <a:xfrm>
            <a:off x="0" y="0"/>
            <a:ext cx="12192000" cy="6146800"/>
          </a:xfrm>
          <a:prstGeom prst="rect">
            <a:avLst/>
          </a:prstGeom>
          <a:noFill/>
          <a:ln>
            <a:noFill/>
          </a:ln>
        </p:spPr>
      </p:sp>
      <p:sp>
        <p:nvSpPr>
          <p:cNvPr id="102" name="Google Shape;102;p12"/>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3" name="Google Shape;103;p12"/>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4" name="Google Shape;104;p12"/>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105" name="Shape 105"/>
        <p:cNvGrpSpPr/>
        <p:nvPr/>
      </p:nvGrpSpPr>
      <p:grpSpPr>
        <a:xfrm>
          <a:off x="0" y="0"/>
          <a:ext cx="0" cy="0"/>
          <a:chOff x="0" y="0"/>
          <a:chExt cx="0" cy="0"/>
        </a:xfrm>
      </p:grpSpPr>
      <p:sp>
        <p:nvSpPr>
          <p:cNvPr id="106" name="Google Shape;106;p13"/>
          <p:cNvSpPr/>
          <p:nvPr>
            <p:ph idx="2" type="pic"/>
          </p:nvPr>
        </p:nvSpPr>
        <p:spPr>
          <a:xfrm>
            <a:off x="0" y="0"/>
            <a:ext cx="12192000" cy="6146800"/>
          </a:xfrm>
          <a:prstGeom prst="rect">
            <a:avLst/>
          </a:prstGeom>
          <a:noFill/>
          <a:ln>
            <a:noFill/>
          </a:ln>
        </p:spPr>
      </p:sp>
      <p:sp>
        <p:nvSpPr>
          <p:cNvPr id="107" name="Google Shape;107;p13"/>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8" name="Google Shape;108;p13"/>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9" name="Google Shape;109;p13"/>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110" name="Shape 110"/>
        <p:cNvGrpSpPr/>
        <p:nvPr/>
      </p:nvGrpSpPr>
      <p:grpSpPr>
        <a:xfrm>
          <a:off x="0" y="0"/>
          <a:ext cx="0" cy="0"/>
          <a:chOff x="0" y="0"/>
          <a:chExt cx="0" cy="0"/>
        </a:xfrm>
      </p:grpSpPr>
      <p:sp>
        <p:nvSpPr>
          <p:cNvPr id="111" name="Google Shape;111;p14"/>
          <p:cNvSpPr/>
          <p:nvPr>
            <p:ph idx="2" type="pic"/>
          </p:nvPr>
        </p:nvSpPr>
        <p:spPr>
          <a:xfrm>
            <a:off x="0" y="0"/>
            <a:ext cx="12192000" cy="6146800"/>
          </a:xfrm>
          <a:prstGeom prst="rect">
            <a:avLst/>
          </a:prstGeom>
          <a:noFill/>
          <a:ln>
            <a:noFill/>
          </a:ln>
        </p:spPr>
      </p:sp>
      <p:sp>
        <p:nvSpPr>
          <p:cNvPr id="112" name="Google Shape;112;p14"/>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3" name="Google Shape;113;p14"/>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14" name="Google Shape;114;p14"/>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115" name="Shape 115"/>
        <p:cNvGrpSpPr/>
        <p:nvPr/>
      </p:nvGrpSpPr>
      <p:grpSpPr>
        <a:xfrm>
          <a:off x="0" y="0"/>
          <a:ext cx="0" cy="0"/>
          <a:chOff x="0" y="0"/>
          <a:chExt cx="0" cy="0"/>
        </a:xfrm>
      </p:grpSpPr>
      <p:sp>
        <p:nvSpPr>
          <p:cNvPr id="116" name="Google Shape;116;p1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7" name="Google Shape;117;p1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8" name="Google Shape;118;p1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9" name="Google Shape;119;p15"/>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120" name="Shape 120"/>
        <p:cNvGrpSpPr/>
        <p:nvPr/>
      </p:nvGrpSpPr>
      <p:grpSpPr>
        <a:xfrm>
          <a:off x="0" y="0"/>
          <a:ext cx="0" cy="0"/>
          <a:chOff x="0" y="0"/>
          <a:chExt cx="0" cy="0"/>
        </a:xfrm>
      </p:grpSpPr>
      <p:sp>
        <p:nvSpPr>
          <p:cNvPr id="121" name="Google Shape;121;p1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22" name="Google Shape;122;p16"/>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123" name="Shape 123"/>
        <p:cNvGrpSpPr/>
        <p:nvPr/>
      </p:nvGrpSpPr>
      <p:grpSpPr>
        <a:xfrm>
          <a:off x="0" y="0"/>
          <a:ext cx="0" cy="0"/>
          <a:chOff x="0" y="0"/>
          <a:chExt cx="0" cy="0"/>
        </a:xfrm>
      </p:grpSpPr>
      <p:sp>
        <p:nvSpPr>
          <p:cNvPr id="124" name="Google Shape;124;p17"/>
          <p:cNvSpPr/>
          <p:nvPr>
            <p:ph idx="2" type="pic"/>
          </p:nvPr>
        </p:nvSpPr>
        <p:spPr>
          <a:xfrm>
            <a:off x="1676255" y="1665017"/>
            <a:ext cx="1463100" cy="1463100"/>
          </a:xfrm>
          <a:prstGeom prst="ellipse">
            <a:avLst/>
          </a:prstGeom>
          <a:noFill/>
          <a:ln>
            <a:noFill/>
          </a:ln>
        </p:spPr>
      </p:sp>
      <p:sp>
        <p:nvSpPr>
          <p:cNvPr id="125" name="Google Shape;125;p17"/>
          <p:cNvSpPr txBox="1"/>
          <p:nvPr>
            <p:ph idx="1" type="body"/>
          </p:nvPr>
        </p:nvSpPr>
        <p:spPr>
          <a:xfrm>
            <a:off x="1247018"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6" name="Google Shape;126;p17"/>
          <p:cNvSpPr txBox="1"/>
          <p:nvPr>
            <p:ph idx="3" type="body"/>
          </p:nvPr>
        </p:nvSpPr>
        <p:spPr>
          <a:xfrm>
            <a:off x="1247018"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27" name="Google Shape;127;p17"/>
          <p:cNvSpPr/>
          <p:nvPr>
            <p:ph idx="4" type="pic"/>
          </p:nvPr>
        </p:nvSpPr>
        <p:spPr>
          <a:xfrm>
            <a:off x="5056062" y="1665017"/>
            <a:ext cx="1463100" cy="1463100"/>
          </a:xfrm>
          <a:prstGeom prst="ellipse">
            <a:avLst/>
          </a:prstGeom>
          <a:noFill/>
          <a:ln>
            <a:noFill/>
          </a:ln>
        </p:spPr>
      </p:sp>
      <p:sp>
        <p:nvSpPr>
          <p:cNvPr id="128" name="Google Shape;128;p17"/>
          <p:cNvSpPr txBox="1"/>
          <p:nvPr>
            <p:ph idx="5" type="body"/>
          </p:nvPr>
        </p:nvSpPr>
        <p:spPr>
          <a:xfrm>
            <a:off x="4626825"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9" name="Google Shape;129;p17"/>
          <p:cNvSpPr txBox="1"/>
          <p:nvPr>
            <p:ph idx="6" type="body"/>
          </p:nvPr>
        </p:nvSpPr>
        <p:spPr>
          <a:xfrm>
            <a:off x="4626825"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0" name="Google Shape;130;p17"/>
          <p:cNvSpPr/>
          <p:nvPr>
            <p:ph idx="7" type="pic"/>
          </p:nvPr>
        </p:nvSpPr>
        <p:spPr>
          <a:xfrm>
            <a:off x="8435870" y="1665017"/>
            <a:ext cx="1463100" cy="1463100"/>
          </a:xfrm>
          <a:prstGeom prst="ellipse">
            <a:avLst/>
          </a:prstGeom>
          <a:noFill/>
          <a:ln>
            <a:noFill/>
          </a:ln>
        </p:spPr>
      </p:sp>
      <p:sp>
        <p:nvSpPr>
          <p:cNvPr id="131" name="Google Shape;131;p17"/>
          <p:cNvSpPr txBox="1"/>
          <p:nvPr>
            <p:ph idx="8" type="body"/>
          </p:nvPr>
        </p:nvSpPr>
        <p:spPr>
          <a:xfrm>
            <a:off x="8006633"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2" name="Google Shape;132;p17"/>
          <p:cNvSpPr txBox="1"/>
          <p:nvPr>
            <p:ph idx="9" type="body"/>
          </p:nvPr>
        </p:nvSpPr>
        <p:spPr>
          <a:xfrm>
            <a:off x="8006633"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3" name="Google Shape;133;p17"/>
          <p:cNvSpPr/>
          <p:nvPr>
            <p:ph idx="13" type="pic"/>
          </p:nvPr>
        </p:nvSpPr>
        <p:spPr>
          <a:xfrm>
            <a:off x="1676255" y="4072552"/>
            <a:ext cx="1463100" cy="1463100"/>
          </a:xfrm>
          <a:prstGeom prst="ellipse">
            <a:avLst/>
          </a:prstGeom>
          <a:noFill/>
          <a:ln>
            <a:noFill/>
          </a:ln>
        </p:spPr>
      </p:sp>
      <p:sp>
        <p:nvSpPr>
          <p:cNvPr id="134" name="Google Shape;134;p17"/>
          <p:cNvSpPr txBox="1"/>
          <p:nvPr>
            <p:ph idx="14" type="body"/>
          </p:nvPr>
        </p:nvSpPr>
        <p:spPr>
          <a:xfrm>
            <a:off x="1247018"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5" name="Google Shape;135;p17"/>
          <p:cNvSpPr txBox="1"/>
          <p:nvPr>
            <p:ph idx="15" type="body"/>
          </p:nvPr>
        </p:nvSpPr>
        <p:spPr>
          <a:xfrm>
            <a:off x="1247018"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6" name="Google Shape;136;p17"/>
          <p:cNvSpPr/>
          <p:nvPr>
            <p:ph idx="16" type="pic"/>
          </p:nvPr>
        </p:nvSpPr>
        <p:spPr>
          <a:xfrm>
            <a:off x="5056062" y="4072552"/>
            <a:ext cx="1463100" cy="1463100"/>
          </a:xfrm>
          <a:prstGeom prst="ellipse">
            <a:avLst/>
          </a:prstGeom>
          <a:noFill/>
          <a:ln>
            <a:noFill/>
          </a:ln>
        </p:spPr>
      </p:sp>
      <p:sp>
        <p:nvSpPr>
          <p:cNvPr id="137" name="Google Shape;137;p17"/>
          <p:cNvSpPr txBox="1"/>
          <p:nvPr>
            <p:ph idx="17" type="body"/>
          </p:nvPr>
        </p:nvSpPr>
        <p:spPr>
          <a:xfrm>
            <a:off x="4626825"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8" name="Google Shape;138;p17"/>
          <p:cNvSpPr txBox="1"/>
          <p:nvPr>
            <p:ph idx="18" type="body"/>
          </p:nvPr>
        </p:nvSpPr>
        <p:spPr>
          <a:xfrm>
            <a:off x="4626825"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9" name="Google Shape;139;p17"/>
          <p:cNvSpPr/>
          <p:nvPr>
            <p:ph idx="19" type="pic"/>
          </p:nvPr>
        </p:nvSpPr>
        <p:spPr>
          <a:xfrm>
            <a:off x="8435870" y="4072552"/>
            <a:ext cx="1463100" cy="1463100"/>
          </a:xfrm>
          <a:prstGeom prst="ellipse">
            <a:avLst/>
          </a:prstGeom>
          <a:noFill/>
          <a:ln>
            <a:noFill/>
          </a:ln>
        </p:spPr>
      </p:sp>
      <p:sp>
        <p:nvSpPr>
          <p:cNvPr id="140" name="Google Shape;140;p17"/>
          <p:cNvSpPr txBox="1"/>
          <p:nvPr>
            <p:ph idx="20" type="body"/>
          </p:nvPr>
        </p:nvSpPr>
        <p:spPr>
          <a:xfrm>
            <a:off x="8006633"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1" name="Google Shape;141;p17"/>
          <p:cNvSpPr txBox="1"/>
          <p:nvPr>
            <p:ph idx="21" type="body"/>
          </p:nvPr>
        </p:nvSpPr>
        <p:spPr>
          <a:xfrm>
            <a:off x="8006633"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2" name="Google Shape;142;p1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2">
  <p:cSld name="Speaker bios_1">
    <p:bg>
      <p:bgPr>
        <a:solidFill>
          <a:schemeClr val="lt2"/>
        </a:solidFill>
      </p:bgPr>
    </p:bg>
    <p:spTree>
      <p:nvGrpSpPr>
        <p:cNvPr id="143" name="Shape 143"/>
        <p:cNvGrpSpPr/>
        <p:nvPr/>
      </p:nvGrpSpPr>
      <p:grpSpPr>
        <a:xfrm>
          <a:off x="0" y="0"/>
          <a:ext cx="0" cy="0"/>
          <a:chOff x="0" y="0"/>
          <a:chExt cx="0" cy="0"/>
        </a:xfrm>
      </p:grpSpPr>
      <p:sp>
        <p:nvSpPr>
          <p:cNvPr id="144" name="Google Shape;144;p18"/>
          <p:cNvSpPr/>
          <p:nvPr>
            <p:ph idx="2" type="pic"/>
          </p:nvPr>
        </p:nvSpPr>
        <p:spPr>
          <a:xfrm>
            <a:off x="1676248" y="1893628"/>
            <a:ext cx="2055900" cy="2055900"/>
          </a:xfrm>
          <a:prstGeom prst="ellipse">
            <a:avLst/>
          </a:prstGeom>
          <a:noFill/>
          <a:ln>
            <a:noFill/>
          </a:ln>
        </p:spPr>
      </p:sp>
      <p:sp>
        <p:nvSpPr>
          <p:cNvPr id="145" name="Google Shape;145;p18"/>
          <p:cNvSpPr txBox="1"/>
          <p:nvPr>
            <p:ph idx="1" type="body"/>
          </p:nvPr>
        </p:nvSpPr>
        <p:spPr>
          <a:xfrm>
            <a:off x="15434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6" name="Google Shape;146;p18"/>
          <p:cNvSpPr txBox="1"/>
          <p:nvPr>
            <p:ph idx="3" type="body"/>
          </p:nvPr>
        </p:nvSpPr>
        <p:spPr>
          <a:xfrm>
            <a:off x="15434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7" name="Google Shape;147;p1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48" name="Google Shape;148;p18"/>
          <p:cNvSpPr/>
          <p:nvPr>
            <p:ph idx="4" type="pic"/>
          </p:nvPr>
        </p:nvSpPr>
        <p:spPr>
          <a:xfrm>
            <a:off x="5068048" y="1893628"/>
            <a:ext cx="2055900" cy="2055900"/>
          </a:xfrm>
          <a:prstGeom prst="ellipse">
            <a:avLst/>
          </a:prstGeom>
          <a:noFill/>
          <a:ln>
            <a:noFill/>
          </a:ln>
        </p:spPr>
      </p:sp>
      <p:sp>
        <p:nvSpPr>
          <p:cNvPr id="149" name="Google Shape;149;p18"/>
          <p:cNvSpPr txBox="1"/>
          <p:nvPr>
            <p:ph idx="5" type="body"/>
          </p:nvPr>
        </p:nvSpPr>
        <p:spPr>
          <a:xfrm>
            <a:off x="49352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0" name="Google Shape;150;p18"/>
          <p:cNvSpPr txBox="1"/>
          <p:nvPr>
            <p:ph idx="6" type="body"/>
          </p:nvPr>
        </p:nvSpPr>
        <p:spPr>
          <a:xfrm>
            <a:off x="49352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51" name="Google Shape;151;p18"/>
          <p:cNvSpPr/>
          <p:nvPr>
            <p:ph idx="7" type="pic"/>
          </p:nvPr>
        </p:nvSpPr>
        <p:spPr>
          <a:xfrm>
            <a:off x="8459848" y="1893628"/>
            <a:ext cx="2055900" cy="2055900"/>
          </a:xfrm>
          <a:prstGeom prst="ellipse">
            <a:avLst/>
          </a:prstGeom>
          <a:noFill/>
          <a:ln>
            <a:noFill/>
          </a:ln>
        </p:spPr>
      </p:sp>
      <p:sp>
        <p:nvSpPr>
          <p:cNvPr id="152" name="Google Shape;152;p18"/>
          <p:cNvSpPr txBox="1"/>
          <p:nvPr>
            <p:ph idx="8" type="body"/>
          </p:nvPr>
        </p:nvSpPr>
        <p:spPr>
          <a:xfrm>
            <a:off x="83270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3" name="Google Shape;153;p18"/>
          <p:cNvSpPr txBox="1"/>
          <p:nvPr>
            <p:ph idx="9" type="body"/>
          </p:nvPr>
        </p:nvSpPr>
        <p:spPr>
          <a:xfrm>
            <a:off x="83270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4" name="Shape 154"/>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155" name="Shape 155"/>
        <p:cNvGrpSpPr/>
        <p:nvPr/>
      </p:nvGrpSpPr>
      <p:grpSpPr>
        <a:xfrm>
          <a:off x="0" y="0"/>
          <a:ext cx="0" cy="0"/>
          <a:chOff x="0" y="0"/>
          <a:chExt cx="0" cy="0"/>
        </a:xfrm>
      </p:grpSpPr>
      <p:sp>
        <p:nvSpPr>
          <p:cNvPr id="156" name="Google Shape;156;p2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7" name="Google Shape;157;p2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8" name="Google Shape;158;p2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59" name="Google Shape;159;p2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0" name="Google Shape;160;p20"/>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1" name="Google Shape;161;p20"/>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21" name="Shape 21"/>
        <p:cNvGrpSpPr/>
        <p:nvPr/>
      </p:nvGrpSpPr>
      <p:grpSpPr>
        <a:xfrm>
          <a:off x="0" y="0"/>
          <a:ext cx="0" cy="0"/>
          <a:chOff x="0" y="0"/>
          <a:chExt cx="0" cy="0"/>
        </a:xfrm>
      </p:grpSpPr>
      <p:sp>
        <p:nvSpPr>
          <p:cNvPr id="22" name="Google Shape;22;p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3" name="Google Shape;23;p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24" name="Google Shape;24;p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25" name="Google Shape;25;p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26" name="Google Shape;26;p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27" name="Google Shape;27;p3"/>
          <p:cNvSpPr/>
          <p:nvPr>
            <p:ph idx="2" type="pic"/>
          </p:nvPr>
        </p:nvSpPr>
        <p:spPr>
          <a:xfrm>
            <a:off x="5984925" y="-5178126"/>
            <a:ext cx="11392800" cy="11439600"/>
          </a:xfrm>
          <a:prstGeom prst="pie">
            <a:avLst>
              <a:gd fmla="val 5392891" name="adj1"/>
              <a:gd fmla="val 10798470" name="adj2"/>
            </a:avLst>
          </a:prstGeom>
          <a:noFill/>
          <a:ln>
            <a:noFill/>
          </a:ln>
        </p:spPr>
      </p:sp>
      <p:sp>
        <p:nvSpPr>
          <p:cNvPr id="28" name="Google Shape;28;p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9" name="Google Shape;29;p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30" name="Google Shape;30;p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162" name="Shape 162"/>
        <p:cNvGrpSpPr/>
        <p:nvPr/>
      </p:nvGrpSpPr>
      <p:grpSpPr>
        <a:xfrm>
          <a:off x="0" y="0"/>
          <a:ext cx="0" cy="0"/>
          <a:chOff x="0" y="0"/>
          <a:chExt cx="0" cy="0"/>
        </a:xfrm>
      </p:grpSpPr>
      <p:cxnSp>
        <p:nvCxnSpPr>
          <p:cNvPr id="163" name="Google Shape;163;p21"/>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164" name="Google Shape;164;p2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65" name="Google Shape;165;p2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6" name="Google Shape;166;p21"/>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7" name="Google Shape;167;p21"/>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168" name="Shape 168"/>
        <p:cNvGrpSpPr/>
        <p:nvPr/>
      </p:nvGrpSpPr>
      <p:grpSpPr>
        <a:xfrm>
          <a:off x="0" y="0"/>
          <a:ext cx="0" cy="0"/>
          <a:chOff x="0" y="0"/>
          <a:chExt cx="0" cy="0"/>
        </a:xfrm>
      </p:grpSpPr>
      <p:cxnSp>
        <p:nvCxnSpPr>
          <p:cNvPr id="169" name="Google Shape;169;p22"/>
          <p:cNvCxnSpPr/>
          <p:nvPr/>
        </p:nvCxnSpPr>
        <p:spPr>
          <a:xfrm>
            <a:off x="4114802" y="2448182"/>
            <a:ext cx="0" cy="3200904"/>
          </a:xfrm>
          <a:prstGeom prst="straightConnector1">
            <a:avLst/>
          </a:prstGeom>
          <a:noFill/>
          <a:ln cap="flat" cmpd="sng" w="12700">
            <a:solidFill>
              <a:schemeClr val="accent6"/>
            </a:solidFill>
            <a:prstDash val="solid"/>
            <a:round/>
            <a:headEnd len="sm" w="sm" type="none"/>
            <a:tailEnd len="sm" w="sm" type="none"/>
          </a:ln>
        </p:spPr>
      </p:cxnSp>
      <p:cxnSp>
        <p:nvCxnSpPr>
          <p:cNvPr id="170" name="Google Shape;170;p22"/>
          <p:cNvCxnSpPr/>
          <p:nvPr/>
        </p:nvCxnSpPr>
        <p:spPr>
          <a:xfrm>
            <a:off x="7955974" y="2448902"/>
            <a:ext cx="0" cy="3200904"/>
          </a:xfrm>
          <a:prstGeom prst="straightConnector1">
            <a:avLst/>
          </a:prstGeom>
          <a:noFill/>
          <a:ln cap="flat" cmpd="sng" w="12700">
            <a:solidFill>
              <a:schemeClr val="accent6"/>
            </a:solidFill>
            <a:prstDash val="solid"/>
            <a:round/>
            <a:headEnd len="sm" w="sm" type="none"/>
            <a:tailEnd len="sm" w="sm" type="none"/>
          </a:ln>
        </p:spPr>
      </p:cxnSp>
      <p:sp>
        <p:nvSpPr>
          <p:cNvPr id="171" name="Google Shape;171;p22"/>
          <p:cNvSpPr txBox="1"/>
          <p:nvPr>
            <p:ph idx="1" type="body"/>
          </p:nvPr>
        </p:nvSpPr>
        <p:spPr>
          <a:xfrm>
            <a:off x="10204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2" name="Google Shape;172;p22"/>
          <p:cNvSpPr txBox="1"/>
          <p:nvPr>
            <p:ph idx="2" type="body"/>
          </p:nvPr>
        </p:nvSpPr>
        <p:spPr>
          <a:xfrm>
            <a:off x="4887081"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3" name="Google Shape;173;p22"/>
          <p:cNvSpPr txBox="1"/>
          <p:nvPr>
            <p:ph idx="3" type="body"/>
          </p:nvPr>
        </p:nvSpPr>
        <p:spPr>
          <a:xfrm>
            <a:off x="872837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4" name="Google Shape;174;p2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75" name="Google Shape;175;p22"/>
          <p:cNvSpPr txBox="1"/>
          <p:nvPr>
            <p:ph idx="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6" name="Google Shape;176;p22"/>
          <p:cNvSpPr txBox="1"/>
          <p:nvPr>
            <p:ph idx="5" type="body"/>
          </p:nvPr>
        </p:nvSpPr>
        <p:spPr>
          <a:xfrm>
            <a:off x="609750"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7" name="Google Shape;177;p22"/>
          <p:cNvSpPr txBox="1"/>
          <p:nvPr>
            <p:ph idx="6" type="body"/>
          </p:nvPr>
        </p:nvSpPr>
        <p:spPr>
          <a:xfrm>
            <a:off x="443758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8" name="Google Shape;178;p22"/>
          <p:cNvSpPr txBox="1"/>
          <p:nvPr>
            <p:ph idx="7" type="body"/>
          </p:nvPr>
        </p:nvSpPr>
        <p:spPr>
          <a:xfrm>
            <a:off x="827873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179" name="Shape 179"/>
        <p:cNvGrpSpPr/>
        <p:nvPr/>
      </p:nvGrpSpPr>
      <p:grpSpPr>
        <a:xfrm>
          <a:off x="0" y="0"/>
          <a:ext cx="0" cy="0"/>
          <a:chOff x="0" y="0"/>
          <a:chExt cx="0" cy="0"/>
        </a:xfrm>
      </p:grpSpPr>
      <p:sp>
        <p:nvSpPr>
          <p:cNvPr id="180" name="Google Shape;180;p23"/>
          <p:cNvSpPr/>
          <p:nvPr>
            <p:ph idx="2" type="pic"/>
          </p:nvPr>
        </p:nvSpPr>
        <p:spPr>
          <a:xfrm>
            <a:off x="1823096" y="2574245"/>
            <a:ext cx="1005900" cy="1005900"/>
          </a:xfrm>
          <a:prstGeom prst="rect">
            <a:avLst/>
          </a:prstGeom>
          <a:noFill/>
          <a:ln>
            <a:noFill/>
          </a:ln>
        </p:spPr>
      </p:sp>
      <p:sp>
        <p:nvSpPr>
          <p:cNvPr id="181" name="Google Shape;181;p23"/>
          <p:cNvSpPr/>
          <p:nvPr>
            <p:ph idx="3" type="pic"/>
          </p:nvPr>
        </p:nvSpPr>
        <p:spPr>
          <a:xfrm>
            <a:off x="5593080" y="2574245"/>
            <a:ext cx="1005900" cy="1005900"/>
          </a:xfrm>
          <a:prstGeom prst="rect">
            <a:avLst/>
          </a:prstGeom>
          <a:noFill/>
          <a:ln>
            <a:noFill/>
          </a:ln>
        </p:spPr>
      </p:sp>
      <p:sp>
        <p:nvSpPr>
          <p:cNvPr id="182" name="Google Shape;182;p23"/>
          <p:cNvSpPr/>
          <p:nvPr>
            <p:ph idx="4" type="pic"/>
          </p:nvPr>
        </p:nvSpPr>
        <p:spPr>
          <a:xfrm>
            <a:off x="9222271" y="2574245"/>
            <a:ext cx="1005900" cy="1005900"/>
          </a:xfrm>
          <a:prstGeom prst="rect">
            <a:avLst/>
          </a:prstGeom>
          <a:noFill/>
          <a:ln>
            <a:noFill/>
          </a:ln>
        </p:spPr>
      </p:sp>
      <p:cxnSp>
        <p:nvCxnSpPr>
          <p:cNvPr id="183" name="Google Shape;183;p23"/>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184" name="Google Shape;184;p23"/>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185" name="Google Shape;185;p23"/>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6" name="Google Shape;186;p23"/>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7" name="Google Shape;187;p23"/>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8" name="Google Shape;188;p23"/>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9" name="Google Shape;189;p23"/>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90" name="Google Shape;190;p23"/>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91" name="Google Shape;191;p2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92" name="Google Shape;192;p23"/>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193" name="Shape 193"/>
        <p:cNvGrpSpPr/>
        <p:nvPr/>
      </p:nvGrpSpPr>
      <p:grpSpPr>
        <a:xfrm>
          <a:off x="0" y="0"/>
          <a:ext cx="0" cy="0"/>
          <a:chOff x="0" y="0"/>
          <a:chExt cx="0" cy="0"/>
        </a:xfrm>
      </p:grpSpPr>
      <p:sp>
        <p:nvSpPr>
          <p:cNvPr id="194" name="Google Shape;194;p24"/>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95" name="Google Shape;195;p24"/>
          <p:cNvSpPr/>
          <p:nvPr>
            <p:ph idx="2" type="pic"/>
          </p:nvPr>
        </p:nvSpPr>
        <p:spPr>
          <a:xfrm>
            <a:off x="729761" y="1921550"/>
            <a:ext cx="822960" cy="822960"/>
          </a:xfrm>
          <a:prstGeom prst="rect">
            <a:avLst/>
          </a:prstGeom>
          <a:noFill/>
          <a:ln>
            <a:noFill/>
          </a:ln>
        </p:spPr>
      </p:sp>
      <p:sp>
        <p:nvSpPr>
          <p:cNvPr id="196" name="Google Shape;196;p24"/>
          <p:cNvSpPr/>
          <p:nvPr>
            <p:ph idx="3" type="pic"/>
          </p:nvPr>
        </p:nvSpPr>
        <p:spPr>
          <a:xfrm>
            <a:off x="729761" y="3037769"/>
            <a:ext cx="822960" cy="822960"/>
          </a:xfrm>
          <a:prstGeom prst="rect">
            <a:avLst/>
          </a:prstGeom>
          <a:noFill/>
          <a:ln>
            <a:noFill/>
          </a:ln>
        </p:spPr>
      </p:sp>
      <p:sp>
        <p:nvSpPr>
          <p:cNvPr id="197" name="Google Shape;197;p24"/>
          <p:cNvSpPr/>
          <p:nvPr>
            <p:ph idx="4" type="pic"/>
          </p:nvPr>
        </p:nvSpPr>
        <p:spPr>
          <a:xfrm>
            <a:off x="729761" y="4151979"/>
            <a:ext cx="822960" cy="822960"/>
          </a:xfrm>
          <a:prstGeom prst="rect">
            <a:avLst/>
          </a:prstGeom>
          <a:noFill/>
          <a:ln>
            <a:noFill/>
          </a:ln>
        </p:spPr>
      </p:sp>
      <p:sp>
        <p:nvSpPr>
          <p:cNvPr id="198" name="Google Shape;198;p24"/>
          <p:cNvSpPr/>
          <p:nvPr>
            <p:ph idx="5" type="pic"/>
          </p:nvPr>
        </p:nvSpPr>
        <p:spPr>
          <a:xfrm>
            <a:off x="729761" y="5262171"/>
            <a:ext cx="822960" cy="822960"/>
          </a:xfrm>
          <a:prstGeom prst="rect">
            <a:avLst/>
          </a:prstGeom>
          <a:noFill/>
          <a:ln>
            <a:noFill/>
          </a:ln>
        </p:spPr>
      </p:sp>
      <p:sp>
        <p:nvSpPr>
          <p:cNvPr id="199" name="Google Shape;199;p24"/>
          <p:cNvSpPr txBox="1"/>
          <p:nvPr>
            <p:ph idx="1" type="body"/>
          </p:nvPr>
        </p:nvSpPr>
        <p:spPr>
          <a:xfrm>
            <a:off x="2019578" y="1921550"/>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0" name="Google Shape;200;p24"/>
          <p:cNvSpPr txBox="1"/>
          <p:nvPr>
            <p:ph idx="6" type="body"/>
          </p:nvPr>
        </p:nvSpPr>
        <p:spPr>
          <a:xfrm>
            <a:off x="2019578" y="303776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1" name="Google Shape;201;p24"/>
          <p:cNvSpPr txBox="1"/>
          <p:nvPr>
            <p:ph idx="7" type="body"/>
          </p:nvPr>
        </p:nvSpPr>
        <p:spPr>
          <a:xfrm>
            <a:off x="2019578" y="415197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2" name="Google Shape;202;p24"/>
          <p:cNvSpPr txBox="1"/>
          <p:nvPr>
            <p:ph idx="8" type="body"/>
          </p:nvPr>
        </p:nvSpPr>
        <p:spPr>
          <a:xfrm>
            <a:off x="2019578" y="5262171"/>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3" name="Google Shape;203;p24"/>
          <p:cNvSpPr/>
          <p:nvPr>
            <p:ph idx="9" type="pic"/>
          </p:nvPr>
        </p:nvSpPr>
        <p:spPr>
          <a:xfrm flipH="1">
            <a:off x="6458875" y="416100"/>
            <a:ext cx="5733300" cy="6025800"/>
          </a:xfrm>
          <a:prstGeom prst="flowChartDelay">
            <a:avLst/>
          </a:prstGeom>
          <a:noFill/>
          <a:ln>
            <a:noFill/>
          </a:ln>
        </p:spPr>
      </p:sp>
      <p:sp>
        <p:nvSpPr>
          <p:cNvPr id="204" name="Google Shape;204;p2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205" name="Shape 205"/>
        <p:cNvGrpSpPr/>
        <p:nvPr/>
      </p:nvGrpSpPr>
      <p:grpSpPr>
        <a:xfrm>
          <a:off x="0" y="0"/>
          <a:ext cx="0" cy="0"/>
          <a:chOff x="0" y="0"/>
          <a:chExt cx="0" cy="0"/>
        </a:xfrm>
      </p:grpSpPr>
      <p:sp>
        <p:nvSpPr>
          <p:cNvPr id="206" name="Google Shape;206;p25"/>
          <p:cNvSpPr/>
          <p:nvPr>
            <p:ph idx="2" type="pic"/>
          </p:nvPr>
        </p:nvSpPr>
        <p:spPr>
          <a:xfrm>
            <a:off x="0" y="416100"/>
            <a:ext cx="5733300" cy="6025800"/>
          </a:xfrm>
          <a:prstGeom prst="flowChartDelay">
            <a:avLst/>
          </a:prstGeom>
          <a:noFill/>
          <a:ln>
            <a:noFill/>
          </a:ln>
        </p:spPr>
      </p:sp>
      <p:sp>
        <p:nvSpPr>
          <p:cNvPr id="207" name="Google Shape;207;p25"/>
          <p:cNvSpPr txBox="1"/>
          <p:nvPr>
            <p:ph type="title"/>
          </p:nvPr>
        </p:nvSpPr>
        <p:spPr>
          <a:xfrm>
            <a:off x="6096000" y="65925"/>
            <a:ext cx="5467109"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08" name="Google Shape;208;p25"/>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09" name="Google Shape;209;p25"/>
          <p:cNvSpPr txBox="1"/>
          <p:nvPr>
            <p:ph idx="3" type="body"/>
          </p:nvPr>
        </p:nvSpPr>
        <p:spPr>
          <a:xfrm>
            <a:off x="6096000" y="2385825"/>
            <a:ext cx="5262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210" name="Shape 210"/>
        <p:cNvGrpSpPr/>
        <p:nvPr/>
      </p:nvGrpSpPr>
      <p:grpSpPr>
        <a:xfrm>
          <a:off x="0" y="0"/>
          <a:ext cx="0" cy="0"/>
          <a:chOff x="0" y="0"/>
          <a:chExt cx="0" cy="0"/>
        </a:xfrm>
      </p:grpSpPr>
      <p:sp>
        <p:nvSpPr>
          <p:cNvPr id="211" name="Google Shape;211;p26"/>
          <p:cNvSpPr/>
          <p:nvPr/>
        </p:nvSpPr>
        <p:spPr>
          <a:xfrm>
            <a:off x="4953964" y="1855357"/>
            <a:ext cx="6971817" cy="6971817"/>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2" name="Google Shape;212;p26"/>
          <p:cNvSpPr/>
          <p:nvPr/>
        </p:nvSpPr>
        <p:spPr>
          <a:xfrm rot="10800000">
            <a:off x="7287658" y="-641910"/>
            <a:ext cx="6971817" cy="6971817"/>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3" name="Google Shape;213;p26"/>
          <p:cNvSpPr txBox="1"/>
          <p:nvPr>
            <p:ph idx="1" type="body"/>
          </p:nvPr>
        </p:nvSpPr>
        <p:spPr>
          <a:xfrm>
            <a:off x="7974958" y="2963119"/>
            <a:ext cx="2743200" cy="2196306"/>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214" name="Google Shape;214;p2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15" name="Google Shape;215;p26"/>
          <p:cNvSpPr txBox="1"/>
          <p:nvPr>
            <p:ph idx="2"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16" name="Google Shape;216;p26"/>
          <p:cNvSpPr txBox="1"/>
          <p:nvPr>
            <p:ph idx="3" type="body"/>
          </p:nvPr>
        </p:nvSpPr>
        <p:spPr>
          <a:xfrm>
            <a:off x="609750" y="2385825"/>
            <a:ext cx="63132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217" name="Shape 217"/>
        <p:cNvGrpSpPr/>
        <p:nvPr/>
      </p:nvGrpSpPr>
      <p:grpSpPr>
        <a:xfrm>
          <a:off x="0" y="0"/>
          <a:ext cx="0" cy="0"/>
          <a:chOff x="0" y="0"/>
          <a:chExt cx="0" cy="0"/>
        </a:xfrm>
      </p:grpSpPr>
      <p:sp>
        <p:nvSpPr>
          <p:cNvPr id="218" name="Google Shape;218;p27"/>
          <p:cNvSpPr/>
          <p:nvPr/>
        </p:nvSpPr>
        <p:spPr>
          <a:xfrm>
            <a:off x="5109730"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1"/>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219" name="Google Shape;219;p27"/>
          <p:cNvSpPr/>
          <p:nvPr/>
        </p:nvSpPr>
        <p:spPr>
          <a:xfrm>
            <a:off x="2370667"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220" name="Google Shape;220;p27"/>
          <p:cNvSpPr txBox="1"/>
          <p:nvPr>
            <p:ph idx="1" type="body"/>
          </p:nvPr>
        </p:nvSpPr>
        <p:spPr>
          <a:xfrm>
            <a:off x="2539999"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1" name="Google Shape;221;p27"/>
          <p:cNvSpPr txBox="1"/>
          <p:nvPr>
            <p:ph idx="2" type="body"/>
          </p:nvPr>
        </p:nvSpPr>
        <p:spPr>
          <a:xfrm>
            <a:off x="6829776"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2" name="Google Shape;222;p2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23" name="Google Shape;223;p27"/>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224" name="Shape 224"/>
        <p:cNvGrpSpPr/>
        <p:nvPr/>
      </p:nvGrpSpPr>
      <p:grpSpPr>
        <a:xfrm>
          <a:off x="0" y="0"/>
          <a:ext cx="0" cy="0"/>
          <a:chOff x="0" y="0"/>
          <a:chExt cx="0" cy="0"/>
        </a:xfrm>
      </p:grpSpPr>
      <p:sp>
        <p:nvSpPr>
          <p:cNvPr id="225" name="Google Shape;225;p28"/>
          <p:cNvSpPr/>
          <p:nvPr>
            <p:ph idx="2" type="pic"/>
          </p:nvPr>
        </p:nvSpPr>
        <p:spPr>
          <a:xfrm>
            <a:off x="628891" y="1672660"/>
            <a:ext cx="2543598" cy="2297456"/>
          </a:xfrm>
          <a:prstGeom prst="rect">
            <a:avLst/>
          </a:prstGeom>
          <a:noFill/>
          <a:ln>
            <a:noFill/>
          </a:ln>
        </p:spPr>
      </p:sp>
      <p:sp>
        <p:nvSpPr>
          <p:cNvPr id="226" name="Google Shape;226;p28"/>
          <p:cNvSpPr/>
          <p:nvPr>
            <p:ph idx="3" type="pic"/>
          </p:nvPr>
        </p:nvSpPr>
        <p:spPr>
          <a:xfrm>
            <a:off x="3302977" y="1672660"/>
            <a:ext cx="2543598" cy="2297456"/>
          </a:xfrm>
          <a:prstGeom prst="rect">
            <a:avLst/>
          </a:prstGeom>
          <a:noFill/>
          <a:ln>
            <a:noFill/>
          </a:ln>
        </p:spPr>
      </p:sp>
      <p:sp>
        <p:nvSpPr>
          <p:cNvPr id="227" name="Google Shape;227;p28"/>
          <p:cNvSpPr/>
          <p:nvPr>
            <p:ph idx="4" type="pic"/>
          </p:nvPr>
        </p:nvSpPr>
        <p:spPr>
          <a:xfrm>
            <a:off x="628891" y="4080194"/>
            <a:ext cx="2543598" cy="2297456"/>
          </a:xfrm>
          <a:prstGeom prst="rect">
            <a:avLst/>
          </a:prstGeom>
          <a:noFill/>
          <a:ln>
            <a:noFill/>
          </a:ln>
        </p:spPr>
      </p:sp>
      <p:sp>
        <p:nvSpPr>
          <p:cNvPr id="228" name="Google Shape;228;p28"/>
          <p:cNvSpPr/>
          <p:nvPr>
            <p:ph idx="5" type="pic"/>
          </p:nvPr>
        </p:nvSpPr>
        <p:spPr>
          <a:xfrm>
            <a:off x="3302977" y="4080194"/>
            <a:ext cx="2543598" cy="2297456"/>
          </a:xfrm>
          <a:prstGeom prst="rect">
            <a:avLst/>
          </a:prstGeom>
          <a:noFill/>
          <a:ln>
            <a:noFill/>
          </a:ln>
        </p:spPr>
      </p:sp>
      <p:sp>
        <p:nvSpPr>
          <p:cNvPr id="229" name="Google Shape;229;p2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30" name="Google Shape;230;p28"/>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31" name="Google Shape;231;p28"/>
          <p:cNvSpPr txBox="1"/>
          <p:nvPr>
            <p:ph idx="6" type="body"/>
          </p:nvPr>
        </p:nvSpPr>
        <p:spPr>
          <a:xfrm>
            <a:off x="61087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232" name="Shape 232"/>
        <p:cNvGrpSpPr/>
        <p:nvPr/>
      </p:nvGrpSpPr>
      <p:grpSpPr>
        <a:xfrm>
          <a:off x="0" y="0"/>
          <a:ext cx="0" cy="0"/>
          <a:chOff x="0" y="0"/>
          <a:chExt cx="0" cy="0"/>
        </a:xfrm>
      </p:grpSpPr>
      <p:sp>
        <p:nvSpPr>
          <p:cNvPr id="233" name="Google Shape;233;p29"/>
          <p:cNvSpPr/>
          <p:nvPr>
            <p:ph idx="2" type="chart"/>
          </p:nvPr>
        </p:nvSpPr>
        <p:spPr>
          <a:xfrm>
            <a:off x="5920502" y="2353895"/>
            <a:ext cx="5683594" cy="3743107"/>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34" name="Google Shape;234;p29"/>
          <p:cNvSpPr txBox="1"/>
          <p:nvPr>
            <p:ph idx="1" type="body"/>
          </p:nvPr>
        </p:nvSpPr>
        <p:spPr>
          <a:xfrm>
            <a:off x="1233693" y="305794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5" name="Google Shape;235;p29"/>
          <p:cNvSpPr txBox="1"/>
          <p:nvPr>
            <p:ph idx="3" type="body"/>
          </p:nvPr>
        </p:nvSpPr>
        <p:spPr>
          <a:xfrm>
            <a:off x="1228229" y="264895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6" name="Google Shape;236;p29"/>
          <p:cNvSpPr txBox="1"/>
          <p:nvPr>
            <p:ph idx="4" type="body"/>
          </p:nvPr>
        </p:nvSpPr>
        <p:spPr>
          <a:xfrm>
            <a:off x="1228229" y="400359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7" name="Google Shape;237;p29"/>
          <p:cNvSpPr txBox="1"/>
          <p:nvPr>
            <p:ph idx="5" type="body"/>
          </p:nvPr>
        </p:nvSpPr>
        <p:spPr>
          <a:xfrm>
            <a:off x="1222765" y="359460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8" name="Google Shape;238;p29"/>
          <p:cNvSpPr txBox="1"/>
          <p:nvPr>
            <p:ph idx="6" type="body"/>
          </p:nvPr>
        </p:nvSpPr>
        <p:spPr>
          <a:xfrm>
            <a:off x="1244367" y="497673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9" name="Google Shape;239;p29"/>
          <p:cNvSpPr txBox="1"/>
          <p:nvPr>
            <p:ph idx="7" type="body"/>
          </p:nvPr>
        </p:nvSpPr>
        <p:spPr>
          <a:xfrm>
            <a:off x="1238903" y="456774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40" name="Google Shape;240;p29"/>
          <p:cNvSpPr/>
          <p:nvPr>
            <p:ph idx="8" type="pic"/>
          </p:nvPr>
        </p:nvSpPr>
        <p:spPr>
          <a:xfrm>
            <a:off x="616639" y="2669177"/>
            <a:ext cx="365700" cy="365700"/>
          </a:xfrm>
          <a:prstGeom prst="rect">
            <a:avLst/>
          </a:prstGeom>
          <a:noFill/>
          <a:ln>
            <a:noFill/>
          </a:ln>
        </p:spPr>
      </p:sp>
      <p:sp>
        <p:nvSpPr>
          <p:cNvPr id="241" name="Google Shape;241;p29"/>
          <p:cNvSpPr/>
          <p:nvPr>
            <p:ph idx="9" type="pic"/>
          </p:nvPr>
        </p:nvSpPr>
        <p:spPr>
          <a:xfrm>
            <a:off x="616639" y="3583577"/>
            <a:ext cx="365700" cy="365700"/>
          </a:xfrm>
          <a:prstGeom prst="rect">
            <a:avLst/>
          </a:prstGeom>
          <a:noFill/>
          <a:ln>
            <a:noFill/>
          </a:ln>
        </p:spPr>
      </p:sp>
      <p:sp>
        <p:nvSpPr>
          <p:cNvPr id="242" name="Google Shape;242;p29"/>
          <p:cNvSpPr/>
          <p:nvPr>
            <p:ph idx="13" type="pic"/>
          </p:nvPr>
        </p:nvSpPr>
        <p:spPr>
          <a:xfrm>
            <a:off x="616639" y="4565710"/>
            <a:ext cx="365700" cy="365700"/>
          </a:xfrm>
          <a:prstGeom prst="rect">
            <a:avLst/>
          </a:prstGeom>
          <a:noFill/>
          <a:ln>
            <a:noFill/>
          </a:ln>
        </p:spPr>
      </p:sp>
      <p:sp>
        <p:nvSpPr>
          <p:cNvPr id="243" name="Google Shape;243;p2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44" name="Google Shape;244;p29"/>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245" name="Shape 245"/>
        <p:cNvGrpSpPr/>
        <p:nvPr/>
      </p:nvGrpSpPr>
      <p:grpSpPr>
        <a:xfrm>
          <a:off x="0" y="0"/>
          <a:ext cx="0" cy="0"/>
          <a:chOff x="0" y="0"/>
          <a:chExt cx="0" cy="0"/>
        </a:xfrm>
      </p:grpSpPr>
      <p:sp>
        <p:nvSpPr>
          <p:cNvPr id="246" name="Google Shape;246;p30"/>
          <p:cNvSpPr/>
          <p:nvPr/>
        </p:nvSpPr>
        <p:spPr>
          <a:xfrm>
            <a:off x="6463894" y="3715473"/>
            <a:ext cx="2784278" cy="2476983"/>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47" name="Google Shape;247;p30"/>
          <p:cNvSpPr txBox="1"/>
          <p:nvPr/>
        </p:nvSpPr>
        <p:spPr>
          <a:xfrm>
            <a:off x="6736467" y="3945480"/>
            <a:ext cx="1993335"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48" name="Google Shape;248;p30"/>
          <p:cNvSpPr txBox="1"/>
          <p:nvPr/>
        </p:nvSpPr>
        <p:spPr>
          <a:xfrm>
            <a:off x="6736467" y="4785000"/>
            <a:ext cx="1993335"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249" name="Google Shape;249;p30"/>
          <p:cNvSpPr/>
          <p:nvPr/>
        </p:nvSpPr>
        <p:spPr>
          <a:xfrm>
            <a:off x="8729802" y="3930649"/>
            <a:ext cx="2458569" cy="2007163"/>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50" name="Google Shape;250;p30"/>
          <p:cNvSpPr txBox="1"/>
          <p:nvPr/>
        </p:nvSpPr>
        <p:spPr>
          <a:xfrm>
            <a:off x="9084512" y="3945480"/>
            <a:ext cx="2144591"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1" name="Google Shape;251;p30"/>
          <p:cNvSpPr txBox="1"/>
          <p:nvPr/>
        </p:nvSpPr>
        <p:spPr>
          <a:xfrm>
            <a:off x="9084512" y="4785000"/>
            <a:ext cx="2144591"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2" name="Google Shape;252;p30"/>
          <p:cNvSpPr/>
          <p:nvPr>
            <p:ph idx="2" type="chart"/>
          </p:nvPr>
        </p:nvSpPr>
        <p:spPr>
          <a:xfrm>
            <a:off x="616639" y="2353895"/>
            <a:ext cx="5536935" cy="3676389"/>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53" name="Google Shape;253;p3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54" name="Google Shape;254;p3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55" name="Google Shape;255;p30"/>
          <p:cNvSpPr txBox="1"/>
          <p:nvPr>
            <p:ph idx="3" type="body"/>
          </p:nvPr>
        </p:nvSpPr>
        <p:spPr>
          <a:xfrm>
            <a:off x="62353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31" name="Shape 31"/>
        <p:cNvGrpSpPr/>
        <p:nvPr/>
      </p:nvGrpSpPr>
      <p:grpSpPr>
        <a:xfrm>
          <a:off x="0" y="0"/>
          <a:ext cx="0" cy="0"/>
          <a:chOff x="0" y="0"/>
          <a:chExt cx="0" cy="0"/>
        </a:xfrm>
      </p:grpSpPr>
      <p:sp>
        <p:nvSpPr>
          <p:cNvPr id="32" name="Google Shape;32;p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3" name="Google Shape;33;p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4" name="Google Shape;34;p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5" name="Google Shape;35;p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 name="Google Shape;36;p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256" name="Shape 256"/>
        <p:cNvGrpSpPr/>
        <p:nvPr/>
      </p:nvGrpSpPr>
      <p:grpSpPr>
        <a:xfrm>
          <a:off x="0" y="0"/>
          <a:ext cx="0" cy="0"/>
          <a:chOff x="0" y="0"/>
          <a:chExt cx="0" cy="0"/>
        </a:xfrm>
      </p:grpSpPr>
      <p:sp>
        <p:nvSpPr>
          <p:cNvPr id="257" name="Google Shape;257;p31"/>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8" name="Google Shape;258;p31"/>
          <p:cNvSpPr/>
          <p:nvPr/>
        </p:nvSpPr>
        <p:spPr>
          <a:xfrm flipH="1">
            <a:off x="5395093" y="129651"/>
            <a:ext cx="6240694" cy="6240694"/>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259" name="Google Shape;259;p31"/>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260" name="Google Shape;260;p31"/>
          <p:cNvSpPr/>
          <p:nvPr>
            <p:ph idx="2" type="pic"/>
          </p:nvPr>
        </p:nvSpPr>
        <p:spPr>
          <a:xfrm>
            <a:off x="8095047" y="1257696"/>
            <a:ext cx="2124300" cy="4571400"/>
          </a:xfrm>
          <a:prstGeom prst="roundRect">
            <a:avLst>
              <a:gd fmla="val 10302" name="adj"/>
            </a:avLst>
          </a:prstGeom>
          <a:solidFill>
            <a:schemeClr val="lt2"/>
          </a:solidFill>
          <a:ln>
            <a:noFill/>
          </a:ln>
        </p:spPr>
      </p:sp>
      <p:sp>
        <p:nvSpPr>
          <p:cNvPr id="261" name="Google Shape;261;p3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62" name="Google Shape;262;p3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63" name="Google Shape;263;p31"/>
          <p:cNvSpPr txBox="1"/>
          <p:nvPr>
            <p:ph idx="3" type="body"/>
          </p:nvPr>
        </p:nvSpPr>
        <p:spPr>
          <a:xfrm>
            <a:off x="609750" y="2385825"/>
            <a:ext cx="5757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264" name="Shape 264"/>
        <p:cNvGrpSpPr/>
        <p:nvPr/>
      </p:nvGrpSpPr>
      <p:grpSpPr>
        <a:xfrm>
          <a:off x="0" y="0"/>
          <a:ext cx="0" cy="0"/>
          <a:chOff x="0" y="0"/>
          <a:chExt cx="0" cy="0"/>
        </a:xfrm>
      </p:grpSpPr>
      <p:sp>
        <p:nvSpPr>
          <p:cNvPr id="265" name="Google Shape;265;p32"/>
          <p:cNvSpPr/>
          <p:nvPr/>
        </p:nvSpPr>
        <p:spPr>
          <a:xfrm>
            <a:off x="8833266" y="6569215"/>
            <a:ext cx="2602378" cy="158963"/>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266" name="Google Shape;266;p32"/>
          <p:cNvSpPr/>
          <p:nvPr/>
        </p:nvSpPr>
        <p:spPr>
          <a:xfrm>
            <a:off x="3505516" y="4154626"/>
            <a:ext cx="5406747" cy="5406747"/>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267" name="Google Shape;267;p32"/>
          <p:cNvSpPr/>
          <p:nvPr/>
        </p:nvSpPr>
        <p:spPr>
          <a:xfrm>
            <a:off x="3236290" y="3996266"/>
            <a:ext cx="5286506" cy="5286506"/>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268" name="Google Shape;268;p32"/>
          <p:cNvPicPr preferRelativeResize="0"/>
          <p:nvPr/>
        </p:nvPicPr>
        <p:blipFill rotWithShape="1">
          <a:blip r:embed="rId2">
            <a:alphaModFix/>
          </a:blip>
          <a:srcRect b="-249" l="0" r="0" t="0"/>
          <a:stretch/>
        </p:blipFill>
        <p:spPr>
          <a:xfrm>
            <a:off x="5021207" y="1876700"/>
            <a:ext cx="2321701" cy="4664523"/>
          </a:xfrm>
          <a:prstGeom prst="rect">
            <a:avLst/>
          </a:prstGeom>
          <a:noFill/>
          <a:ln>
            <a:noFill/>
          </a:ln>
        </p:spPr>
      </p:pic>
      <p:sp>
        <p:nvSpPr>
          <p:cNvPr id="269" name="Google Shape;269;p32"/>
          <p:cNvSpPr/>
          <p:nvPr>
            <p:ph idx="2" type="pic"/>
          </p:nvPr>
        </p:nvSpPr>
        <p:spPr>
          <a:xfrm>
            <a:off x="5146901" y="1993899"/>
            <a:ext cx="2048226" cy="4379191"/>
          </a:xfrm>
          <a:prstGeom prst="rect">
            <a:avLst/>
          </a:prstGeom>
          <a:noFill/>
          <a:ln>
            <a:noFill/>
          </a:ln>
        </p:spPr>
      </p:sp>
      <p:sp>
        <p:nvSpPr>
          <p:cNvPr id="270" name="Google Shape;270;p32"/>
          <p:cNvSpPr txBox="1"/>
          <p:nvPr>
            <p:ph idx="1" type="body"/>
          </p:nvPr>
        </p:nvSpPr>
        <p:spPr>
          <a:xfrm>
            <a:off x="8833267" y="2447367"/>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1" name="Google Shape;271;p32"/>
          <p:cNvSpPr txBox="1"/>
          <p:nvPr>
            <p:ph idx="3" type="body"/>
          </p:nvPr>
        </p:nvSpPr>
        <p:spPr>
          <a:xfrm>
            <a:off x="8833267" y="379848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2" name="Google Shape;272;p32"/>
          <p:cNvSpPr txBox="1"/>
          <p:nvPr>
            <p:ph idx="4" type="body"/>
          </p:nvPr>
        </p:nvSpPr>
        <p:spPr>
          <a:xfrm>
            <a:off x="8833266" y="511716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3" name="Google Shape;273;p32"/>
          <p:cNvSpPr/>
          <p:nvPr>
            <p:ph idx="5" type="pic"/>
          </p:nvPr>
        </p:nvSpPr>
        <p:spPr>
          <a:xfrm>
            <a:off x="8146954" y="2518389"/>
            <a:ext cx="365700" cy="365700"/>
          </a:xfrm>
          <a:prstGeom prst="rect">
            <a:avLst/>
          </a:prstGeom>
          <a:noFill/>
          <a:ln>
            <a:noFill/>
          </a:ln>
        </p:spPr>
      </p:sp>
      <p:sp>
        <p:nvSpPr>
          <p:cNvPr id="274" name="Google Shape;274;p32"/>
          <p:cNvSpPr/>
          <p:nvPr>
            <p:ph idx="6" type="pic"/>
          </p:nvPr>
        </p:nvSpPr>
        <p:spPr>
          <a:xfrm>
            <a:off x="8146954" y="3860390"/>
            <a:ext cx="365700" cy="365700"/>
          </a:xfrm>
          <a:prstGeom prst="rect">
            <a:avLst/>
          </a:prstGeom>
          <a:noFill/>
          <a:ln>
            <a:noFill/>
          </a:ln>
        </p:spPr>
      </p:sp>
      <p:sp>
        <p:nvSpPr>
          <p:cNvPr id="275" name="Google Shape;275;p32"/>
          <p:cNvSpPr/>
          <p:nvPr>
            <p:ph idx="7" type="pic"/>
          </p:nvPr>
        </p:nvSpPr>
        <p:spPr>
          <a:xfrm>
            <a:off x="8146954" y="5179070"/>
            <a:ext cx="365700" cy="365700"/>
          </a:xfrm>
          <a:prstGeom prst="rect">
            <a:avLst/>
          </a:prstGeom>
          <a:noFill/>
          <a:ln>
            <a:noFill/>
          </a:ln>
        </p:spPr>
      </p:sp>
      <p:sp>
        <p:nvSpPr>
          <p:cNvPr id="276" name="Google Shape;276;p3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77" name="Google Shape;277;p32"/>
          <p:cNvSpPr txBox="1"/>
          <p:nvPr>
            <p:ph idx="8"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78" name="Google Shape;278;p32"/>
          <p:cNvSpPr txBox="1"/>
          <p:nvPr>
            <p:ph idx="9"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279" name="Shape 279"/>
        <p:cNvGrpSpPr/>
        <p:nvPr/>
      </p:nvGrpSpPr>
      <p:grpSpPr>
        <a:xfrm>
          <a:off x="0" y="0"/>
          <a:ext cx="0" cy="0"/>
          <a:chOff x="0" y="0"/>
          <a:chExt cx="0" cy="0"/>
        </a:xfrm>
      </p:grpSpPr>
      <p:sp>
        <p:nvSpPr>
          <p:cNvPr id="280" name="Google Shape;280;p33"/>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1" name="Google Shape;281;p33"/>
          <p:cNvSpPr/>
          <p:nvPr/>
        </p:nvSpPr>
        <p:spPr>
          <a:xfrm>
            <a:off x="2236262" y="3835806"/>
            <a:ext cx="777583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2" name="Google Shape;282;p33"/>
          <p:cNvSpPr txBox="1"/>
          <p:nvPr>
            <p:ph idx="1"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3" name="Google Shape;283;p33"/>
          <p:cNvSpPr txBox="1"/>
          <p:nvPr>
            <p:ph idx="2" type="body"/>
          </p:nvPr>
        </p:nvSpPr>
        <p:spPr>
          <a:xfrm>
            <a:off x="5105106"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284" name="Google Shape;284;p33"/>
          <p:cNvSpPr txBox="1"/>
          <p:nvPr>
            <p:ph idx="3" type="body"/>
          </p:nvPr>
        </p:nvSpPr>
        <p:spPr>
          <a:xfrm>
            <a:off x="7879079"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5" name="Google Shape;285;p33"/>
          <p:cNvSpPr txBox="1"/>
          <p:nvPr>
            <p:ph idx="4" type="body"/>
          </p:nvPr>
        </p:nvSpPr>
        <p:spPr>
          <a:xfrm>
            <a:off x="2916218"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286" name="Google Shape;286;p33"/>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7" name="Google Shape;287;p33"/>
          <p:cNvSpPr txBox="1"/>
          <p:nvPr>
            <p:ph idx="5"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88" name="Google Shape;288;p33"/>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9" name="Google Shape;289;p33"/>
          <p:cNvSpPr txBox="1"/>
          <p:nvPr>
            <p:ph idx="6" type="body"/>
          </p:nvPr>
        </p:nvSpPr>
        <p:spPr>
          <a:xfrm>
            <a:off x="5763590"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0" name="Google Shape;290;p3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91" name="Google Shape;291;p33"/>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292" name="Shape 292"/>
        <p:cNvGrpSpPr/>
        <p:nvPr/>
      </p:nvGrpSpPr>
      <p:grpSpPr>
        <a:xfrm>
          <a:off x="0" y="0"/>
          <a:ext cx="0" cy="0"/>
          <a:chOff x="0" y="0"/>
          <a:chExt cx="0" cy="0"/>
        </a:xfrm>
      </p:grpSpPr>
      <p:sp>
        <p:nvSpPr>
          <p:cNvPr id="293" name="Google Shape;293;p34"/>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4" name="Google Shape;294;p34"/>
          <p:cNvSpPr/>
          <p:nvPr/>
        </p:nvSpPr>
        <p:spPr>
          <a:xfrm>
            <a:off x="1423686" y="3835806"/>
            <a:ext cx="936391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5" name="Google Shape;295;p34"/>
          <p:cNvSpPr txBox="1"/>
          <p:nvPr>
            <p:ph idx="1" type="body"/>
          </p:nvPr>
        </p:nvSpPr>
        <p:spPr>
          <a:xfrm>
            <a:off x="1529084"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6" name="Google Shape;296;p34"/>
          <p:cNvSpPr txBox="1"/>
          <p:nvPr>
            <p:ph idx="2" type="body"/>
          </p:nvPr>
        </p:nvSpPr>
        <p:spPr>
          <a:xfrm>
            <a:off x="4013309"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7" name="Google Shape;297;p34"/>
          <p:cNvSpPr txBox="1"/>
          <p:nvPr>
            <p:ph idx="3" type="body"/>
          </p:nvPr>
        </p:nvSpPr>
        <p:spPr>
          <a:xfrm>
            <a:off x="6383364"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8" name="Google Shape;298;p34"/>
          <p:cNvSpPr txBox="1"/>
          <p:nvPr>
            <p:ph idx="4" type="body"/>
          </p:nvPr>
        </p:nvSpPr>
        <p:spPr>
          <a:xfrm>
            <a:off x="1972945"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9" name="Google Shape;299;p34"/>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0" name="Google Shape;300;p34"/>
          <p:cNvSpPr txBox="1"/>
          <p:nvPr>
            <p:ph idx="5" type="body"/>
          </p:nvPr>
        </p:nvSpPr>
        <p:spPr>
          <a:xfrm>
            <a:off x="7126821"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1" name="Google Shape;301;p34"/>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2" name="Google Shape;302;p34"/>
          <p:cNvSpPr txBox="1"/>
          <p:nvPr>
            <p:ph idx="6" type="body"/>
          </p:nvPr>
        </p:nvSpPr>
        <p:spPr>
          <a:xfrm>
            <a:off x="4671793"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3" name="Google Shape;303;p34"/>
          <p:cNvSpPr txBox="1"/>
          <p:nvPr>
            <p:ph idx="7" type="body"/>
          </p:nvPr>
        </p:nvSpPr>
        <p:spPr>
          <a:xfrm>
            <a:off x="8730267"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04" name="Google Shape;304;p34"/>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5" name="Google Shape;305;p34"/>
          <p:cNvSpPr txBox="1"/>
          <p:nvPr>
            <p:ph idx="8" type="body"/>
          </p:nvPr>
        </p:nvSpPr>
        <p:spPr>
          <a:xfrm>
            <a:off x="9388751"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6" name="Google Shape;306;p3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07" name="Google Shape;307;p34"/>
          <p:cNvSpPr txBox="1"/>
          <p:nvPr>
            <p:ph idx="9"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308" name="Shape 308"/>
        <p:cNvGrpSpPr/>
        <p:nvPr/>
      </p:nvGrpSpPr>
      <p:grpSpPr>
        <a:xfrm>
          <a:off x="0" y="0"/>
          <a:ext cx="0" cy="0"/>
          <a:chOff x="0" y="0"/>
          <a:chExt cx="0" cy="0"/>
        </a:xfrm>
      </p:grpSpPr>
      <p:sp>
        <p:nvSpPr>
          <p:cNvPr id="309" name="Google Shape;309;p35"/>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0" name="Google Shape;310;p35"/>
          <p:cNvSpPr/>
          <p:nvPr/>
        </p:nvSpPr>
        <p:spPr>
          <a:xfrm>
            <a:off x="810228" y="3835806"/>
            <a:ext cx="1063814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1" name="Google Shape;311;p35"/>
          <p:cNvSpPr txBox="1"/>
          <p:nvPr>
            <p:ph idx="1" type="body"/>
          </p:nvPr>
        </p:nvSpPr>
        <p:spPr>
          <a:xfrm>
            <a:off x="810228"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312" name="Google Shape;312;p35"/>
          <p:cNvSpPr txBox="1"/>
          <p:nvPr>
            <p:ph idx="2" type="body"/>
          </p:nvPr>
        </p:nvSpPr>
        <p:spPr>
          <a:xfrm>
            <a:off x="3000855"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3" name="Google Shape;313;p35"/>
          <p:cNvSpPr txBox="1"/>
          <p:nvPr>
            <p:ph idx="3" type="body"/>
          </p:nvPr>
        </p:nvSpPr>
        <p:spPr>
          <a:xfrm>
            <a:off x="512790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4" name="Google Shape;314;p35"/>
          <p:cNvSpPr txBox="1"/>
          <p:nvPr>
            <p:ph idx="4" type="body"/>
          </p:nvPr>
        </p:nvSpPr>
        <p:spPr>
          <a:xfrm>
            <a:off x="1254089"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5" name="Google Shape;315;p35"/>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6" name="Google Shape;316;p35"/>
          <p:cNvSpPr txBox="1"/>
          <p:nvPr>
            <p:ph idx="5" type="body"/>
          </p:nvPr>
        </p:nvSpPr>
        <p:spPr>
          <a:xfrm>
            <a:off x="587135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7" name="Google Shape;317;p35"/>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8" name="Google Shape;318;p35"/>
          <p:cNvSpPr txBox="1"/>
          <p:nvPr>
            <p:ph idx="6" type="body"/>
          </p:nvPr>
        </p:nvSpPr>
        <p:spPr>
          <a:xfrm>
            <a:off x="3659339"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9" name="Google Shape;319;p35"/>
          <p:cNvSpPr txBox="1"/>
          <p:nvPr>
            <p:ph idx="7" type="body"/>
          </p:nvPr>
        </p:nvSpPr>
        <p:spPr>
          <a:xfrm>
            <a:off x="7318900"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0" name="Google Shape;320;p35"/>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1" name="Google Shape;321;p35"/>
          <p:cNvSpPr txBox="1"/>
          <p:nvPr>
            <p:ph idx="8" type="body"/>
          </p:nvPr>
        </p:nvSpPr>
        <p:spPr>
          <a:xfrm>
            <a:off x="7977384"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2" name="Google Shape;322;p35"/>
          <p:cNvSpPr txBox="1"/>
          <p:nvPr>
            <p:ph idx="9" type="body"/>
          </p:nvPr>
        </p:nvSpPr>
        <p:spPr>
          <a:xfrm>
            <a:off x="942211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3" name="Google Shape;323;p35"/>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4" name="Google Shape;324;p35"/>
          <p:cNvSpPr txBox="1"/>
          <p:nvPr>
            <p:ph idx="13" type="body"/>
          </p:nvPr>
        </p:nvSpPr>
        <p:spPr>
          <a:xfrm>
            <a:off x="1016556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5" name="Google Shape;325;p3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26" name="Google Shape;326;p35"/>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327" name="Shape 327"/>
        <p:cNvGrpSpPr/>
        <p:nvPr/>
      </p:nvGrpSpPr>
      <p:grpSpPr>
        <a:xfrm>
          <a:off x="0" y="0"/>
          <a:ext cx="0" cy="0"/>
          <a:chOff x="0" y="0"/>
          <a:chExt cx="0" cy="0"/>
        </a:xfrm>
      </p:grpSpPr>
      <p:sp>
        <p:nvSpPr>
          <p:cNvPr id="328" name="Google Shape;328;p36"/>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329" name="Google Shape;329;p36"/>
          <p:cNvSpPr/>
          <p:nvPr/>
        </p:nvSpPr>
        <p:spPr>
          <a:xfrm>
            <a:off x="6176747" y="2859755"/>
            <a:ext cx="5111750" cy="286695"/>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0" name="Google Shape;330;p36"/>
          <p:cNvSpPr/>
          <p:nvPr/>
        </p:nvSpPr>
        <p:spPr>
          <a:xfrm>
            <a:off x="6176747" y="2859755"/>
            <a:ext cx="3854450" cy="286695"/>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1" name="Google Shape;331;p36"/>
          <p:cNvSpPr/>
          <p:nvPr/>
        </p:nvSpPr>
        <p:spPr>
          <a:xfrm>
            <a:off x="6203950" y="3892133"/>
            <a:ext cx="5111750" cy="286695"/>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2" name="Google Shape;332;p36"/>
          <p:cNvSpPr/>
          <p:nvPr/>
        </p:nvSpPr>
        <p:spPr>
          <a:xfrm>
            <a:off x="6203950" y="3892133"/>
            <a:ext cx="2892424" cy="286695"/>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3" name="Google Shape;333;p36"/>
          <p:cNvSpPr/>
          <p:nvPr/>
        </p:nvSpPr>
        <p:spPr>
          <a:xfrm>
            <a:off x="6203950" y="4844716"/>
            <a:ext cx="5111750" cy="286695"/>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4" name="Google Shape;334;p36"/>
          <p:cNvSpPr/>
          <p:nvPr/>
        </p:nvSpPr>
        <p:spPr>
          <a:xfrm>
            <a:off x="6203950" y="4844716"/>
            <a:ext cx="5111750" cy="286695"/>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5" name="Google Shape;335;p36"/>
          <p:cNvSpPr txBox="1"/>
          <p:nvPr>
            <p:ph idx="1" type="body"/>
          </p:nvPr>
        </p:nvSpPr>
        <p:spPr>
          <a:xfrm>
            <a:off x="4697813" y="2552420"/>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36" name="Google Shape;336;p36"/>
          <p:cNvSpPr txBox="1"/>
          <p:nvPr>
            <p:ph idx="2" type="body"/>
          </p:nvPr>
        </p:nvSpPr>
        <p:spPr>
          <a:xfrm>
            <a:off x="6176747" y="243507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7" name="Google Shape;337;p36"/>
          <p:cNvSpPr txBox="1"/>
          <p:nvPr>
            <p:ph idx="3" type="body"/>
          </p:nvPr>
        </p:nvSpPr>
        <p:spPr>
          <a:xfrm>
            <a:off x="6203950" y="3430117"/>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8" name="Google Shape;338;p36"/>
          <p:cNvSpPr txBox="1"/>
          <p:nvPr>
            <p:ph idx="4" type="body"/>
          </p:nvPr>
        </p:nvSpPr>
        <p:spPr>
          <a:xfrm>
            <a:off x="6203950" y="438152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9" name="Google Shape;339;p36"/>
          <p:cNvSpPr txBox="1"/>
          <p:nvPr>
            <p:ph idx="5" type="body"/>
          </p:nvPr>
        </p:nvSpPr>
        <p:spPr>
          <a:xfrm>
            <a:off x="4697812" y="357660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0" name="Google Shape;340;p36"/>
          <p:cNvSpPr txBox="1"/>
          <p:nvPr>
            <p:ph idx="6" type="body"/>
          </p:nvPr>
        </p:nvSpPr>
        <p:spPr>
          <a:xfrm>
            <a:off x="4697811" y="452357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1" name="Google Shape;341;p3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42" name="Google Shape;342;p36"/>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43" name="Google Shape;343;p36"/>
          <p:cNvSpPr txBox="1"/>
          <p:nvPr>
            <p:ph idx="8" type="body"/>
          </p:nvPr>
        </p:nvSpPr>
        <p:spPr>
          <a:xfrm>
            <a:off x="609750" y="2385825"/>
            <a:ext cx="42348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344" name="Shape 344"/>
        <p:cNvGrpSpPr/>
        <p:nvPr/>
      </p:nvGrpSpPr>
      <p:grpSpPr>
        <a:xfrm>
          <a:off x="0" y="0"/>
          <a:ext cx="0" cy="0"/>
          <a:chOff x="0" y="0"/>
          <a:chExt cx="0" cy="0"/>
        </a:xfrm>
      </p:grpSpPr>
      <p:sp>
        <p:nvSpPr>
          <p:cNvPr id="345" name="Google Shape;345;p37"/>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346" name="Google Shape;346;p37"/>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347" name="Google Shape;347;p37"/>
          <p:cNvSpPr/>
          <p:nvPr>
            <p:ph idx="2" type="pic"/>
          </p:nvPr>
        </p:nvSpPr>
        <p:spPr>
          <a:xfrm>
            <a:off x="6093644" y="3431357"/>
            <a:ext cx="6096000" cy="3429000"/>
          </a:xfrm>
          <a:prstGeom prst="rect">
            <a:avLst/>
          </a:prstGeom>
          <a:noFill/>
          <a:ln>
            <a:noFill/>
          </a:ln>
        </p:spPr>
      </p:sp>
      <p:sp>
        <p:nvSpPr>
          <p:cNvPr id="348" name="Google Shape;348;p37"/>
          <p:cNvSpPr/>
          <p:nvPr>
            <p:ph idx="3" type="pic"/>
          </p:nvPr>
        </p:nvSpPr>
        <p:spPr>
          <a:xfrm>
            <a:off x="6096000" y="-4715"/>
            <a:ext cx="6096000" cy="3429000"/>
          </a:xfrm>
          <a:prstGeom prst="rect">
            <a:avLst/>
          </a:prstGeom>
          <a:noFill/>
          <a:ln>
            <a:noFill/>
          </a:ln>
        </p:spPr>
      </p:sp>
      <p:sp>
        <p:nvSpPr>
          <p:cNvPr id="349" name="Google Shape;349;p37"/>
          <p:cNvSpPr/>
          <p:nvPr>
            <p:ph idx="4" type="pic"/>
          </p:nvPr>
        </p:nvSpPr>
        <p:spPr>
          <a:xfrm>
            <a:off x="-1571" y="3431357"/>
            <a:ext cx="6096000" cy="3429000"/>
          </a:xfrm>
          <a:prstGeom prst="rect">
            <a:avLst/>
          </a:prstGeom>
          <a:noFill/>
          <a:ln>
            <a:noFill/>
          </a:ln>
        </p:spPr>
      </p:sp>
      <p:sp>
        <p:nvSpPr>
          <p:cNvPr id="350" name="Google Shape;350;p37"/>
          <p:cNvSpPr/>
          <p:nvPr>
            <p:ph idx="5" type="pic"/>
          </p:nvPr>
        </p:nvSpPr>
        <p:spPr>
          <a:xfrm>
            <a:off x="-9425" y="-4715"/>
            <a:ext cx="6096000" cy="3429000"/>
          </a:xfrm>
          <a:prstGeom prst="rect">
            <a:avLst/>
          </a:prstGeom>
          <a:noFill/>
          <a:ln>
            <a:noFill/>
          </a:ln>
        </p:spPr>
      </p:sp>
      <p:sp>
        <p:nvSpPr>
          <p:cNvPr id="351" name="Google Shape;351;p37"/>
          <p:cNvSpPr txBox="1"/>
          <p:nvPr>
            <p:ph idx="1" type="body"/>
          </p:nvPr>
        </p:nvSpPr>
        <p:spPr>
          <a:xfrm>
            <a:off x="839063" y="1303020"/>
            <a:ext cx="4414733"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2" name="Google Shape;352;p37"/>
          <p:cNvSpPr txBox="1"/>
          <p:nvPr>
            <p:ph idx="6" type="body"/>
          </p:nvPr>
        </p:nvSpPr>
        <p:spPr>
          <a:xfrm>
            <a:off x="6992804" y="1303020"/>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3" name="Google Shape;353;p37"/>
          <p:cNvSpPr txBox="1"/>
          <p:nvPr>
            <p:ph idx="7" type="body"/>
          </p:nvPr>
        </p:nvSpPr>
        <p:spPr>
          <a:xfrm>
            <a:off x="6992804"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4" name="Google Shape;354;p37"/>
          <p:cNvSpPr txBox="1"/>
          <p:nvPr>
            <p:ph idx="8" type="body"/>
          </p:nvPr>
        </p:nvSpPr>
        <p:spPr>
          <a:xfrm>
            <a:off x="897589"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355" name="Shape 355"/>
        <p:cNvGrpSpPr/>
        <p:nvPr/>
      </p:nvGrpSpPr>
      <p:grpSpPr>
        <a:xfrm>
          <a:off x="0" y="0"/>
          <a:ext cx="0" cy="0"/>
          <a:chOff x="0" y="0"/>
          <a:chExt cx="0" cy="0"/>
        </a:xfrm>
      </p:grpSpPr>
      <p:sp>
        <p:nvSpPr>
          <p:cNvPr id="356" name="Google Shape;356;p38"/>
          <p:cNvSpPr/>
          <p:nvPr/>
        </p:nvSpPr>
        <p:spPr>
          <a:xfrm>
            <a:off x="7243197" y="4554269"/>
            <a:ext cx="3974222" cy="538161"/>
          </a:xfrm>
          <a:prstGeom prst="roundRect">
            <a:avLst>
              <a:gd fmla="val 50000" name="adj"/>
            </a:avLst>
          </a:prstGeom>
          <a:solidFill>
            <a:schemeClr val="accent4">
              <a:alpha val="83529"/>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7" name="Google Shape;357;p38"/>
          <p:cNvSpPr/>
          <p:nvPr/>
        </p:nvSpPr>
        <p:spPr>
          <a:xfrm>
            <a:off x="974582" y="4554269"/>
            <a:ext cx="2960180" cy="538161"/>
          </a:xfrm>
          <a:prstGeom prst="roundRect">
            <a:avLst>
              <a:gd fmla="val 50000" name="adj"/>
            </a:avLst>
          </a:prstGeom>
          <a:solidFill>
            <a:schemeClr val="accent3">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8" name="Google Shape;358;p38"/>
          <p:cNvSpPr/>
          <p:nvPr/>
        </p:nvSpPr>
        <p:spPr>
          <a:xfrm>
            <a:off x="3033393" y="4554269"/>
            <a:ext cx="5100937" cy="538161"/>
          </a:xfrm>
          <a:prstGeom prst="roundRect">
            <a:avLst>
              <a:gd fmla="val 50000" name="adj"/>
            </a:avLst>
          </a:prstGeom>
          <a:solidFill>
            <a:schemeClr val="accent2">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9" name="Google Shape;359;p3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60" name="Google Shape;360;p3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1" name="Google Shape;361;p38"/>
          <p:cNvSpPr txBox="1"/>
          <p:nvPr>
            <p:ph idx="2" type="body"/>
          </p:nvPr>
        </p:nvSpPr>
        <p:spPr>
          <a:xfrm>
            <a:off x="609750" y="2385825"/>
            <a:ext cx="10308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362" name="Shape 362"/>
        <p:cNvGrpSpPr/>
        <p:nvPr/>
      </p:nvGrpSpPr>
      <p:grpSpPr>
        <a:xfrm>
          <a:off x="0" y="0"/>
          <a:ext cx="0" cy="0"/>
          <a:chOff x="0" y="0"/>
          <a:chExt cx="0" cy="0"/>
        </a:xfrm>
      </p:grpSpPr>
      <p:sp>
        <p:nvSpPr>
          <p:cNvPr id="363" name="Google Shape;363;p39"/>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4" name="Google Shape;364;p39"/>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5" name="Google Shape;365;p39"/>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6" name="Google Shape;366;p39"/>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7" name="Google Shape;367;p39"/>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68" name="Google Shape;368;p39"/>
          <p:cNvSpPr/>
          <p:nvPr>
            <p:ph idx="5" type="pic"/>
          </p:nvPr>
        </p:nvSpPr>
        <p:spPr>
          <a:xfrm>
            <a:off x="2440875" y="2654049"/>
            <a:ext cx="2015400" cy="2015400"/>
          </a:xfrm>
          <a:prstGeom prst="rect">
            <a:avLst/>
          </a:prstGeom>
          <a:solidFill>
            <a:srgbClr val="F2F2F2"/>
          </a:solidFill>
          <a:ln>
            <a:noFill/>
          </a:ln>
        </p:spPr>
      </p:sp>
      <p:sp>
        <p:nvSpPr>
          <p:cNvPr id="369" name="Google Shape;369;p39"/>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70" name="Google Shape;370;p39"/>
          <p:cNvSpPr/>
          <p:nvPr>
            <p:ph idx="6" type="pic"/>
          </p:nvPr>
        </p:nvSpPr>
        <p:spPr>
          <a:xfrm>
            <a:off x="8367113" y="2654049"/>
            <a:ext cx="2015400" cy="2015400"/>
          </a:xfrm>
          <a:prstGeom prst="rect">
            <a:avLst/>
          </a:prstGeom>
          <a:solidFill>
            <a:srgbClr val="F2F2F2"/>
          </a:solidFill>
          <a:ln>
            <a:noFill/>
          </a:ln>
        </p:spPr>
      </p:sp>
      <p:sp>
        <p:nvSpPr>
          <p:cNvPr id="371" name="Google Shape;371;p3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72" name="Google Shape;372;p39"/>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373" name="Shape 373"/>
        <p:cNvGrpSpPr/>
        <p:nvPr/>
      </p:nvGrpSpPr>
      <p:grpSpPr>
        <a:xfrm>
          <a:off x="0" y="0"/>
          <a:ext cx="0" cy="0"/>
          <a:chOff x="0" y="0"/>
          <a:chExt cx="0" cy="0"/>
        </a:xfrm>
      </p:grpSpPr>
      <p:sp>
        <p:nvSpPr>
          <p:cNvPr id="374" name="Google Shape;374;p40"/>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5" name="Google Shape;375;p40"/>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6" name="Google Shape;376;p40"/>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7" name="Google Shape;377;p40"/>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8" name="Google Shape;378;p40"/>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9" name="Google Shape;379;p40"/>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80" name="Google Shape;380;p40"/>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1" name="Google Shape;381;p40"/>
          <p:cNvSpPr/>
          <p:nvPr>
            <p:ph idx="7" type="pic"/>
          </p:nvPr>
        </p:nvSpPr>
        <p:spPr>
          <a:xfrm>
            <a:off x="1711670" y="2790201"/>
            <a:ext cx="1833000" cy="1833000"/>
          </a:xfrm>
          <a:prstGeom prst="rect">
            <a:avLst/>
          </a:prstGeom>
          <a:solidFill>
            <a:srgbClr val="F2F2F2"/>
          </a:solidFill>
          <a:ln>
            <a:noFill/>
          </a:ln>
        </p:spPr>
      </p:sp>
      <p:sp>
        <p:nvSpPr>
          <p:cNvPr id="382" name="Google Shape;382;p40"/>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3" name="Google Shape;383;p40"/>
          <p:cNvSpPr/>
          <p:nvPr>
            <p:ph idx="8" type="pic"/>
          </p:nvPr>
        </p:nvSpPr>
        <p:spPr>
          <a:xfrm>
            <a:off x="5461867" y="2790201"/>
            <a:ext cx="1833000" cy="1833000"/>
          </a:xfrm>
          <a:prstGeom prst="rect">
            <a:avLst/>
          </a:prstGeom>
          <a:solidFill>
            <a:srgbClr val="F2F2F2"/>
          </a:solidFill>
          <a:ln>
            <a:noFill/>
          </a:ln>
        </p:spPr>
      </p:sp>
      <p:sp>
        <p:nvSpPr>
          <p:cNvPr id="384" name="Google Shape;384;p40"/>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5" name="Google Shape;385;p40"/>
          <p:cNvSpPr/>
          <p:nvPr>
            <p:ph idx="9" type="pic"/>
          </p:nvPr>
        </p:nvSpPr>
        <p:spPr>
          <a:xfrm>
            <a:off x="9258364" y="2790201"/>
            <a:ext cx="1833000" cy="1833000"/>
          </a:xfrm>
          <a:prstGeom prst="rect">
            <a:avLst/>
          </a:prstGeom>
          <a:solidFill>
            <a:srgbClr val="F2F2F2"/>
          </a:solidFill>
          <a:ln>
            <a:noFill/>
          </a:ln>
        </p:spPr>
      </p:sp>
      <p:sp>
        <p:nvSpPr>
          <p:cNvPr id="386" name="Google Shape;386;p4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87" name="Google Shape;387;p40"/>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37" name="Shape 37"/>
        <p:cNvGrpSpPr/>
        <p:nvPr/>
      </p:nvGrpSpPr>
      <p:grpSpPr>
        <a:xfrm>
          <a:off x="0" y="0"/>
          <a:ext cx="0" cy="0"/>
          <a:chOff x="0" y="0"/>
          <a:chExt cx="0" cy="0"/>
        </a:xfrm>
      </p:grpSpPr>
      <p:sp>
        <p:nvSpPr>
          <p:cNvPr id="38" name="Google Shape;38;p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9" name="Google Shape;39;p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0" name="Google Shape;40;p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393" name="Shape 393"/>
        <p:cNvGrpSpPr/>
        <p:nvPr/>
      </p:nvGrpSpPr>
      <p:grpSpPr>
        <a:xfrm>
          <a:off x="0" y="0"/>
          <a:ext cx="0" cy="0"/>
          <a:chOff x="0" y="0"/>
          <a:chExt cx="0" cy="0"/>
        </a:xfrm>
      </p:grpSpPr>
      <p:sp>
        <p:nvSpPr>
          <p:cNvPr id="394" name="Google Shape;394;p4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395" name="Google Shape;395;p4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396" name="Google Shape;396;p4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397" name="Google Shape;397;p42"/>
          <p:cNvSpPr/>
          <p:nvPr>
            <p:ph idx="2" type="pic"/>
          </p:nvPr>
        </p:nvSpPr>
        <p:spPr>
          <a:xfrm>
            <a:off x="5984925" y="-5178126"/>
            <a:ext cx="11392800" cy="11439600"/>
          </a:xfrm>
          <a:prstGeom prst="pie">
            <a:avLst>
              <a:gd fmla="val 5392891" name="adj1"/>
              <a:gd fmla="val 10798470" name="adj2"/>
            </a:avLst>
          </a:prstGeom>
          <a:noFill/>
          <a:ln>
            <a:noFill/>
          </a:ln>
        </p:spPr>
      </p:sp>
      <p:sp>
        <p:nvSpPr>
          <p:cNvPr id="398" name="Google Shape;398;p4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399" name="Google Shape;399;p4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400" name="Shape 400"/>
        <p:cNvGrpSpPr/>
        <p:nvPr/>
      </p:nvGrpSpPr>
      <p:grpSpPr>
        <a:xfrm>
          <a:off x="0" y="0"/>
          <a:ext cx="0" cy="0"/>
          <a:chOff x="0" y="0"/>
          <a:chExt cx="0" cy="0"/>
        </a:xfrm>
      </p:grpSpPr>
      <p:sp>
        <p:nvSpPr>
          <p:cNvPr id="401" name="Google Shape;401;p4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02" name="Google Shape;402;p4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403" name="Google Shape;403;p4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404" name="Google Shape;404;p4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405" name="Google Shape;405;p4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406" name="Google Shape;406;p43"/>
          <p:cNvSpPr/>
          <p:nvPr>
            <p:ph idx="2" type="pic"/>
          </p:nvPr>
        </p:nvSpPr>
        <p:spPr>
          <a:xfrm>
            <a:off x="5984925" y="-5178126"/>
            <a:ext cx="11392800" cy="11439600"/>
          </a:xfrm>
          <a:prstGeom prst="pie">
            <a:avLst>
              <a:gd fmla="val 5392891" name="adj1"/>
              <a:gd fmla="val 10798470" name="adj2"/>
            </a:avLst>
          </a:prstGeom>
          <a:noFill/>
          <a:ln>
            <a:noFill/>
          </a:ln>
        </p:spPr>
      </p:sp>
      <p:sp>
        <p:nvSpPr>
          <p:cNvPr id="407" name="Google Shape;407;p4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408" name="Google Shape;408;p4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409" name="Google Shape;409;p4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410" name="Shape 410"/>
        <p:cNvGrpSpPr/>
        <p:nvPr/>
      </p:nvGrpSpPr>
      <p:grpSpPr>
        <a:xfrm>
          <a:off x="0" y="0"/>
          <a:ext cx="0" cy="0"/>
          <a:chOff x="0" y="0"/>
          <a:chExt cx="0" cy="0"/>
        </a:xfrm>
      </p:grpSpPr>
      <p:sp>
        <p:nvSpPr>
          <p:cNvPr id="411" name="Google Shape;411;p4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2" name="Google Shape;412;p4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3" name="Google Shape;413;p4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4" name="Google Shape;414;p4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5" name="Google Shape;415;p4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416" name="Shape 416"/>
        <p:cNvGrpSpPr/>
        <p:nvPr/>
      </p:nvGrpSpPr>
      <p:grpSpPr>
        <a:xfrm>
          <a:off x="0" y="0"/>
          <a:ext cx="0" cy="0"/>
          <a:chOff x="0" y="0"/>
          <a:chExt cx="0" cy="0"/>
        </a:xfrm>
      </p:grpSpPr>
      <p:sp>
        <p:nvSpPr>
          <p:cNvPr id="417" name="Google Shape;417;p4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8" name="Google Shape;418;p4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9" name="Google Shape;419;p4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20" name="Shape 420"/>
        <p:cNvGrpSpPr/>
        <p:nvPr/>
      </p:nvGrpSpPr>
      <p:grpSpPr>
        <a:xfrm>
          <a:off x="0" y="0"/>
          <a:ext cx="0" cy="0"/>
          <a:chOff x="0" y="0"/>
          <a:chExt cx="0" cy="0"/>
        </a:xfrm>
      </p:grpSpPr>
      <p:sp>
        <p:nvSpPr>
          <p:cNvPr id="421" name="Google Shape;421;p4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2" name="Google Shape;422;p4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23" name="Google Shape;423;p4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24" name="Google Shape;424;p4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25" name="Google Shape;425;p4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6" name="Google Shape;426;p4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27" name="Google Shape;427;p4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8" name="Google Shape;428;p4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9" name="Google Shape;429;p4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30" name="Google Shape;430;p4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1" name="Google Shape;431;p4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432" name="Google Shape;432;p4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33" name="Google Shape;433;p4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434" name="Google Shape;434;p46"/>
          <p:cNvSpPr/>
          <p:nvPr>
            <p:ph idx="14" type="pic"/>
          </p:nvPr>
        </p:nvSpPr>
        <p:spPr>
          <a:xfrm>
            <a:off x="10686767" y="2650009"/>
            <a:ext cx="365700" cy="365700"/>
          </a:xfrm>
          <a:prstGeom prst="rect">
            <a:avLst/>
          </a:prstGeom>
          <a:noFill/>
          <a:ln>
            <a:noFill/>
          </a:ln>
        </p:spPr>
      </p:sp>
      <p:sp>
        <p:nvSpPr>
          <p:cNvPr id="435" name="Google Shape;435;p46"/>
          <p:cNvSpPr/>
          <p:nvPr>
            <p:ph idx="15" type="pic"/>
          </p:nvPr>
        </p:nvSpPr>
        <p:spPr>
          <a:xfrm>
            <a:off x="1726129" y="2650009"/>
            <a:ext cx="365700" cy="365700"/>
          </a:xfrm>
          <a:prstGeom prst="rect">
            <a:avLst/>
          </a:prstGeom>
          <a:noFill/>
          <a:ln>
            <a:noFill/>
          </a:ln>
        </p:spPr>
      </p:sp>
      <p:sp>
        <p:nvSpPr>
          <p:cNvPr id="436" name="Google Shape;436;p4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37" name="Google Shape;437;p4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438" name="Shape 438"/>
        <p:cNvGrpSpPr/>
        <p:nvPr/>
      </p:nvGrpSpPr>
      <p:grpSpPr>
        <a:xfrm>
          <a:off x="0" y="0"/>
          <a:ext cx="0" cy="0"/>
          <a:chOff x="0" y="0"/>
          <a:chExt cx="0" cy="0"/>
        </a:xfrm>
      </p:grpSpPr>
      <p:sp>
        <p:nvSpPr>
          <p:cNvPr id="439" name="Google Shape;439;p4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0" name="Google Shape;440;p4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1" name="Google Shape;441;p47"/>
          <p:cNvSpPr/>
          <p:nvPr>
            <p:ph idx="2" type="pic"/>
          </p:nvPr>
        </p:nvSpPr>
        <p:spPr>
          <a:xfrm flipH="1">
            <a:off x="6458875" y="416100"/>
            <a:ext cx="5733300" cy="6025800"/>
          </a:xfrm>
          <a:prstGeom prst="flowChartDelay">
            <a:avLst/>
          </a:prstGeom>
          <a:noFill/>
          <a:ln>
            <a:noFill/>
          </a:ln>
        </p:spPr>
      </p:sp>
      <p:sp>
        <p:nvSpPr>
          <p:cNvPr id="442" name="Google Shape;442;p47"/>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299085" lvl="1" marL="914400" marR="0" rtl="0" algn="l">
              <a:lnSpc>
                <a:spcPct val="125000"/>
              </a:lnSpc>
              <a:spcBef>
                <a:spcPts val="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43" name="Google Shape;443;p4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44" name="Google Shape;444;p47"/>
          <p:cNvSpPr txBox="1"/>
          <p:nvPr>
            <p:ph idx="3"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99085" lvl="1" marL="914400" marR="0" rtl="0" algn="l">
              <a:lnSpc>
                <a:spcPct val="125000"/>
              </a:lnSpc>
              <a:spcBef>
                <a:spcPts val="60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445" name="Shape 445"/>
        <p:cNvGrpSpPr/>
        <p:nvPr/>
      </p:nvGrpSpPr>
      <p:grpSpPr>
        <a:xfrm>
          <a:off x="0" y="0"/>
          <a:ext cx="0" cy="0"/>
          <a:chOff x="0" y="0"/>
          <a:chExt cx="0" cy="0"/>
        </a:xfrm>
      </p:grpSpPr>
      <p:sp>
        <p:nvSpPr>
          <p:cNvPr id="446" name="Google Shape;446;p4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47" name="Google Shape;447;p4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448" name="Google Shape;448;p4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449" name="Google Shape;449;p48"/>
          <p:cNvSpPr txBox="1"/>
          <p:nvPr>
            <p:ph idx="1"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0" name="Google Shape;450;p48"/>
          <p:cNvSpPr txBox="1"/>
          <p:nvPr>
            <p:ph idx="2" type="body"/>
          </p:nvPr>
        </p:nvSpPr>
        <p:spPr>
          <a:xfrm>
            <a:off x="616639" y="1472184"/>
            <a:ext cx="54795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1" name="Google Shape;451;p4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452" name="Google Shape;452;p4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453" name="Google Shape;453;p48"/>
          <p:cNvSpPr/>
          <p:nvPr>
            <p:ph idx="3" type="pic"/>
          </p:nvPr>
        </p:nvSpPr>
        <p:spPr>
          <a:xfrm>
            <a:off x="5976150" y="1872375"/>
            <a:ext cx="5027700" cy="3261900"/>
          </a:xfrm>
          <a:prstGeom prst="rect">
            <a:avLst/>
          </a:prstGeom>
          <a:solidFill>
            <a:srgbClr val="F2F2F2"/>
          </a:solidFill>
          <a:ln>
            <a:noFill/>
          </a:ln>
        </p:spPr>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454" name="Shape 454"/>
        <p:cNvGrpSpPr/>
        <p:nvPr/>
      </p:nvGrpSpPr>
      <p:grpSpPr>
        <a:xfrm>
          <a:off x="0" y="0"/>
          <a:ext cx="0" cy="0"/>
          <a:chOff x="0" y="0"/>
          <a:chExt cx="0" cy="0"/>
        </a:xfrm>
      </p:grpSpPr>
      <p:sp>
        <p:nvSpPr>
          <p:cNvPr id="455" name="Google Shape;455;p4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6" name="Google Shape;456;p4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7" name="Google Shape;457;p49"/>
          <p:cNvSpPr txBox="1"/>
          <p:nvPr>
            <p:ph idx="1" type="body"/>
          </p:nvPr>
        </p:nvSpPr>
        <p:spPr>
          <a:xfrm>
            <a:off x="1516514" y="2452118"/>
            <a:ext cx="2886300" cy="18234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8" name="Google Shape;458;p49"/>
          <p:cNvSpPr txBox="1"/>
          <p:nvPr>
            <p:ph idx="2" type="body"/>
          </p:nvPr>
        </p:nvSpPr>
        <p:spPr>
          <a:xfrm>
            <a:off x="1519939" y="4059002"/>
            <a:ext cx="2882700" cy="17652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9" name="Google Shape;459;p4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0" name="Google Shape;460;p4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1" name="Google Shape;461;p4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2" name="Google Shape;462;p4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3" name="Google Shape;463;p4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4" name="Google Shape;464;p4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5" name="Google Shape;465;p49"/>
          <p:cNvSpPr/>
          <p:nvPr>
            <p:ph idx="9" type="pic"/>
          </p:nvPr>
        </p:nvSpPr>
        <p:spPr>
          <a:xfrm>
            <a:off x="5723645" y="2364629"/>
            <a:ext cx="1005900" cy="1005900"/>
          </a:xfrm>
          <a:prstGeom prst="rect">
            <a:avLst/>
          </a:prstGeom>
          <a:noFill/>
          <a:ln>
            <a:noFill/>
          </a:ln>
        </p:spPr>
      </p:sp>
      <p:sp>
        <p:nvSpPr>
          <p:cNvPr id="466" name="Google Shape;466;p49"/>
          <p:cNvSpPr/>
          <p:nvPr>
            <p:ph idx="13" type="pic"/>
          </p:nvPr>
        </p:nvSpPr>
        <p:spPr>
          <a:xfrm>
            <a:off x="5723645" y="3731213"/>
            <a:ext cx="1005900" cy="1005900"/>
          </a:xfrm>
          <a:prstGeom prst="rect">
            <a:avLst/>
          </a:prstGeom>
          <a:noFill/>
          <a:ln>
            <a:noFill/>
          </a:ln>
        </p:spPr>
      </p:sp>
      <p:sp>
        <p:nvSpPr>
          <p:cNvPr id="467" name="Google Shape;467;p49"/>
          <p:cNvSpPr/>
          <p:nvPr>
            <p:ph idx="14" type="pic"/>
          </p:nvPr>
        </p:nvSpPr>
        <p:spPr>
          <a:xfrm>
            <a:off x="5726372" y="5097797"/>
            <a:ext cx="1005900" cy="1005900"/>
          </a:xfrm>
          <a:prstGeom prst="rect">
            <a:avLst/>
          </a:prstGeom>
          <a:noFill/>
          <a:ln>
            <a:noFill/>
          </a:ln>
        </p:spPr>
      </p:sp>
      <p:sp>
        <p:nvSpPr>
          <p:cNvPr id="468" name="Google Shape;468;p49"/>
          <p:cNvSpPr txBox="1"/>
          <p:nvPr>
            <p:ph idx="15"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69" name="Google Shape;469;p4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470" name="Shape 470"/>
        <p:cNvGrpSpPr/>
        <p:nvPr/>
      </p:nvGrpSpPr>
      <p:grpSpPr>
        <a:xfrm>
          <a:off x="0" y="0"/>
          <a:ext cx="0" cy="0"/>
          <a:chOff x="0" y="0"/>
          <a:chExt cx="0" cy="0"/>
        </a:xfrm>
      </p:grpSpPr>
      <p:sp>
        <p:nvSpPr>
          <p:cNvPr id="471" name="Google Shape;471;p50"/>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2" name="Google Shape;472;p5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473" name="Shape 473"/>
        <p:cNvGrpSpPr/>
        <p:nvPr/>
      </p:nvGrpSpPr>
      <p:grpSpPr>
        <a:xfrm>
          <a:off x="0" y="0"/>
          <a:ext cx="0" cy="0"/>
          <a:chOff x="0" y="0"/>
          <a:chExt cx="0" cy="0"/>
        </a:xfrm>
      </p:grpSpPr>
      <p:sp>
        <p:nvSpPr>
          <p:cNvPr id="474" name="Google Shape;474;p51"/>
          <p:cNvSpPr/>
          <p:nvPr/>
        </p:nvSpPr>
        <p:spPr>
          <a:xfrm flipH="1" rot="10800000">
            <a:off x="559066" y="2440497"/>
            <a:ext cx="3596100" cy="35961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75" name="Google Shape;475;p5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476" name="Google Shape;476;p51"/>
          <p:cNvSpPr/>
          <p:nvPr>
            <p:ph idx="2" type="pic"/>
          </p:nvPr>
        </p:nvSpPr>
        <p:spPr>
          <a:xfrm>
            <a:off x="1520815" y="2822850"/>
            <a:ext cx="2831400" cy="2831100"/>
          </a:xfrm>
          <a:prstGeom prst="rect">
            <a:avLst/>
          </a:prstGeom>
          <a:solidFill>
            <a:srgbClr val="F2F2F2"/>
          </a:solidFill>
          <a:ln>
            <a:noFill/>
          </a:ln>
        </p:spPr>
      </p:sp>
      <p:sp>
        <p:nvSpPr>
          <p:cNvPr id="477" name="Google Shape;477;p51"/>
          <p:cNvSpPr txBox="1"/>
          <p:nvPr>
            <p:ph idx="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8" name="Google Shape;478;p5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1" name="Shape 41"/>
        <p:cNvGrpSpPr/>
        <p:nvPr/>
      </p:nvGrpSpPr>
      <p:grpSpPr>
        <a:xfrm>
          <a:off x="0" y="0"/>
          <a:ext cx="0" cy="0"/>
          <a:chOff x="0" y="0"/>
          <a:chExt cx="0" cy="0"/>
        </a:xfrm>
      </p:grpSpPr>
      <p:sp>
        <p:nvSpPr>
          <p:cNvPr id="42" name="Google Shape;42;p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 name="Google Shape;43;p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4" name="Google Shape;44;p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5" name="Google Shape;45;p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6" name="Google Shape;46;p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7" name="Google Shape;47;p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8" name="Google Shape;48;p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 name="Google Shape;49;p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 name="Google Shape;50;p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1" name="Google Shape;51;p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52" name="Google Shape;52;p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53" name="Google Shape;53;p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54" name="Google Shape;54;p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55" name="Google Shape;55;p6"/>
          <p:cNvSpPr/>
          <p:nvPr>
            <p:ph idx="14" type="pic"/>
          </p:nvPr>
        </p:nvSpPr>
        <p:spPr>
          <a:xfrm>
            <a:off x="10686767" y="2650009"/>
            <a:ext cx="365700" cy="365700"/>
          </a:xfrm>
          <a:prstGeom prst="rect">
            <a:avLst/>
          </a:prstGeom>
          <a:noFill/>
          <a:ln>
            <a:noFill/>
          </a:ln>
        </p:spPr>
      </p:sp>
      <p:sp>
        <p:nvSpPr>
          <p:cNvPr id="56" name="Google Shape;56;p6"/>
          <p:cNvSpPr/>
          <p:nvPr>
            <p:ph idx="15" type="pic"/>
          </p:nvPr>
        </p:nvSpPr>
        <p:spPr>
          <a:xfrm>
            <a:off x="1726129" y="2650009"/>
            <a:ext cx="365700" cy="365700"/>
          </a:xfrm>
          <a:prstGeom prst="rect">
            <a:avLst/>
          </a:prstGeom>
          <a:noFill/>
          <a:ln>
            <a:noFill/>
          </a:ln>
        </p:spPr>
      </p:sp>
      <p:sp>
        <p:nvSpPr>
          <p:cNvPr id="57" name="Google Shape;57;p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8" name="Google Shape;58;p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479" name="Shape 479"/>
        <p:cNvGrpSpPr/>
        <p:nvPr/>
      </p:nvGrpSpPr>
      <p:grpSpPr>
        <a:xfrm>
          <a:off x="0" y="0"/>
          <a:ext cx="0" cy="0"/>
          <a:chOff x="0" y="0"/>
          <a:chExt cx="0" cy="0"/>
        </a:xfrm>
      </p:grpSpPr>
      <p:sp>
        <p:nvSpPr>
          <p:cNvPr id="480" name="Google Shape;480;p52"/>
          <p:cNvSpPr/>
          <p:nvPr>
            <p:ph idx="2" type="pic"/>
          </p:nvPr>
        </p:nvSpPr>
        <p:spPr>
          <a:xfrm>
            <a:off x="0" y="0"/>
            <a:ext cx="12192000" cy="6146700"/>
          </a:xfrm>
          <a:prstGeom prst="rect">
            <a:avLst/>
          </a:prstGeom>
          <a:noFill/>
          <a:ln>
            <a:noFill/>
          </a:ln>
        </p:spPr>
      </p:sp>
      <p:sp>
        <p:nvSpPr>
          <p:cNvPr id="481" name="Google Shape;481;p52"/>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2" name="Google Shape;482;p52"/>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3" name="Google Shape;483;p52"/>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484" name="Shape 484"/>
        <p:cNvGrpSpPr/>
        <p:nvPr/>
      </p:nvGrpSpPr>
      <p:grpSpPr>
        <a:xfrm>
          <a:off x="0" y="0"/>
          <a:ext cx="0" cy="0"/>
          <a:chOff x="0" y="0"/>
          <a:chExt cx="0" cy="0"/>
        </a:xfrm>
      </p:grpSpPr>
      <p:sp>
        <p:nvSpPr>
          <p:cNvPr id="485" name="Google Shape;485;p53"/>
          <p:cNvSpPr/>
          <p:nvPr>
            <p:ph idx="2" type="pic"/>
          </p:nvPr>
        </p:nvSpPr>
        <p:spPr>
          <a:xfrm>
            <a:off x="0" y="0"/>
            <a:ext cx="12192000" cy="6146700"/>
          </a:xfrm>
          <a:prstGeom prst="rect">
            <a:avLst/>
          </a:prstGeom>
          <a:noFill/>
          <a:ln>
            <a:noFill/>
          </a:ln>
        </p:spPr>
      </p:sp>
      <p:sp>
        <p:nvSpPr>
          <p:cNvPr id="486" name="Google Shape;486;p53"/>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7" name="Google Shape;487;p53"/>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8" name="Google Shape;488;p53"/>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489" name="Shape 489"/>
        <p:cNvGrpSpPr/>
        <p:nvPr/>
      </p:nvGrpSpPr>
      <p:grpSpPr>
        <a:xfrm>
          <a:off x="0" y="0"/>
          <a:ext cx="0" cy="0"/>
          <a:chOff x="0" y="0"/>
          <a:chExt cx="0" cy="0"/>
        </a:xfrm>
      </p:grpSpPr>
      <p:sp>
        <p:nvSpPr>
          <p:cNvPr id="490" name="Google Shape;490;p54"/>
          <p:cNvSpPr/>
          <p:nvPr>
            <p:ph idx="2" type="pic"/>
          </p:nvPr>
        </p:nvSpPr>
        <p:spPr>
          <a:xfrm>
            <a:off x="0" y="0"/>
            <a:ext cx="12192000" cy="6146700"/>
          </a:xfrm>
          <a:prstGeom prst="rect">
            <a:avLst/>
          </a:prstGeom>
          <a:noFill/>
          <a:ln>
            <a:noFill/>
          </a:ln>
        </p:spPr>
      </p:sp>
      <p:sp>
        <p:nvSpPr>
          <p:cNvPr id="491" name="Google Shape;491;p54"/>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92" name="Google Shape;492;p54"/>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93" name="Google Shape;493;p54"/>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494" name="Shape 494"/>
        <p:cNvGrpSpPr/>
        <p:nvPr/>
      </p:nvGrpSpPr>
      <p:grpSpPr>
        <a:xfrm>
          <a:off x="0" y="0"/>
          <a:ext cx="0" cy="0"/>
          <a:chOff x="0" y="0"/>
          <a:chExt cx="0" cy="0"/>
        </a:xfrm>
      </p:grpSpPr>
      <p:sp>
        <p:nvSpPr>
          <p:cNvPr id="495" name="Google Shape;495;p5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6" name="Google Shape;496;p5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7" name="Google Shape;497;p55"/>
          <p:cNvSpPr txBox="1"/>
          <p:nvPr>
            <p:ph idx="1" type="body"/>
          </p:nvPr>
        </p:nvSpPr>
        <p:spPr>
          <a:xfrm>
            <a:off x="609600" y="1596460"/>
            <a:ext cx="106293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8" name="Google Shape;498;p5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499" name="Shape 499"/>
        <p:cNvGrpSpPr/>
        <p:nvPr/>
      </p:nvGrpSpPr>
      <p:grpSpPr>
        <a:xfrm>
          <a:off x="0" y="0"/>
          <a:ext cx="0" cy="0"/>
          <a:chOff x="0" y="0"/>
          <a:chExt cx="0" cy="0"/>
        </a:xfrm>
      </p:grpSpPr>
      <p:sp>
        <p:nvSpPr>
          <p:cNvPr id="500" name="Google Shape;500;p56"/>
          <p:cNvSpPr txBox="1"/>
          <p:nvPr>
            <p:ph idx="1" type="body"/>
          </p:nvPr>
        </p:nvSpPr>
        <p:spPr>
          <a:xfrm>
            <a:off x="620889" y="1596460"/>
            <a:ext cx="106179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1" name="Google Shape;501;p5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502" name="Shape 502"/>
        <p:cNvGrpSpPr/>
        <p:nvPr/>
      </p:nvGrpSpPr>
      <p:grpSpPr>
        <a:xfrm>
          <a:off x="0" y="0"/>
          <a:ext cx="0" cy="0"/>
          <a:chOff x="0" y="0"/>
          <a:chExt cx="0" cy="0"/>
        </a:xfrm>
      </p:grpSpPr>
      <p:sp>
        <p:nvSpPr>
          <p:cNvPr id="503" name="Google Shape;503;p57"/>
          <p:cNvSpPr/>
          <p:nvPr>
            <p:ph idx="2" type="pic"/>
          </p:nvPr>
        </p:nvSpPr>
        <p:spPr>
          <a:xfrm>
            <a:off x="1676255" y="1665017"/>
            <a:ext cx="1463100" cy="1463100"/>
          </a:xfrm>
          <a:prstGeom prst="rect">
            <a:avLst/>
          </a:prstGeom>
          <a:noFill/>
          <a:ln>
            <a:noFill/>
          </a:ln>
        </p:spPr>
      </p:sp>
      <p:sp>
        <p:nvSpPr>
          <p:cNvPr id="504" name="Google Shape;504;p57"/>
          <p:cNvSpPr txBox="1"/>
          <p:nvPr>
            <p:ph idx="1" type="body"/>
          </p:nvPr>
        </p:nvSpPr>
        <p:spPr>
          <a:xfrm>
            <a:off x="1247018"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5" name="Google Shape;505;p57"/>
          <p:cNvSpPr txBox="1"/>
          <p:nvPr>
            <p:ph idx="3" type="body"/>
          </p:nvPr>
        </p:nvSpPr>
        <p:spPr>
          <a:xfrm>
            <a:off x="1247018"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6" name="Google Shape;506;p57"/>
          <p:cNvSpPr/>
          <p:nvPr>
            <p:ph idx="4" type="pic"/>
          </p:nvPr>
        </p:nvSpPr>
        <p:spPr>
          <a:xfrm>
            <a:off x="5056062" y="1665017"/>
            <a:ext cx="1463100" cy="1463100"/>
          </a:xfrm>
          <a:prstGeom prst="rect">
            <a:avLst/>
          </a:prstGeom>
          <a:noFill/>
          <a:ln>
            <a:noFill/>
          </a:ln>
        </p:spPr>
      </p:sp>
      <p:sp>
        <p:nvSpPr>
          <p:cNvPr id="507" name="Google Shape;507;p57"/>
          <p:cNvSpPr txBox="1"/>
          <p:nvPr>
            <p:ph idx="5" type="body"/>
          </p:nvPr>
        </p:nvSpPr>
        <p:spPr>
          <a:xfrm>
            <a:off x="4626825"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8" name="Google Shape;508;p57"/>
          <p:cNvSpPr txBox="1"/>
          <p:nvPr>
            <p:ph idx="6" type="body"/>
          </p:nvPr>
        </p:nvSpPr>
        <p:spPr>
          <a:xfrm>
            <a:off x="4626825"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9" name="Google Shape;509;p57"/>
          <p:cNvSpPr/>
          <p:nvPr>
            <p:ph idx="7" type="pic"/>
          </p:nvPr>
        </p:nvSpPr>
        <p:spPr>
          <a:xfrm>
            <a:off x="8435870" y="1665017"/>
            <a:ext cx="1463100" cy="1463100"/>
          </a:xfrm>
          <a:prstGeom prst="rect">
            <a:avLst/>
          </a:prstGeom>
          <a:noFill/>
          <a:ln>
            <a:noFill/>
          </a:ln>
        </p:spPr>
      </p:sp>
      <p:sp>
        <p:nvSpPr>
          <p:cNvPr id="510" name="Google Shape;510;p57"/>
          <p:cNvSpPr txBox="1"/>
          <p:nvPr>
            <p:ph idx="8" type="body"/>
          </p:nvPr>
        </p:nvSpPr>
        <p:spPr>
          <a:xfrm>
            <a:off x="8006633"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1" name="Google Shape;511;p57"/>
          <p:cNvSpPr txBox="1"/>
          <p:nvPr>
            <p:ph idx="9" type="body"/>
          </p:nvPr>
        </p:nvSpPr>
        <p:spPr>
          <a:xfrm>
            <a:off x="8006633"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2" name="Google Shape;512;p57"/>
          <p:cNvSpPr/>
          <p:nvPr>
            <p:ph idx="13" type="pic"/>
          </p:nvPr>
        </p:nvSpPr>
        <p:spPr>
          <a:xfrm>
            <a:off x="1676255" y="4072552"/>
            <a:ext cx="1463100" cy="1463100"/>
          </a:xfrm>
          <a:prstGeom prst="rect">
            <a:avLst/>
          </a:prstGeom>
          <a:noFill/>
          <a:ln>
            <a:noFill/>
          </a:ln>
        </p:spPr>
      </p:sp>
      <p:sp>
        <p:nvSpPr>
          <p:cNvPr id="513" name="Google Shape;513;p57"/>
          <p:cNvSpPr txBox="1"/>
          <p:nvPr>
            <p:ph idx="14" type="body"/>
          </p:nvPr>
        </p:nvSpPr>
        <p:spPr>
          <a:xfrm>
            <a:off x="1247018"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4" name="Google Shape;514;p57"/>
          <p:cNvSpPr txBox="1"/>
          <p:nvPr>
            <p:ph idx="15" type="body"/>
          </p:nvPr>
        </p:nvSpPr>
        <p:spPr>
          <a:xfrm>
            <a:off x="1247018"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5" name="Google Shape;515;p57"/>
          <p:cNvSpPr/>
          <p:nvPr>
            <p:ph idx="16" type="pic"/>
          </p:nvPr>
        </p:nvSpPr>
        <p:spPr>
          <a:xfrm>
            <a:off x="5056062" y="4072552"/>
            <a:ext cx="1463100" cy="1463100"/>
          </a:xfrm>
          <a:prstGeom prst="rect">
            <a:avLst/>
          </a:prstGeom>
          <a:noFill/>
          <a:ln>
            <a:noFill/>
          </a:ln>
        </p:spPr>
      </p:sp>
      <p:sp>
        <p:nvSpPr>
          <p:cNvPr id="516" name="Google Shape;516;p57"/>
          <p:cNvSpPr txBox="1"/>
          <p:nvPr>
            <p:ph idx="17" type="body"/>
          </p:nvPr>
        </p:nvSpPr>
        <p:spPr>
          <a:xfrm>
            <a:off x="4626825"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7" name="Google Shape;517;p57"/>
          <p:cNvSpPr txBox="1"/>
          <p:nvPr>
            <p:ph idx="18" type="body"/>
          </p:nvPr>
        </p:nvSpPr>
        <p:spPr>
          <a:xfrm>
            <a:off x="4626825"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8" name="Google Shape;518;p57"/>
          <p:cNvSpPr/>
          <p:nvPr>
            <p:ph idx="19" type="pic"/>
          </p:nvPr>
        </p:nvSpPr>
        <p:spPr>
          <a:xfrm>
            <a:off x="8435870" y="4072552"/>
            <a:ext cx="1463100" cy="1463100"/>
          </a:xfrm>
          <a:prstGeom prst="rect">
            <a:avLst/>
          </a:prstGeom>
          <a:noFill/>
          <a:ln>
            <a:noFill/>
          </a:ln>
        </p:spPr>
      </p:sp>
      <p:sp>
        <p:nvSpPr>
          <p:cNvPr id="519" name="Google Shape;519;p57"/>
          <p:cNvSpPr txBox="1"/>
          <p:nvPr>
            <p:ph idx="20" type="body"/>
          </p:nvPr>
        </p:nvSpPr>
        <p:spPr>
          <a:xfrm>
            <a:off x="8006633"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20" name="Google Shape;520;p57"/>
          <p:cNvSpPr txBox="1"/>
          <p:nvPr>
            <p:ph idx="21" type="body"/>
          </p:nvPr>
        </p:nvSpPr>
        <p:spPr>
          <a:xfrm>
            <a:off x="8006633"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21" name="Google Shape;521;p5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22" name="Shape 522"/>
        <p:cNvGrpSpPr/>
        <p:nvPr/>
      </p:nvGrpSpPr>
      <p:grpSpPr>
        <a:xfrm>
          <a:off x="0" y="0"/>
          <a:ext cx="0" cy="0"/>
          <a:chOff x="0" y="0"/>
          <a:chExt cx="0" cy="0"/>
        </a:xfrm>
      </p:grpSpPr>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523" name="Shape 523"/>
        <p:cNvGrpSpPr/>
        <p:nvPr/>
      </p:nvGrpSpPr>
      <p:grpSpPr>
        <a:xfrm>
          <a:off x="0" y="0"/>
          <a:ext cx="0" cy="0"/>
          <a:chOff x="0" y="0"/>
          <a:chExt cx="0" cy="0"/>
        </a:xfrm>
      </p:grpSpPr>
      <p:sp>
        <p:nvSpPr>
          <p:cNvPr id="524" name="Google Shape;524;p59"/>
          <p:cNvSpPr txBox="1"/>
          <p:nvPr>
            <p:ph idx="1" type="body"/>
          </p:nvPr>
        </p:nvSpPr>
        <p:spPr>
          <a:xfrm>
            <a:off x="616639" y="2385835"/>
            <a:ext cx="54795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5" name="Google Shape;525;p59"/>
          <p:cNvSpPr txBox="1"/>
          <p:nvPr>
            <p:ph idx="2" type="body"/>
          </p:nvPr>
        </p:nvSpPr>
        <p:spPr>
          <a:xfrm>
            <a:off x="6325085" y="23842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6" name="Google Shape;526;p5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7" name="Google Shape;527;p59"/>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8" name="Google Shape;528;p59"/>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9" name="Google Shape;529;p5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530" name="Shape 530"/>
        <p:cNvGrpSpPr/>
        <p:nvPr/>
      </p:nvGrpSpPr>
      <p:grpSpPr>
        <a:xfrm>
          <a:off x="0" y="0"/>
          <a:ext cx="0" cy="0"/>
          <a:chOff x="0" y="0"/>
          <a:chExt cx="0" cy="0"/>
        </a:xfrm>
      </p:grpSpPr>
      <p:cxnSp>
        <p:nvCxnSpPr>
          <p:cNvPr id="531" name="Google Shape;531;p60"/>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532" name="Google Shape;532;p60"/>
          <p:cNvSpPr txBox="1"/>
          <p:nvPr>
            <p:ph idx="1" type="body"/>
          </p:nvPr>
        </p:nvSpPr>
        <p:spPr>
          <a:xfrm>
            <a:off x="616639" y="2309635"/>
            <a:ext cx="5322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3" name="Google Shape;533;p60"/>
          <p:cNvSpPr txBox="1"/>
          <p:nvPr>
            <p:ph idx="2" type="body"/>
          </p:nvPr>
        </p:nvSpPr>
        <p:spPr>
          <a:xfrm>
            <a:off x="6325085" y="23080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4" name="Google Shape;534;p60"/>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5" name="Google Shape;535;p6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536" name="Shape 536"/>
        <p:cNvGrpSpPr/>
        <p:nvPr/>
      </p:nvGrpSpPr>
      <p:grpSpPr>
        <a:xfrm>
          <a:off x="0" y="0"/>
          <a:ext cx="0" cy="0"/>
          <a:chOff x="0" y="0"/>
          <a:chExt cx="0" cy="0"/>
        </a:xfrm>
      </p:grpSpPr>
      <p:cxnSp>
        <p:nvCxnSpPr>
          <p:cNvPr id="537" name="Google Shape;537;p61"/>
          <p:cNvCxnSpPr/>
          <p:nvPr/>
        </p:nvCxnSpPr>
        <p:spPr>
          <a:xfrm>
            <a:off x="4114802" y="24481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38" name="Google Shape;538;p61"/>
          <p:cNvCxnSpPr/>
          <p:nvPr/>
        </p:nvCxnSpPr>
        <p:spPr>
          <a:xfrm>
            <a:off x="7955974" y="2448902"/>
            <a:ext cx="0" cy="3201000"/>
          </a:xfrm>
          <a:prstGeom prst="straightConnector1">
            <a:avLst/>
          </a:prstGeom>
          <a:noFill/>
          <a:ln cap="flat" cmpd="sng" w="12700">
            <a:solidFill>
              <a:schemeClr val="accent6"/>
            </a:solidFill>
            <a:prstDash val="solid"/>
            <a:round/>
            <a:headEnd len="sm" w="sm" type="none"/>
            <a:tailEnd len="sm" w="sm" type="none"/>
          </a:ln>
        </p:spPr>
      </p:cxnSp>
      <p:sp>
        <p:nvSpPr>
          <p:cNvPr id="539" name="Google Shape;539;p61"/>
          <p:cNvSpPr txBox="1"/>
          <p:nvPr>
            <p:ph idx="1" type="body"/>
          </p:nvPr>
        </p:nvSpPr>
        <p:spPr>
          <a:xfrm>
            <a:off x="11728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0" name="Google Shape;540;p61"/>
          <p:cNvSpPr txBox="1"/>
          <p:nvPr>
            <p:ph idx="2" type="body"/>
          </p:nvPr>
        </p:nvSpPr>
        <p:spPr>
          <a:xfrm>
            <a:off x="1172897" y="2946512"/>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1" name="Google Shape;541;p61"/>
          <p:cNvSpPr txBox="1"/>
          <p:nvPr>
            <p:ph idx="3" type="body"/>
          </p:nvPr>
        </p:nvSpPr>
        <p:spPr>
          <a:xfrm>
            <a:off x="501406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2" name="Google Shape;542;p61"/>
          <p:cNvSpPr txBox="1"/>
          <p:nvPr>
            <p:ph idx="4" type="body"/>
          </p:nvPr>
        </p:nvSpPr>
        <p:spPr>
          <a:xfrm>
            <a:off x="5014068"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3" name="Google Shape;543;p61"/>
          <p:cNvSpPr txBox="1"/>
          <p:nvPr>
            <p:ph idx="5" type="body"/>
          </p:nvPr>
        </p:nvSpPr>
        <p:spPr>
          <a:xfrm>
            <a:off x="894212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4" name="Google Shape;544;p61"/>
          <p:cNvSpPr txBox="1"/>
          <p:nvPr>
            <p:ph idx="6" type="body"/>
          </p:nvPr>
        </p:nvSpPr>
        <p:spPr>
          <a:xfrm>
            <a:off x="8928524"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5" name="Google Shape;545;p61"/>
          <p:cNvSpPr txBox="1"/>
          <p:nvPr>
            <p:ph idx="7"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46" name="Google Shape;546;p6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59" name="Shape 59"/>
        <p:cNvGrpSpPr/>
        <p:nvPr/>
      </p:nvGrpSpPr>
      <p:grpSpPr>
        <a:xfrm>
          <a:off x="0" y="0"/>
          <a:ext cx="0" cy="0"/>
          <a:chOff x="0" y="0"/>
          <a:chExt cx="0" cy="0"/>
        </a:xfrm>
      </p:grpSpPr>
      <p:sp>
        <p:nvSpPr>
          <p:cNvPr id="60" name="Google Shape;60;p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1" name="Google Shape;61;p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2" name="Google Shape;62;p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3" name="Google Shape;63;p7"/>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 name="Google Shape;64;p7"/>
          <p:cNvSpPr txBox="1"/>
          <p:nvPr>
            <p:ph idx="2" type="body"/>
          </p:nvPr>
        </p:nvSpPr>
        <p:spPr>
          <a:xfrm>
            <a:off x="609750" y="2385825"/>
            <a:ext cx="5640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5" name="Google Shape;65;p7"/>
          <p:cNvSpPr/>
          <p:nvPr>
            <p:ph idx="3" type="pic"/>
          </p:nvPr>
        </p:nvSpPr>
        <p:spPr>
          <a:xfrm>
            <a:off x="6458875" y="416100"/>
            <a:ext cx="8692500" cy="6025800"/>
          </a:xfrm>
          <a:prstGeom prst="roundRect">
            <a:avLst>
              <a:gd fmla="val 50000" name="adj"/>
            </a:avLst>
          </a:prstGeom>
          <a:noFill/>
          <a:ln>
            <a:noFill/>
          </a:ln>
        </p:spPr>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547" name="Shape 547"/>
        <p:cNvGrpSpPr/>
        <p:nvPr/>
      </p:nvGrpSpPr>
      <p:grpSpPr>
        <a:xfrm>
          <a:off x="0" y="0"/>
          <a:ext cx="0" cy="0"/>
          <a:chOff x="0" y="0"/>
          <a:chExt cx="0" cy="0"/>
        </a:xfrm>
      </p:grpSpPr>
      <p:sp>
        <p:nvSpPr>
          <p:cNvPr id="548" name="Google Shape;548;p62"/>
          <p:cNvSpPr/>
          <p:nvPr>
            <p:ph idx="2" type="pic"/>
          </p:nvPr>
        </p:nvSpPr>
        <p:spPr>
          <a:xfrm>
            <a:off x="1823096" y="2574245"/>
            <a:ext cx="1005900" cy="1005900"/>
          </a:xfrm>
          <a:prstGeom prst="rect">
            <a:avLst/>
          </a:prstGeom>
          <a:noFill/>
          <a:ln>
            <a:noFill/>
          </a:ln>
        </p:spPr>
      </p:sp>
      <p:sp>
        <p:nvSpPr>
          <p:cNvPr id="549" name="Google Shape;549;p62"/>
          <p:cNvSpPr/>
          <p:nvPr>
            <p:ph idx="3" type="pic"/>
          </p:nvPr>
        </p:nvSpPr>
        <p:spPr>
          <a:xfrm>
            <a:off x="5593080" y="2574245"/>
            <a:ext cx="1005900" cy="1005900"/>
          </a:xfrm>
          <a:prstGeom prst="rect">
            <a:avLst/>
          </a:prstGeom>
          <a:noFill/>
          <a:ln>
            <a:noFill/>
          </a:ln>
        </p:spPr>
      </p:sp>
      <p:sp>
        <p:nvSpPr>
          <p:cNvPr id="550" name="Google Shape;550;p62"/>
          <p:cNvSpPr/>
          <p:nvPr>
            <p:ph idx="4" type="pic"/>
          </p:nvPr>
        </p:nvSpPr>
        <p:spPr>
          <a:xfrm>
            <a:off x="9222271" y="2574245"/>
            <a:ext cx="1005900" cy="1005900"/>
          </a:xfrm>
          <a:prstGeom prst="rect">
            <a:avLst/>
          </a:prstGeom>
          <a:noFill/>
          <a:ln>
            <a:noFill/>
          </a:ln>
        </p:spPr>
      </p:sp>
      <p:cxnSp>
        <p:nvCxnSpPr>
          <p:cNvPr id="551" name="Google Shape;551;p62"/>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52" name="Google Shape;552;p62"/>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553" name="Google Shape;553;p62"/>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4" name="Google Shape;554;p62"/>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5" name="Google Shape;555;p62"/>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6" name="Google Shape;556;p62"/>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7" name="Google Shape;557;p62"/>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8" name="Google Shape;558;p62"/>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9" name="Google Shape;559;p62"/>
          <p:cNvSpPr txBox="1"/>
          <p:nvPr>
            <p:ph idx="1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60" name="Google Shape;560;p6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561" name="Shape 561"/>
        <p:cNvGrpSpPr/>
        <p:nvPr/>
      </p:nvGrpSpPr>
      <p:grpSpPr>
        <a:xfrm>
          <a:off x="0" y="0"/>
          <a:ext cx="0" cy="0"/>
          <a:chOff x="0" y="0"/>
          <a:chExt cx="0" cy="0"/>
        </a:xfrm>
      </p:grpSpPr>
      <p:sp>
        <p:nvSpPr>
          <p:cNvPr id="562" name="Google Shape;562;p63"/>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563" name="Google Shape;563;p63"/>
          <p:cNvSpPr/>
          <p:nvPr>
            <p:ph idx="2" type="pic"/>
          </p:nvPr>
        </p:nvSpPr>
        <p:spPr>
          <a:xfrm>
            <a:off x="729761" y="1921550"/>
            <a:ext cx="822900" cy="822900"/>
          </a:xfrm>
          <a:prstGeom prst="rect">
            <a:avLst/>
          </a:prstGeom>
          <a:noFill/>
          <a:ln>
            <a:noFill/>
          </a:ln>
        </p:spPr>
      </p:sp>
      <p:sp>
        <p:nvSpPr>
          <p:cNvPr id="564" name="Google Shape;564;p63"/>
          <p:cNvSpPr/>
          <p:nvPr>
            <p:ph idx="3" type="pic"/>
          </p:nvPr>
        </p:nvSpPr>
        <p:spPr>
          <a:xfrm>
            <a:off x="729761" y="3037769"/>
            <a:ext cx="822900" cy="822900"/>
          </a:xfrm>
          <a:prstGeom prst="rect">
            <a:avLst/>
          </a:prstGeom>
          <a:noFill/>
          <a:ln>
            <a:noFill/>
          </a:ln>
        </p:spPr>
      </p:sp>
      <p:sp>
        <p:nvSpPr>
          <p:cNvPr id="565" name="Google Shape;565;p63"/>
          <p:cNvSpPr/>
          <p:nvPr>
            <p:ph idx="4" type="pic"/>
          </p:nvPr>
        </p:nvSpPr>
        <p:spPr>
          <a:xfrm>
            <a:off x="729761" y="4151979"/>
            <a:ext cx="822900" cy="822900"/>
          </a:xfrm>
          <a:prstGeom prst="rect">
            <a:avLst/>
          </a:prstGeom>
          <a:noFill/>
          <a:ln>
            <a:noFill/>
          </a:ln>
        </p:spPr>
      </p:sp>
      <p:sp>
        <p:nvSpPr>
          <p:cNvPr id="566" name="Google Shape;566;p63"/>
          <p:cNvSpPr/>
          <p:nvPr>
            <p:ph idx="5" type="pic"/>
          </p:nvPr>
        </p:nvSpPr>
        <p:spPr>
          <a:xfrm>
            <a:off x="729761" y="5262171"/>
            <a:ext cx="822900" cy="822900"/>
          </a:xfrm>
          <a:prstGeom prst="rect">
            <a:avLst/>
          </a:prstGeom>
          <a:noFill/>
          <a:ln>
            <a:noFill/>
          </a:ln>
        </p:spPr>
      </p:sp>
      <p:sp>
        <p:nvSpPr>
          <p:cNvPr id="567" name="Google Shape;567;p63"/>
          <p:cNvSpPr txBox="1"/>
          <p:nvPr>
            <p:ph idx="1" type="body"/>
          </p:nvPr>
        </p:nvSpPr>
        <p:spPr>
          <a:xfrm>
            <a:off x="2019578" y="1921550"/>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8" name="Google Shape;568;p63"/>
          <p:cNvSpPr txBox="1"/>
          <p:nvPr>
            <p:ph idx="6" type="body"/>
          </p:nvPr>
        </p:nvSpPr>
        <p:spPr>
          <a:xfrm>
            <a:off x="2019578" y="303776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9" name="Google Shape;569;p63"/>
          <p:cNvSpPr txBox="1"/>
          <p:nvPr>
            <p:ph idx="7" type="body"/>
          </p:nvPr>
        </p:nvSpPr>
        <p:spPr>
          <a:xfrm>
            <a:off x="2019578" y="415197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0" name="Google Shape;570;p63"/>
          <p:cNvSpPr txBox="1"/>
          <p:nvPr>
            <p:ph idx="8" type="body"/>
          </p:nvPr>
        </p:nvSpPr>
        <p:spPr>
          <a:xfrm>
            <a:off x="2019578" y="5262171"/>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1" name="Google Shape;571;p63"/>
          <p:cNvSpPr/>
          <p:nvPr>
            <p:ph idx="9" type="pic"/>
          </p:nvPr>
        </p:nvSpPr>
        <p:spPr>
          <a:xfrm flipH="1">
            <a:off x="6458875" y="416100"/>
            <a:ext cx="5733300" cy="6025800"/>
          </a:xfrm>
          <a:prstGeom prst="flowChartDelay">
            <a:avLst/>
          </a:prstGeom>
          <a:noFill/>
          <a:ln>
            <a:noFill/>
          </a:ln>
        </p:spPr>
      </p:sp>
      <p:sp>
        <p:nvSpPr>
          <p:cNvPr id="572" name="Google Shape;572;p6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573" name="Shape 573"/>
        <p:cNvGrpSpPr/>
        <p:nvPr/>
      </p:nvGrpSpPr>
      <p:grpSpPr>
        <a:xfrm>
          <a:off x="0" y="0"/>
          <a:ext cx="0" cy="0"/>
          <a:chOff x="0" y="0"/>
          <a:chExt cx="0" cy="0"/>
        </a:xfrm>
      </p:grpSpPr>
      <p:sp>
        <p:nvSpPr>
          <p:cNvPr id="574" name="Google Shape;574;p64"/>
          <p:cNvSpPr/>
          <p:nvPr>
            <p:ph idx="2" type="pic"/>
          </p:nvPr>
        </p:nvSpPr>
        <p:spPr>
          <a:xfrm>
            <a:off x="0" y="416100"/>
            <a:ext cx="5733300" cy="6025800"/>
          </a:xfrm>
          <a:prstGeom prst="flowChartDelay">
            <a:avLst/>
          </a:prstGeom>
          <a:noFill/>
          <a:ln>
            <a:noFill/>
          </a:ln>
        </p:spPr>
      </p:sp>
      <p:sp>
        <p:nvSpPr>
          <p:cNvPr id="575" name="Google Shape;575;p64"/>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6" name="Google Shape;576;p64"/>
          <p:cNvSpPr txBox="1"/>
          <p:nvPr>
            <p:ph idx="3"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7" name="Google Shape;577;p64"/>
          <p:cNvSpPr txBox="1"/>
          <p:nvPr>
            <p:ph type="title"/>
          </p:nvPr>
        </p:nvSpPr>
        <p:spPr>
          <a:xfrm>
            <a:off x="6096000" y="65925"/>
            <a:ext cx="54672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578" name="Shape 578"/>
        <p:cNvGrpSpPr/>
        <p:nvPr/>
      </p:nvGrpSpPr>
      <p:grpSpPr>
        <a:xfrm>
          <a:off x="0" y="0"/>
          <a:ext cx="0" cy="0"/>
          <a:chOff x="0" y="0"/>
          <a:chExt cx="0" cy="0"/>
        </a:xfrm>
      </p:grpSpPr>
      <p:sp>
        <p:nvSpPr>
          <p:cNvPr id="579" name="Google Shape;579;p65"/>
          <p:cNvSpPr/>
          <p:nvPr/>
        </p:nvSpPr>
        <p:spPr>
          <a:xfrm>
            <a:off x="4953964" y="1855357"/>
            <a:ext cx="6971700" cy="6971700"/>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0" name="Google Shape;580;p65"/>
          <p:cNvSpPr/>
          <p:nvPr/>
        </p:nvSpPr>
        <p:spPr>
          <a:xfrm rot="10800000">
            <a:off x="7287775" y="-641793"/>
            <a:ext cx="6971700" cy="6971700"/>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1" name="Google Shape;581;p65"/>
          <p:cNvSpPr txBox="1"/>
          <p:nvPr>
            <p:ph idx="1" type="body"/>
          </p:nvPr>
        </p:nvSpPr>
        <p:spPr>
          <a:xfrm>
            <a:off x="7974958" y="2963119"/>
            <a:ext cx="2743200" cy="2196300"/>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582" name="Google Shape;582;p65"/>
          <p:cNvSpPr txBox="1"/>
          <p:nvPr>
            <p:ph idx="2" type="body"/>
          </p:nvPr>
        </p:nvSpPr>
        <p:spPr>
          <a:xfrm>
            <a:off x="616639" y="2385835"/>
            <a:ext cx="66282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3" name="Google Shape;583;p65"/>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4" name="Google Shape;584;p6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585" name="Shape 585"/>
        <p:cNvGrpSpPr/>
        <p:nvPr/>
      </p:nvGrpSpPr>
      <p:grpSpPr>
        <a:xfrm>
          <a:off x="0" y="0"/>
          <a:ext cx="0" cy="0"/>
          <a:chOff x="0" y="0"/>
          <a:chExt cx="0" cy="0"/>
        </a:xfrm>
      </p:grpSpPr>
      <p:sp>
        <p:nvSpPr>
          <p:cNvPr id="586" name="Google Shape;586;p66"/>
          <p:cNvSpPr/>
          <p:nvPr/>
        </p:nvSpPr>
        <p:spPr>
          <a:xfrm>
            <a:off x="5109730"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0"/>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587" name="Google Shape;587;p66"/>
          <p:cNvSpPr/>
          <p:nvPr/>
        </p:nvSpPr>
        <p:spPr>
          <a:xfrm>
            <a:off x="2370667"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588" name="Google Shape;588;p66"/>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9" name="Google Shape;589;p66"/>
          <p:cNvSpPr txBox="1"/>
          <p:nvPr>
            <p:ph idx="2" type="body"/>
          </p:nvPr>
        </p:nvSpPr>
        <p:spPr>
          <a:xfrm>
            <a:off x="2539999"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0" name="Google Shape;590;p66"/>
          <p:cNvSpPr txBox="1"/>
          <p:nvPr>
            <p:ph idx="3" type="body"/>
          </p:nvPr>
        </p:nvSpPr>
        <p:spPr>
          <a:xfrm>
            <a:off x="6829776"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1" name="Google Shape;591;p6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592" name="Shape 592"/>
        <p:cNvGrpSpPr/>
        <p:nvPr/>
      </p:nvGrpSpPr>
      <p:grpSpPr>
        <a:xfrm>
          <a:off x="0" y="0"/>
          <a:ext cx="0" cy="0"/>
          <a:chOff x="0" y="0"/>
          <a:chExt cx="0" cy="0"/>
        </a:xfrm>
      </p:grpSpPr>
      <p:sp>
        <p:nvSpPr>
          <p:cNvPr id="593" name="Google Shape;593;p67"/>
          <p:cNvSpPr/>
          <p:nvPr>
            <p:ph idx="2" type="pic"/>
          </p:nvPr>
        </p:nvSpPr>
        <p:spPr>
          <a:xfrm>
            <a:off x="628891" y="1672660"/>
            <a:ext cx="2543700" cy="2297400"/>
          </a:xfrm>
          <a:prstGeom prst="rect">
            <a:avLst/>
          </a:prstGeom>
          <a:noFill/>
          <a:ln>
            <a:noFill/>
          </a:ln>
        </p:spPr>
      </p:sp>
      <p:sp>
        <p:nvSpPr>
          <p:cNvPr id="594" name="Google Shape;594;p67"/>
          <p:cNvSpPr/>
          <p:nvPr>
            <p:ph idx="3" type="pic"/>
          </p:nvPr>
        </p:nvSpPr>
        <p:spPr>
          <a:xfrm>
            <a:off x="3302977" y="1672660"/>
            <a:ext cx="2543700" cy="2297400"/>
          </a:xfrm>
          <a:prstGeom prst="rect">
            <a:avLst/>
          </a:prstGeom>
          <a:noFill/>
          <a:ln>
            <a:noFill/>
          </a:ln>
        </p:spPr>
      </p:sp>
      <p:sp>
        <p:nvSpPr>
          <p:cNvPr id="595" name="Google Shape;595;p67"/>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6" name="Google Shape;596;p67"/>
          <p:cNvSpPr txBox="1"/>
          <p:nvPr>
            <p:ph idx="4"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7" name="Google Shape;597;p67"/>
          <p:cNvSpPr/>
          <p:nvPr>
            <p:ph idx="5" type="pic"/>
          </p:nvPr>
        </p:nvSpPr>
        <p:spPr>
          <a:xfrm>
            <a:off x="628891" y="4080194"/>
            <a:ext cx="2543700" cy="2297400"/>
          </a:xfrm>
          <a:prstGeom prst="rect">
            <a:avLst/>
          </a:prstGeom>
          <a:noFill/>
          <a:ln>
            <a:noFill/>
          </a:ln>
        </p:spPr>
      </p:sp>
      <p:sp>
        <p:nvSpPr>
          <p:cNvPr id="598" name="Google Shape;598;p67"/>
          <p:cNvSpPr/>
          <p:nvPr>
            <p:ph idx="6" type="pic"/>
          </p:nvPr>
        </p:nvSpPr>
        <p:spPr>
          <a:xfrm>
            <a:off x="3302977" y="4080194"/>
            <a:ext cx="2543700" cy="2297400"/>
          </a:xfrm>
          <a:prstGeom prst="rect">
            <a:avLst/>
          </a:prstGeom>
          <a:noFill/>
          <a:ln>
            <a:noFill/>
          </a:ln>
        </p:spPr>
      </p:sp>
      <p:sp>
        <p:nvSpPr>
          <p:cNvPr id="599" name="Google Shape;599;p6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600" name="Shape 600"/>
        <p:cNvGrpSpPr/>
        <p:nvPr/>
      </p:nvGrpSpPr>
      <p:grpSpPr>
        <a:xfrm>
          <a:off x="0" y="0"/>
          <a:ext cx="0" cy="0"/>
          <a:chOff x="0" y="0"/>
          <a:chExt cx="0" cy="0"/>
        </a:xfrm>
      </p:grpSpPr>
      <p:sp>
        <p:nvSpPr>
          <p:cNvPr id="601" name="Google Shape;601;p68"/>
          <p:cNvSpPr/>
          <p:nvPr>
            <p:ph idx="2" type="chart"/>
          </p:nvPr>
        </p:nvSpPr>
        <p:spPr>
          <a:xfrm>
            <a:off x="5920502" y="2353895"/>
            <a:ext cx="5683500" cy="37431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02" name="Google Shape;602;p68"/>
          <p:cNvSpPr txBox="1"/>
          <p:nvPr>
            <p:ph idx="1" type="body"/>
          </p:nvPr>
        </p:nvSpPr>
        <p:spPr>
          <a:xfrm>
            <a:off x="1233693" y="305794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3" name="Google Shape;603;p68"/>
          <p:cNvSpPr txBox="1"/>
          <p:nvPr>
            <p:ph idx="3" type="body"/>
          </p:nvPr>
        </p:nvSpPr>
        <p:spPr>
          <a:xfrm>
            <a:off x="1228229" y="264895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4" name="Google Shape;604;p68"/>
          <p:cNvSpPr txBox="1"/>
          <p:nvPr>
            <p:ph idx="4" type="body"/>
          </p:nvPr>
        </p:nvSpPr>
        <p:spPr>
          <a:xfrm>
            <a:off x="1228229" y="400359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5" name="Google Shape;605;p68"/>
          <p:cNvSpPr txBox="1"/>
          <p:nvPr>
            <p:ph idx="5" type="body"/>
          </p:nvPr>
        </p:nvSpPr>
        <p:spPr>
          <a:xfrm>
            <a:off x="1222765" y="359460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6" name="Google Shape;606;p68"/>
          <p:cNvSpPr txBox="1"/>
          <p:nvPr>
            <p:ph idx="6" type="body"/>
          </p:nvPr>
        </p:nvSpPr>
        <p:spPr>
          <a:xfrm>
            <a:off x="1244367" y="497673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7" name="Google Shape;607;p68"/>
          <p:cNvSpPr txBox="1"/>
          <p:nvPr>
            <p:ph idx="7" type="body"/>
          </p:nvPr>
        </p:nvSpPr>
        <p:spPr>
          <a:xfrm>
            <a:off x="1238903" y="456774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8" name="Google Shape;608;p68"/>
          <p:cNvSpPr txBox="1"/>
          <p:nvPr>
            <p:ph idx="8"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09" name="Google Shape;609;p68"/>
          <p:cNvSpPr/>
          <p:nvPr>
            <p:ph idx="9" type="pic"/>
          </p:nvPr>
        </p:nvSpPr>
        <p:spPr>
          <a:xfrm>
            <a:off x="616639" y="2669177"/>
            <a:ext cx="365700" cy="365700"/>
          </a:xfrm>
          <a:prstGeom prst="rect">
            <a:avLst/>
          </a:prstGeom>
          <a:noFill/>
          <a:ln>
            <a:noFill/>
          </a:ln>
        </p:spPr>
      </p:sp>
      <p:sp>
        <p:nvSpPr>
          <p:cNvPr id="610" name="Google Shape;610;p68"/>
          <p:cNvSpPr/>
          <p:nvPr>
            <p:ph idx="13" type="pic"/>
          </p:nvPr>
        </p:nvSpPr>
        <p:spPr>
          <a:xfrm>
            <a:off x="616639" y="3583577"/>
            <a:ext cx="365700" cy="365700"/>
          </a:xfrm>
          <a:prstGeom prst="rect">
            <a:avLst/>
          </a:prstGeom>
          <a:noFill/>
          <a:ln>
            <a:noFill/>
          </a:ln>
        </p:spPr>
      </p:sp>
      <p:sp>
        <p:nvSpPr>
          <p:cNvPr id="611" name="Google Shape;611;p68"/>
          <p:cNvSpPr/>
          <p:nvPr>
            <p:ph idx="14" type="pic"/>
          </p:nvPr>
        </p:nvSpPr>
        <p:spPr>
          <a:xfrm>
            <a:off x="616639" y="4565710"/>
            <a:ext cx="365700" cy="365700"/>
          </a:xfrm>
          <a:prstGeom prst="rect">
            <a:avLst/>
          </a:prstGeom>
          <a:noFill/>
          <a:ln>
            <a:noFill/>
          </a:ln>
        </p:spPr>
      </p:sp>
      <p:sp>
        <p:nvSpPr>
          <p:cNvPr id="612" name="Google Shape;612;p6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613" name="Shape 613"/>
        <p:cNvGrpSpPr/>
        <p:nvPr/>
      </p:nvGrpSpPr>
      <p:grpSpPr>
        <a:xfrm>
          <a:off x="0" y="0"/>
          <a:ext cx="0" cy="0"/>
          <a:chOff x="0" y="0"/>
          <a:chExt cx="0" cy="0"/>
        </a:xfrm>
      </p:grpSpPr>
      <p:sp>
        <p:nvSpPr>
          <p:cNvPr id="614" name="Google Shape;614;p69"/>
          <p:cNvSpPr/>
          <p:nvPr/>
        </p:nvSpPr>
        <p:spPr>
          <a:xfrm>
            <a:off x="6463894" y="3715473"/>
            <a:ext cx="2784300" cy="2477100"/>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5" name="Google Shape;615;p69"/>
          <p:cNvSpPr txBox="1"/>
          <p:nvPr/>
        </p:nvSpPr>
        <p:spPr>
          <a:xfrm>
            <a:off x="6736467" y="3945480"/>
            <a:ext cx="19932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6" name="Google Shape;616;p69"/>
          <p:cNvSpPr txBox="1"/>
          <p:nvPr/>
        </p:nvSpPr>
        <p:spPr>
          <a:xfrm>
            <a:off x="6736467" y="4785000"/>
            <a:ext cx="19932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617" name="Google Shape;617;p69"/>
          <p:cNvSpPr/>
          <p:nvPr/>
        </p:nvSpPr>
        <p:spPr>
          <a:xfrm>
            <a:off x="8729802" y="3930649"/>
            <a:ext cx="2458500" cy="2007300"/>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8" name="Google Shape;618;p69"/>
          <p:cNvSpPr txBox="1"/>
          <p:nvPr/>
        </p:nvSpPr>
        <p:spPr>
          <a:xfrm>
            <a:off x="9084512" y="3945480"/>
            <a:ext cx="21447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9" name="Google Shape;619;p69"/>
          <p:cNvSpPr txBox="1"/>
          <p:nvPr/>
        </p:nvSpPr>
        <p:spPr>
          <a:xfrm>
            <a:off x="9084512" y="4785000"/>
            <a:ext cx="21447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0" name="Google Shape;620;p69"/>
          <p:cNvSpPr/>
          <p:nvPr>
            <p:ph idx="2" type="chart"/>
          </p:nvPr>
        </p:nvSpPr>
        <p:spPr>
          <a:xfrm>
            <a:off x="616639" y="2353895"/>
            <a:ext cx="5536800" cy="36765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21" name="Google Shape;621;p69"/>
          <p:cNvSpPr txBox="1"/>
          <p:nvPr>
            <p:ph idx="1" type="body"/>
          </p:nvPr>
        </p:nvSpPr>
        <p:spPr>
          <a:xfrm>
            <a:off x="6463894" y="2277695"/>
            <a:ext cx="5398200" cy="1187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22" name="Google Shape;622;p6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23" name="Google Shape;623;p6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624" name="Shape 624"/>
        <p:cNvGrpSpPr/>
        <p:nvPr/>
      </p:nvGrpSpPr>
      <p:grpSpPr>
        <a:xfrm>
          <a:off x="0" y="0"/>
          <a:ext cx="0" cy="0"/>
          <a:chOff x="0" y="0"/>
          <a:chExt cx="0" cy="0"/>
        </a:xfrm>
      </p:grpSpPr>
      <p:sp>
        <p:nvSpPr>
          <p:cNvPr id="625" name="Google Shape;625;p70"/>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6" name="Google Shape;626;p70"/>
          <p:cNvSpPr/>
          <p:nvPr/>
        </p:nvSpPr>
        <p:spPr>
          <a:xfrm flipH="1">
            <a:off x="5395187" y="129651"/>
            <a:ext cx="6240600" cy="6240600"/>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27" name="Google Shape;627;p70"/>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628" name="Google Shape;628;p70"/>
          <p:cNvSpPr/>
          <p:nvPr>
            <p:ph idx="2" type="pic"/>
          </p:nvPr>
        </p:nvSpPr>
        <p:spPr>
          <a:xfrm>
            <a:off x="8095047" y="1257696"/>
            <a:ext cx="2124300" cy="4571400"/>
          </a:xfrm>
          <a:prstGeom prst="roundRect">
            <a:avLst>
              <a:gd fmla="val 10302" name="adj"/>
            </a:avLst>
          </a:prstGeom>
          <a:solidFill>
            <a:schemeClr val="lt2"/>
          </a:solidFill>
          <a:ln>
            <a:noFill/>
          </a:ln>
        </p:spPr>
      </p:sp>
      <p:sp>
        <p:nvSpPr>
          <p:cNvPr id="629" name="Google Shape;629;p70"/>
          <p:cNvSpPr txBox="1"/>
          <p:nvPr>
            <p:ph idx="1" type="body"/>
          </p:nvPr>
        </p:nvSpPr>
        <p:spPr>
          <a:xfrm>
            <a:off x="616639" y="2385835"/>
            <a:ext cx="5817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0" name="Google Shape;630;p70"/>
          <p:cNvSpPr txBox="1"/>
          <p:nvPr>
            <p:ph idx="3" type="body"/>
          </p:nvPr>
        </p:nvSpPr>
        <p:spPr>
          <a:xfrm>
            <a:off x="616639" y="1472184"/>
            <a:ext cx="67212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1" name="Google Shape;631;p7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632" name="Shape 632"/>
        <p:cNvGrpSpPr/>
        <p:nvPr/>
      </p:nvGrpSpPr>
      <p:grpSpPr>
        <a:xfrm>
          <a:off x="0" y="0"/>
          <a:ext cx="0" cy="0"/>
          <a:chOff x="0" y="0"/>
          <a:chExt cx="0" cy="0"/>
        </a:xfrm>
      </p:grpSpPr>
      <p:sp>
        <p:nvSpPr>
          <p:cNvPr id="633" name="Google Shape;633;p71"/>
          <p:cNvSpPr/>
          <p:nvPr/>
        </p:nvSpPr>
        <p:spPr>
          <a:xfrm>
            <a:off x="8833266" y="6569215"/>
            <a:ext cx="2602500" cy="159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634" name="Google Shape;634;p71"/>
          <p:cNvSpPr/>
          <p:nvPr/>
        </p:nvSpPr>
        <p:spPr>
          <a:xfrm>
            <a:off x="3505516" y="4154626"/>
            <a:ext cx="5406600" cy="5406600"/>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635" name="Google Shape;635;p71"/>
          <p:cNvSpPr/>
          <p:nvPr/>
        </p:nvSpPr>
        <p:spPr>
          <a:xfrm>
            <a:off x="3236290" y="3996266"/>
            <a:ext cx="5286600" cy="5286600"/>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636" name="Google Shape;636;p71"/>
          <p:cNvPicPr preferRelativeResize="0"/>
          <p:nvPr/>
        </p:nvPicPr>
        <p:blipFill rotWithShape="1">
          <a:blip r:embed="rId2">
            <a:alphaModFix/>
          </a:blip>
          <a:srcRect b="-250" l="0" r="0" t="0"/>
          <a:stretch/>
        </p:blipFill>
        <p:spPr>
          <a:xfrm>
            <a:off x="5021207" y="1876700"/>
            <a:ext cx="2321701" cy="4664524"/>
          </a:xfrm>
          <a:prstGeom prst="rect">
            <a:avLst/>
          </a:prstGeom>
          <a:noFill/>
          <a:ln>
            <a:noFill/>
          </a:ln>
        </p:spPr>
      </p:pic>
      <p:sp>
        <p:nvSpPr>
          <p:cNvPr id="637" name="Google Shape;637;p71"/>
          <p:cNvSpPr/>
          <p:nvPr>
            <p:ph idx="2" type="pic"/>
          </p:nvPr>
        </p:nvSpPr>
        <p:spPr>
          <a:xfrm>
            <a:off x="5146901" y="1993899"/>
            <a:ext cx="2048100" cy="4379100"/>
          </a:xfrm>
          <a:prstGeom prst="rect">
            <a:avLst/>
          </a:prstGeom>
          <a:noFill/>
          <a:ln>
            <a:noFill/>
          </a:ln>
        </p:spPr>
      </p:sp>
      <p:sp>
        <p:nvSpPr>
          <p:cNvPr id="638" name="Google Shape;638;p71"/>
          <p:cNvSpPr txBox="1"/>
          <p:nvPr>
            <p:ph idx="1" type="body"/>
          </p:nvPr>
        </p:nvSpPr>
        <p:spPr>
          <a:xfrm>
            <a:off x="8833267" y="2447367"/>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39" name="Google Shape;639;p71"/>
          <p:cNvSpPr txBox="1"/>
          <p:nvPr>
            <p:ph idx="3" type="body"/>
          </p:nvPr>
        </p:nvSpPr>
        <p:spPr>
          <a:xfrm>
            <a:off x="8833267" y="379848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0" name="Google Shape;640;p71"/>
          <p:cNvSpPr txBox="1"/>
          <p:nvPr>
            <p:ph idx="4" type="body"/>
          </p:nvPr>
        </p:nvSpPr>
        <p:spPr>
          <a:xfrm>
            <a:off x="8833266" y="511716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1" name="Google Shape;641;p71"/>
          <p:cNvSpPr txBox="1"/>
          <p:nvPr>
            <p:ph idx="5" type="body"/>
          </p:nvPr>
        </p:nvSpPr>
        <p:spPr>
          <a:xfrm>
            <a:off x="616639" y="2385835"/>
            <a:ext cx="42567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2" name="Google Shape;642;p71"/>
          <p:cNvSpPr txBox="1"/>
          <p:nvPr>
            <p:ph idx="6" type="body"/>
          </p:nvPr>
        </p:nvSpPr>
        <p:spPr>
          <a:xfrm>
            <a:off x="616639" y="1472184"/>
            <a:ext cx="42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3" name="Google Shape;643;p71"/>
          <p:cNvSpPr/>
          <p:nvPr>
            <p:ph idx="7" type="pic"/>
          </p:nvPr>
        </p:nvSpPr>
        <p:spPr>
          <a:xfrm>
            <a:off x="8146954" y="2518389"/>
            <a:ext cx="365700" cy="365700"/>
          </a:xfrm>
          <a:prstGeom prst="rect">
            <a:avLst/>
          </a:prstGeom>
          <a:noFill/>
          <a:ln>
            <a:noFill/>
          </a:ln>
        </p:spPr>
      </p:sp>
      <p:sp>
        <p:nvSpPr>
          <p:cNvPr id="644" name="Google Shape;644;p71"/>
          <p:cNvSpPr/>
          <p:nvPr>
            <p:ph idx="8" type="pic"/>
          </p:nvPr>
        </p:nvSpPr>
        <p:spPr>
          <a:xfrm>
            <a:off x="8146954" y="3860390"/>
            <a:ext cx="365700" cy="365700"/>
          </a:xfrm>
          <a:prstGeom prst="rect">
            <a:avLst/>
          </a:prstGeom>
          <a:noFill/>
          <a:ln>
            <a:noFill/>
          </a:ln>
        </p:spPr>
      </p:sp>
      <p:sp>
        <p:nvSpPr>
          <p:cNvPr id="645" name="Google Shape;645;p71"/>
          <p:cNvSpPr/>
          <p:nvPr>
            <p:ph idx="9" type="pic"/>
          </p:nvPr>
        </p:nvSpPr>
        <p:spPr>
          <a:xfrm>
            <a:off x="8146954" y="5179070"/>
            <a:ext cx="365700" cy="365700"/>
          </a:xfrm>
          <a:prstGeom prst="rect">
            <a:avLst/>
          </a:prstGeom>
          <a:noFill/>
          <a:ln>
            <a:noFill/>
          </a:ln>
        </p:spPr>
      </p:sp>
      <p:sp>
        <p:nvSpPr>
          <p:cNvPr id="646" name="Google Shape;646;p7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66" name="Shape 66"/>
        <p:cNvGrpSpPr/>
        <p:nvPr/>
      </p:nvGrpSpPr>
      <p:grpSpPr>
        <a:xfrm>
          <a:off x="0" y="0"/>
          <a:ext cx="0" cy="0"/>
          <a:chOff x="0" y="0"/>
          <a:chExt cx="0" cy="0"/>
        </a:xfrm>
      </p:grpSpPr>
      <p:sp>
        <p:nvSpPr>
          <p:cNvPr id="67" name="Google Shape;67;p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 name="Google Shape;68;p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9" name="Google Shape;69;p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70" name="Google Shape;70;p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71" name="Google Shape;71;p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72" name="Google Shape;72;p8"/>
          <p:cNvSpPr/>
          <p:nvPr>
            <p:ph idx="2" type="pic"/>
          </p:nvPr>
        </p:nvSpPr>
        <p:spPr>
          <a:xfrm>
            <a:off x="5976150" y="1872375"/>
            <a:ext cx="5027700" cy="3261900"/>
          </a:xfrm>
          <a:prstGeom prst="rect">
            <a:avLst/>
          </a:prstGeom>
          <a:solidFill>
            <a:srgbClr val="F2F2F2"/>
          </a:solidFill>
          <a:ln>
            <a:noFill/>
          </a:ln>
        </p:spPr>
      </p:sp>
      <p:sp>
        <p:nvSpPr>
          <p:cNvPr id="73" name="Google Shape;73;p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4" name="Google Shape;74;p8"/>
          <p:cNvSpPr txBox="1"/>
          <p:nvPr>
            <p:ph idx="3" type="body"/>
          </p:nvPr>
        </p:nvSpPr>
        <p:spPr>
          <a:xfrm>
            <a:off x="609750" y="2385825"/>
            <a:ext cx="4893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647" name="Shape 647"/>
        <p:cNvGrpSpPr/>
        <p:nvPr/>
      </p:nvGrpSpPr>
      <p:grpSpPr>
        <a:xfrm>
          <a:off x="0" y="0"/>
          <a:ext cx="0" cy="0"/>
          <a:chOff x="0" y="0"/>
          <a:chExt cx="0" cy="0"/>
        </a:xfrm>
      </p:grpSpPr>
      <p:sp>
        <p:nvSpPr>
          <p:cNvPr id="648" name="Google Shape;648;p72"/>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49" name="Google Shape;649;p72"/>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rgbClr val="000000"/>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9pPr>
          </a:lstStyle>
          <a:p/>
        </p:txBody>
      </p:sp>
      <p:sp>
        <p:nvSpPr>
          <p:cNvPr id="650" name="Google Shape;650;p72"/>
          <p:cNvSpPr/>
          <p:nvPr/>
        </p:nvSpPr>
        <p:spPr>
          <a:xfrm>
            <a:off x="2236262" y="3835806"/>
            <a:ext cx="77757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1" name="Google Shape;651;p72"/>
          <p:cNvSpPr txBox="1"/>
          <p:nvPr>
            <p:ph idx="2"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2" name="Google Shape;652;p72"/>
          <p:cNvSpPr txBox="1"/>
          <p:nvPr>
            <p:ph idx="3" type="body"/>
          </p:nvPr>
        </p:nvSpPr>
        <p:spPr>
          <a:xfrm>
            <a:off x="5105106"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653" name="Google Shape;653;p72"/>
          <p:cNvSpPr txBox="1"/>
          <p:nvPr>
            <p:ph idx="4" type="body"/>
          </p:nvPr>
        </p:nvSpPr>
        <p:spPr>
          <a:xfrm>
            <a:off x="7879079"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4" name="Google Shape;654;p72"/>
          <p:cNvSpPr txBox="1"/>
          <p:nvPr>
            <p:ph idx="5" type="body"/>
          </p:nvPr>
        </p:nvSpPr>
        <p:spPr>
          <a:xfrm>
            <a:off x="2916218"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655" name="Google Shape;655;p72"/>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6" name="Google Shape;656;p72"/>
          <p:cNvSpPr txBox="1"/>
          <p:nvPr>
            <p:ph idx="6"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7" name="Google Shape;657;p72"/>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8" name="Google Shape;658;p72"/>
          <p:cNvSpPr txBox="1"/>
          <p:nvPr>
            <p:ph idx="7" type="body"/>
          </p:nvPr>
        </p:nvSpPr>
        <p:spPr>
          <a:xfrm>
            <a:off x="5763590"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9" name="Google Shape;659;p7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660" name="Shape 660"/>
        <p:cNvGrpSpPr/>
        <p:nvPr/>
      </p:nvGrpSpPr>
      <p:grpSpPr>
        <a:xfrm>
          <a:off x="0" y="0"/>
          <a:ext cx="0" cy="0"/>
          <a:chOff x="0" y="0"/>
          <a:chExt cx="0" cy="0"/>
        </a:xfrm>
      </p:grpSpPr>
      <p:sp>
        <p:nvSpPr>
          <p:cNvPr id="661" name="Google Shape;661;p73"/>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2" name="Google Shape;662;p73"/>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63" name="Google Shape;663;p73"/>
          <p:cNvSpPr/>
          <p:nvPr/>
        </p:nvSpPr>
        <p:spPr>
          <a:xfrm>
            <a:off x="1423686" y="3835806"/>
            <a:ext cx="93639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4" name="Google Shape;664;p73"/>
          <p:cNvSpPr txBox="1"/>
          <p:nvPr>
            <p:ph idx="2" type="body"/>
          </p:nvPr>
        </p:nvSpPr>
        <p:spPr>
          <a:xfrm>
            <a:off x="1529084"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5" name="Google Shape;665;p73"/>
          <p:cNvSpPr txBox="1"/>
          <p:nvPr>
            <p:ph idx="3" type="body"/>
          </p:nvPr>
        </p:nvSpPr>
        <p:spPr>
          <a:xfrm>
            <a:off x="4013309"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6" name="Google Shape;666;p73"/>
          <p:cNvSpPr txBox="1"/>
          <p:nvPr>
            <p:ph idx="4" type="body"/>
          </p:nvPr>
        </p:nvSpPr>
        <p:spPr>
          <a:xfrm>
            <a:off x="6383364"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7" name="Google Shape;667;p73"/>
          <p:cNvSpPr txBox="1"/>
          <p:nvPr>
            <p:ph idx="5" type="body"/>
          </p:nvPr>
        </p:nvSpPr>
        <p:spPr>
          <a:xfrm>
            <a:off x="1972945"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68" name="Google Shape;668;p73"/>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9" name="Google Shape;669;p73"/>
          <p:cNvSpPr txBox="1"/>
          <p:nvPr>
            <p:ph idx="6" type="body"/>
          </p:nvPr>
        </p:nvSpPr>
        <p:spPr>
          <a:xfrm>
            <a:off x="7126821"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0" name="Google Shape;670;p73"/>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1" name="Google Shape;671;p73"/>
          <p:cNvSpPr txBox="1"/>
          <p:nvPr>
            <p:ph idx="7" type="body"/>
          </p:nvPr>
        </p:nvSpPr>
        <p:spPr>
          <a:xfrm>
            <a:off x="4671793"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2" name="Google Shape;672;p73"/>
          <p:cNvSpPr txBox="1"/>
          <p:nvPr>
            <p:ph idx="8" type="body"/>
          </p:nvPr>
        </p:nvSpPr>
        <p:spPr>
          <a:xfrm>
            <a:off x="8730267"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73" name="Google Shape;673;p73"/>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4" name="Google Shape;674;p73"/>
          <p:cNvSpPr txBox="1"/>
          <p:nvPr>
            <p:ph idx="9" type="body"/>
          </p:nvPr>
        </p:nvSpPr>
        <p:spPr>
          <a:xfrm>
            <a:off x="9388751"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5" name="Google Shape;675;p7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676" name="Shape 676"/>
        <p:cNvGrpSpPr/>
        <p:nvPr/>
      </p:nvGrpSpPr>
      <p:grpSpPr>
        <a:xfrm>
          <a:off x="0" y="0"/>
          <a:ext cx="0" cy="0"/>
          <a:chOff x="0" y="0"/>
          <a:chExt cx="0" cy="0"/>
        </a:xfrm>
      </p:grpSpPr>
      <p:sp>
        <p:nvSpPr>
          <p:cNvPr id="677" name="Google Shape;677;p74"/>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78" name="Google Shape;678;p74"/>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9" name="Google Shape;679;p74"/>
          <p:cNvSpPr/>
          <p:nvPr/>
        </p:nvSpPr>
        <p:spPr>
          <a:xfrm>
            <a:off x="810228" y="3835806"/>
            <a:ext cx="106380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0" name="Google Shape;680;p74"/>
          <p:cNvSpPr txBox="1"/>
          <p:nvPr>
            <p:ph idx="2" type="body"/>
          </p:nvPr>
        </p:nvSpPr>
        <p:spPr>
          <a:xfrm>
            <a:off x="810228"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681" name="Google Shape;681;p74"/>
          <p:cNvSpPr txBox="1"/>
          <p:nvPr>
            <p:ph idx="3" type="body"/>
          </p:nvPr>
        </p:nvSpPr>
        <p:spPr>
          <a:xfrm>
            <a:off x="3000855"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2" name="Google Shape;682;p74"/>
          <p:cNvSpPr txBox="1"/>
          <p:nvPr>
            <p:ph idx="4" type="body"/>
          </p:nvPr>
        </p:nvSpPr>
        <p:spPr>
          <a:xfrm>
            <a:off x="512790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3" name="Google Shape;683;p74"/>
          <p:cNvSpPr txBox="1"/>
          <p:nvPr>
            <p:ph idx="5" type="body"/>
          </p:nvPr>
        </p:nvSpPr>
        <p:spPr>
          <a:xfrm>
            <a:off x="1254089"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4" name="Google Shape;684;p74"/>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5" name="Google Shape;685;p74"/>
          <p:cNvSpPr txBox="1"/>
          <p:nvPr>
            <p:ph idx="6" type="body"/>
          </p:nvPr>
        </p:nvSpPr>
        <p:spPr>
          <a:xfrm>
            <a:off x="587135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6" name="Google Shape;686;p74"/>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7" name="Google Shape;687;p74"/>
          <p:cNvSpPr txBox="1"/>
          <p:nvPr>
            <p:ph idx="7" type="body"/>
          </p:nvPr>
        </p:nvSpPr>
        <p:spPr>
          <a:xfrm>
            <a:off x="3659339"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8" name="Google Shape;688;p74"/>
          <p:cNvSpPr txBox="1"/>
          <p:nvPr>
            <p:ph idx="8" type="body"/>
          </p:nvPr>
        </p:nvSpPr>
        <p:spPr>
          <a:xfrm>
            <a:off x="7318900"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9" name="Google Shape;689;p74"/>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0" name="Google Shape;690;p74"/>
          <p:cNvSpPr txBox="1"/>
          <p:nvPr>
            <p:ph idx="9" type="body"/>
          </p:nvPr>
        </p:nvSpPr>
        <p:spPr>
          <a:xfrm>
            <a:off x="7977384"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1" name="Google Shape;691;p74"/>
          <p:cNvSpPr txBox="1"/>
          <p:nvPr>
            <p:ph idx="13" type="body"/>
          </p:nvPr>
        </p:nvSpPr>
        <p:spPr>
          <a:xfrm>
            <a:off x="942211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92" name="Google Shape;692;p74"/>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3" name="Google Shape;693;p74"/>
          <p:cNvSpPr txBox="1"/>
          <p:nvPr>
            <p:ph idx="14" type="body"/>
          </p:nvPr>
        </p:nvSpPr>
        <p:spPr>
          <a:xfrm>
            <a:off x="1016556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4" name="Google Shape;694;p7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695" name="Shape 695"/>
        <p:cNvGrpSpPr/>
        <p:nvPr/>
      </p:nvGrpSpPr>
      <p:grpSpPr>
        <a:xfrm>
          <a:off x="0" y="0"/>
          <a:ext cx="0" cy="0"/>
          <a:chOff x="0" y="0"/>
          <a:chExt cx="0" cy="0"/>
        </a:xfrm>
      </p:grpSpPr>
      <p:sp>
        <p:nvSpPr>
          <p:cNvPr id="696" name="Google Shape;696;p75"/>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697" name="Google Shape;697;p75"/>
          <p:cNvSpPr/>
          <p:nvPr/>
        </p:nvSpPr>
        <p:spPr>
          <a:xfrm>
            <a:off x="6176747" y="2859755"/>
            <a:ext cx="5111700" cy="286800"/>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8" name="Google Shape;698;p75"/>
          <p:cNvSpPr/>
          <p:nvPr/>
        </p:nvSpPr>
        <p:spPr>
          <a:xfrm>
            <a:off x="6176747" y="2859755"/>
            <a:ext cx="3854400" cy="2868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9" name="Google Shape;699;p75"/>
          <p:cNvSpPr/>
          <p:nvPr/>
        </p:nvSpPr>
        <p:spPr>
          <a:xfrm>
            <a:off x="6203950" y="3892133"/>
            <a:ext cx="5111700" cy="286800"/>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0" name="Google Shape;700;p75"/>
          <p:cNvSpPr/>
          <p:nvPr/>
        </p:nvSpPr>
        <p:spPr>
          <a:xfrm>
            <a:off x="6203950" y="3892133"/>
            <a:ext cx="2892300" cy="2868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1" name="Google Shape;701;p75"/>
          <p:cNvSpPr/>
          <p:nvPr/>
        </p:nvSpPr>
        <p:spPr>
          <a:xfrm>
            <a:off x="6203950" y="4844716"/>
            <a:ext cx="5111700" cy="286800"/>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2" name="Google Shape;702;p75"/>
          <p:cNvSpPr/>
          <p:nvPr/>
        </p:nvSpPr>
        <p:spPr>
          <a:xfrm>
            <a:off x="6203950" y="4844716"/>
            <a:ext cx="5111700" cy="2868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3" name="Google Shape;703;p75"/>
          <p:cNvSpPr txBox="1"/>
          <p:nvPr>
            <p:ph idx="1" type="body"/>
          </p:nvPr>
        </p:nvSpPr>
        <p:spPr>
          <a:xfrm>
            <a:off x="4697813" y="2552420"/>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4" name="Google Shape;704;p75"/>
          <p:cNvSpPr txBox="1"/>
          <p:nvPr>
            <p:ph idx="2" type="body"/>
          </p:nvPr>
        </p:nvSpPr>
        <p:spPr>
          <a:xfrm>
            <a:off x="6176747" y="243507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5" name="Google Shape;705;p75"/>
          <p:cNvSpPr txBox="1"/>
          <p:nvPr>
            <p:ph idx="3" type="body"/>
          </p:nvPr>
        </p:nvSpPr>
        <p:spPr>
          <a:xfrm>
            <a:off x="6203950" y="3430117"/>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6" name="Google Shape;706;p75"/>
          <p:cNvSpPr txBox="1"/>
          <p:nvPr>
            <p:ph idx="4" type="body"/>
          </p:nvPr>
        </p:nvSpPr>
        <p:spPr>
          <a:xfrm>
            <a:off x="6203950" y="438152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7" name="Google Shape;707;p75"/>
          <p:cNvSpPr txBox="1"/>
          <p:nvPr>
            <p:ph idx="5" type="body"/>
          </p:nvPr>
        </p:nvSpPr>
        <p:spPr>
          <a:xfrm>
            <a:off x="4697812" y="357660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8" name="Google Shape;708;p75"/>
          <p:cNvSpPr txBox="1"/>
          <p:nvPr>
            <p:ph idx="6" type="body"/>
          </p:nvPr>
        </p:nvSpPr>
        <p:spPr>
          <a:xfrm>
            <a:off x="4697811" y="452357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9" name="Google Shape;709;p75"/>
          <p:cNvSpPr txBox="1"/>
          <p:nvPr>
            <p:ph idx="7" type="body"/>
          </p:nvPr>
        </p:nvSpPr>
        <p:spPr>
          <a:xfrm>
            <a:off x="620331" y="2358871"/>
            <a:ext cx="3708600" cy="3423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10" name="Google Shape;710;p75"/>
          <p:cNvSpPr txBox="1"/>
          <p:nvPr>
            <p:ph idx="8"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11" name="Google Shape;711;p7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712" name="Shape 712"/>
        <p:cNvGrpSpPr/>
        <p:nvPr/>
      </p:nvGrpSpPr>
      <p:grpSpPr>
        <a:xfrm>
          <a:off x="0" y="0"/>
          <a:ext cx="0" cy="0"/>
          <a:chOff x="0" y="0"/>
          <a:chExt cx="0" cy="0"/>
        </a:xfrm>
      </p:grpSpPr>
      <p:sp>
        <p:nvSpPr>
          <p:cNvPr id="713" name="Google Shape;713;p76"/>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714" name="Google Shape;714;p76"/>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715" name="Google Shape;715;p76"/>
          <p:cNvSpPr/>
          <p:nvPr>
            <p:ph idx="2" type="pic"/>
          </p:nvPr>
        </p:nvSpPr>
        <p:spPr>
          <a:xfrm>
            <a:off x="6093644" y="3431357"/>
            <a:ext cx="6096000" cy="3429000"/>
          </a:xfrm>
          <a:prstGeom prst="rect">
            <a:avLst/>
          </a:prstGeom>
          <a:noFill/>
          <a:ln>
            <a:noFill/>
          </a:ln>
        </p:spPr>
      </p:sp>
      <p:sp>
        <p:nvSpPr>
          <p:cNvPr id="716" name="Google Shape;716;p76"/>
          <p:cNvSpPr/>
          <p:nvPr>
            <p:ph idx="3" type="pic"/>
          </p:nvPr>
        </p:nvSpPr>
        <p:spPr>
          <a:xfrm>
            <a:off x="6096000" y="-4715"/>
            <a:ext cx="6096000" cy="3429000"/>
          </a:xfrm>
          <a:prstGeom prst="rect">
            <a:avLst/>
          </a:prstGeom>
          <a:noFill/>
          <a:ln>
            <a:noFill/>
          </a:ln>
        </p:spPr>
      </p:sp>
      <p:sp>
        <p:nvSpPr>
          <p:cNvPr id="717" name="Google Shape;717;p76"/>
          <p:cNvSpPr/>
          <p:nvPr>
            <p:ph idx="4" type="pic"/>
          </p:nvPr>
        </p:nvSpPr>
        <p:spPr>
          <a:xfrm>
            <a:off x="-1571" y="3431357"/>
            <a:ext cx="6096000" cy="3429000"/>
          </a:xfrm>
          <a:prstGeom prst="rect">
            <a:avLst/>
          </a:prstGeom>
          <a:noFill/>
          <a:ln>
            <a:noFill/>
          </a:ln>
        </p:spPr>
      </p:sp>
      <p:sp>
        <p:nvSpPr>
          <p:cNvPr id="718" name="Google Shape;718;p76"/>
          <p:cNvSpPr/>
          <p:nvPr>
            <p:ph idx="5" type="pic"/>
          </p:nvPr>
        </p:nvSpPr>
        <p:spPr>
          <a:xfrm>
            <a:off x="-9425" y="-4715"/>
            <a:ext cx="6096000" cy="3429000"/>
          </a:xfrm>
          <a:prstGeom prst="rect">
            <a:avLst/>
          </a:prstGeom>
          <a:noFill/>
          <a:ln>
            <a:noFill/>
          </a:ln>
        </p:spPr>
      </p:sp>
      <p:sp>
        <p:nvSpPr>
          <p:cNvPr id="719" name="Google Shape;719;p76"/>
          <p:cNvSpPr txBox="1"/>
          <p:nvPr>
            <p:ph idx="1" type="body"/>
          </p:nvPr>
        </p:nvSpPr>
        <p:spPr>
          <a:xfrm>
            <a:off x="839063" y="1303020"/>
            <a:ext cx="4414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0" name="Google Shape;720;p76"/>
          <p:cNvSpPr txBox="1"/>
          <p:nvPr>
            <p:ph idx="6" type="body"/>
          </p:nvPr>
        </p:nvSpPr>
        <p:spPr>
          <a:xfrm>
            <a:off x="6992804" y="1303020"/>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1" name="Google Shape;721;p76"/>
          <p:cNvSpPr txBox="1"/>
          <p:nvPr>
            <p:ph idx="7" type="body"/>
          </p:nvPr>
        </p:nvSpPr>
        <p:spPr>
          <a:xfrm>
            <a:off x="6992804"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2" name="Google Shape;722;p76"/>
          <p:cNvSpPr txBox="1"/>
          <p:nvPr>
            <p:ph idx="8" type="body"/>
          </p:nvPr>
        </p:nvSpPr>
        <p:spPr>
          <a:xfrm>
            <a:off x="897589"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723" name="Shape 723"/>
        <p:cNvGrpSpPr/>
        <p:nvPr/>
      </p:nvGrpSpPr>
      <p:grpSpPr>
        <a:xfrm>
          <a:off x="0" y="0"/>
          <a:ext cx="0" cy="0"/>
          <a:chOff x="0" y="0"/>
          <a:chExt cx="0" cy="0"/>
        </a:xfrm>
      </p:grpSpPr>
      <p:sp>
        <p:nvSpPr>
          <p:cNvPr id="724" name="Google Shape;724;p77"/>
          <p:cNvSpPr/>
          <p:nvPr/>
        </p:nvSpPr>
        <p:spPr>
          <a:xfrm>
            <a:off x="7243197" y="4554269"/>
            <a:ext cx="3974100" cy="538200"/>
          </a:xfrm>
          <a:prstGeom prst="roundRect">
            <a:avLst>
              <a:gd fmla="val 50000" name="adj"/>
            </a:avLst>
          </a:prstGeom>
          <a:solidFill>
            <a:schemeClr val="accent4">
              <a:alpha val="8353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5" name="Google Shape;725;p77"/>
          <p:cNvSpPr/>
          <p:nvPr/>
        </p:nvSpPr>
        <p:spPr>
          <a:xfrm>
            <a:off x="974582" y="4554269"/>
            <a:ext cx="2960100" cy="538200"/>
          </a:xfrm>
          <a:prstGeom prst="roundRect">
            <a:avLst>
              <a:gd fmla="val 50000" name="adj"/>
            </a:avLst>
          </a:prstGeom>
          <a:solidFill>
            <a:schemeClr val="accent3">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6" name="Google Shape;726;p77"/>
          <p:cNvSpPr/>
          <p:nvPr/>
        </p:nvSpPr>
        <p:spPr>
          <a:xfrm>
            <a:off x="3033393" y="4554269"/>
            <a:ext cx="5100900" cy="538200"/>
          </a:xfrm>
          <a:prstGeom prst="roundRect">
            <a:avLst>
              <a:gd fmla="val 50000" name="adj"/>
            </a:avLst>
          </a:prstGeom>
          <a:solidFill>
            <a:schemeClr val="accent2">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7" name="Google Shape;727;p77"/>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28" name="Google Shape;728;p7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729" name="Shape 729"/>
        <p:cNvGrpSpPr/>
        <p:nvPr/>
      </p:nvGrpSpPr>
      <p:grpSpPr>
        <a:xfrm>
          <a:off x="0" y="0"/>
          <a:ext cx="0" cy="0"/>
          <a:chOff x="0" y="0"/>
          <a:chExt cx="0" cy="0"/>
        </a:xfrm>
      </p:grpSpPr>
      <p:sp>
        <p:nvSpPr>
          <p:cNvPr id="730" name="Google Shape;730;p78"/>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1" name="Google Shape;731;p78"/>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2" name="Google Shape;732;p78"/>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3" name="Google Shape;733;p78"/>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4" name="Google Shape;734;p78"/>
          <p:cNvSpPr txBox="1"/>
          <p:nvPr>
            <p:ph idx="5"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35" name="Google Shape;735;p78"/>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6" name="Google Shape;736;p78"/>
          <p:cNvSpPr/>
          <p:nvPr>
            <p:ph idx="6" type="pic"/>
          </p:nvPr>
        </p:nvSpPr>
        <p:spPr>
          <a:xfrm>
            <a:off x="2440875" y="2654049"/>
            <a:ext cx="2015400" cy="2015400"/>
          </a:xfrm>
          <a:prstGeom prst="rect">
            <a:avLst/>
          </a:prstGeom>
          <a:solidFill>
            <a:srgbClr val="F2F2F2"/>
          </a:solidFill>
          <a:ln>
            <a:noFill/>
          </a:ln>
        </p:spPr>
      </p:sp>
      <p:sp>
        <p:nvSpPr>
          <p:cNvPr id="737" name="Google Shape;737;p78"/>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8" name="Google Shape;738;p78"/>
          <p:cNvSpPr/>
          <p:nvPr>
            <p:ph idx="7" type="pic"/>
          </p:nvPr>
        </p:nvSpPr>
        <p:spPr>
          <a:xfrm>
            <a:off x="8367113" y="2654049"/>
            <a:ext cx="2015400" cy="2015400"/>
          </a:xfrm>
          <a:prstGeom prst="rect">
            <a:avLst/>
          </a:prstGeom>
          <a:solidFill>
            <a:srgbClr val="F2F2F2"/>
          </a:solidFill>
          <a:ln>
            <a:noFill/>
          </a:ln>
        </p:spPr>
      </p:sp>
      <p:sp>
        <p:nvSpPr>
          <p:cNvPr id="739" name="Google Shape;739;p7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740" name="Shape 740"/>
        <p:cNvGrpSpPr/>
        <p:nvPr/>
      </p:nvGrpSpPr>
      <p:grpSpPr>
        <a:xfrm>
          <a:off x="0" y="0"/>
          <a:ext cx="0" cy="0"/>
          <a:chOff x="0" y="0"/>
          <a:chExt cx="0" cy="0"/>
        </a:xfrm>
      </p:grpSpPr>
      <p:sp>
        <p:nvSpPr>
          <p:cNvPr id="741" name="Google Shape;741;p79"/>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2" name="Google Shape;742;p79"/>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3" name="Google Shape;743;p79"/>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4" name="Google Shape;744;p79"/>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5" name="Google Shape;745;p79"/>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6" name="Google Shape;746;p79"/>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7" name="Google Shape;747;p79"/>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48" name="Google Shape;748;p79"/>
          <p:cNvSpPr/>
          <p:nvPr>
            <p:ph idx="7" type="pic"/>
          </p:nvPr>
        </p:nvSpPr>
        <p:spPr>
          <a:xfrm>
            <a:off x="1711670" y="2790201"/>
            <a:ext cx="1833000" cy="1833000"/>
          </a:xfrm>
          <a:prstGeom prst="rect">
            <a:avLst/>
          </a:prstGeom>
          <a:solidFill>
            <a:srgbClr val="F2F2F2"/>
          </a:solidFill>
          <a:ln>
            <a:noFill/>
          </a:ln>
        </p:spPr>
      </p:sp>
      <p:sp>
        <p:nvSpPr>
          <p:cNvPr id="749" name="Google Shape;749;p79"/>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0" name="Google Shape;750;p79"/>
          <p:cNvSpPr/>
          <p:nvPr>
            <p:ph idx="8" type="pic"/>
          </p:nvPr>
        </p:nvSpPr>
        <p:spPr>
          <a:xfrm>
            <a:off x="5461867" y="2790201"/>
            <a:ext cx="1833000" cy="1833000"/>
          </a:xfrm>
          <a:prstGeom prst="rect">
            <a:avLst/>
          </a:prstGeom>
          <a:solidFill>
            <a:srgbClr val="F2F2F2"/>
          </a:solidFill>
          <a:ln>
            <a:noFill/>
          </a:ln>
        </p:spPr>
      </p:sp>
      <p:sp>
        <p:nvSpPr>
          <p:cNvPr id="751" name="Google Shape;751;p79"/>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2" name="Google Shape;752;p79"/>
          <p:cNvSpPr/>
          <p:nvPr>
            <p:ph idx="9" type="pic"/>
          </p:nvPr>
        </p:nvSpPr>
        <p:spPr>
          <a:xfrm>
            <a:off x="9258364" y="2790201"/>
            <a:ext cx="1833000" cy="1833000"/>
          </a:xfrm>
          <a:prstGeom prst="rect">
            <a:avLst/>
          </a:prstGeom>
          <a:solidFill>
            <a:srgbClr val="F2F2F2"/>
          </a:solidFill>
          <a:ln>
            <a:noFill/>
          </a:ln>
        </p:spPr>
      </p:sp>
      <p:sp>
        <p:nvSpPr>
          <p:cNvPr id="753" name="Google Shape;753;p79"/>
          <p:cNvSpPr txBox="1"/>
          <p:nvPr>
            <p:ph idx="1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54" name="Google Shape;754;p7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1_Title and body_1">
    <p:spTree>
      <p:nvGrpSpPr>
        <p:cNvPr id="755" name="Shape 755"/>
        <p:cNvGrpSpPr/>
        <p:nvPr/>
      </p:nvGrpSpPr>
      <p:grpSpPr>
        <a:xfrm>
          <a:off x="0" y="0"/>
          <a:ext cx="0" cy="0"/>
          <a:chOff x="0" y="0"/>
          <a:chExt cx="0" cy="0"/>
        </a:xfrm>
      </p:grpSpPr>
      <p:sp>
        <p:nvSpPr>
          <p:cNvPr id="756" name="Google Shape;756;p8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57" name="Google Shape;757;p8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58" name="Google Shape;758;p8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59" name="Google Shape;759;p80"/>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75" name="Shape 75"/>
        <p:cNvGrpSpPr/>
        <p:nvPr/>
      </p:nvGrpSpPr>
      <p:grpSpPr>
        <a:xfrm>
          <a:off x="0" y="0"/>
          <a:ext cx="0" cy="0"/>
          <a:chOff x="0" y="0"/>
          <a:chExt cx="0" cy="0"/>
        </a:xfrm>
      </p:grpSpPr>
      <p:sp>
        <p:nvSpPr>
          <p:cNvPr id="76" name="Google Shape;76;p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 name="Google Shape;77;p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8" name="Google Shape;78;p9"/>
          <p:cNvSpPr txBox="1"/>
          <p:nvPr>
            <p:ph idx="1" type="body"/>
          </p:nvPr>
        </p:nvSpPr>
        <p:spPr>
          <a:xfrm>
            <a:off x="1516514" y="2452118"/>
            <a:ext cx="2886184" cy="1823536"/>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79" name="Google Shape;79;p9"/>
          <p:cNvSpPr txBox="1"/>
          <p:nvPr>
            <p:ph idx="2" type="body"/>
          </p:nvPr>
        </p:nvSpPr>
        <p:spPr>
          <a:xfrm>
            <a:off x="1519939" y="4059002"/>
            <a:ext cx="2882759" cy="176507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80" name="Google Shape;80;p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1" name="Google Shape;81;p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2" name="Google Shape;82;p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 name="Google Shape;83;p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4" name="Google Shape;84;p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 name="Google Shape;85;p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6" name="Google Shape;86;p9"/>
          <p:cNvSpPr/>
          <p:nvPr>
            <p:ph idx="9" type="pic"/>
          </p:nvPr>
        </p:nvSpPr>
        <p:spPr>
          <a:xfrm>
            <a:off x="5723645" y="2364629"/>
            <a:ext cx="1005900" cy="1005900"/>
          </a:xfrm>
          <a:prstGeom prst="rect">
            <a:avLst/>
          </a:prstGeom>
          <a:noFill/>
          <a:ln>
            <a:noFill/>
          </a:ln>
        </p:spPr>
      </p:sp>
      <p:sp>
        <p:nvSpPr>
          <p:cNvPr id="87" name="Google Shape;87;p9"/>
          <p:cNvSpPr/>
          <p:nvPr>
            <p:ph idx="13" type="pic"/>
          </p:nvPr>
        </p:nvSpPr>
        <p:spPr>
          <a:xfrm>
            <a:off x="5723645" y="3731213"/>
            <a:ext cx="1005900" cy="1005900"/>
          </a:xfrm>
          <a:prstGeom prst="rect">
            <a:avLst/>
          </a:prstGeom>
          <a:noFill/>
          <a:ln>
            <a:noFill/>
          </a:ln>
        </p:spPr>
      </p:sp>
      <p:sp>
        <p:nvSpPr>
          <p:cNvPr id="88" name="Google Shape;88;p9"/>
          <p:cNvSpPr/>
          <p:nvPr>
            <p:ph idx="14" type="pic"/>
          </p:nvPr>
        </p:nvSpPr>
        <p:spPr>
          <a:xfrm>
            <a:off x="5726372" y="5097797"/>
            <a:ext cx="1005900" cy="1005900"/>
          </a:xfrm>
          <a:prstGeom prst="rect">
            <a:avLst/>
          </a:prstGeom>
          <a:noFill/>
          <a:ln>
            <a:noFill/>
          </a:ln>
        </p:spPr>
      </p:sp>
      <p:sp>
        <p:nvSpPr>
          <p:cNvPr id="89" name="Google Shape;89;p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0" name="Google Shape;90;p9"/>
          <p:cNvSpPr txBox="1"/>
          <p:nvPr>
            <p:ph idx="15"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91" name="Shape 91"/>
        <p:cNvGrpSpPr/>
        <p:nvPr/>
      </p:nvGrpSpPr>
      <p:grpSpPr>
        <a:xfrm>
          <a:off x="0" y="0"/>
          <a:ext cx="0" cy="0"/>
          <a:chOff x="0" y="0"/>
          <a:chExt cx="0" cy="0"/>
        </a:xfrm>
      </p:grpSpPr>
      <p:sp>
        <p:nvSpPr>
          <p:cNvPr id="92" name="Google Shape;92;p1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3" name="Google Shape;93;p1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38.xml"/><Relationship Id="rId20" Type="http://schemas.openxmlformats.org/officeDocument/2006/relationships/slideLayout" Target="../slideLayouts/slideLayout18.xml"/><Relationship Id="rId42" Type="http://schemas.openxmlformats.org/officeDocument/2006/relationships/theme" Target="../theme/theme2.xml"/><Relationship Id="rId41" Type="http://schemas.openxmlformats.org/officeDocument/2006/relationships/slideLayout" Target="../slideLayouts/slideLayout39.xml"/><Relationship Id="rId22" Type="http://schemas.openxmlformats.org/officeDocument/2006/relationships/slideLayout" Target="../slideLayouts/slideLayout20.xml"/><Relationship Id="rId21" Type="http://schemas.openxmlformats.org/officeDocument/2006/relationships/slideLayout" Target="../slideLayouts/slideLayout19.xml"/><Relationship Id="rId24" Type="http://schemas.openxmlformats.org/officeDocument/2006/relationships/slideLayout" Target="../slideLayouts/slideLayout22.xml"/><Relationship Id="rId23" Type="http://schemas.openxmlformats.org/officeDocument/2006/relationships/slideLayout" Target="../slideLayouts/slideLayout21.xml"/><Relationship Id="rId1" Type="http://schemas.openxmlformats.org/officeDocument/2006/relationships/image" Target="../media/image5.png"/><Relationship Id="rId2" Type="http://schemas.openxmlformats.org/officeDocument/2006/relationships/image" Target="../media/image1.pn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26" Type="http://schemas.openxmlformats.org/officeDocument/2006/relationships/slideLayout" Target="../slideLayouts/slideLayout24.xml"/><Relationship Id="rId25" Type="http://schemas.openxmlformats.org/officeDocument/2006/relationships/slideLayout" Target="../slideLayouts/slideLayout23.xml"/><Relationship Id="rId28" Type="http://schemas.openxmlformats.org/officeDocument/2006/relationships/slideLayout" Target="../slideLayouts/slideLayout26.xml"/><Relationship Id="rId27" Type="http://schemas.openxmlformats.org/officeDocument/2006/relationships/slideLayout" Target="../slideLayouts/slideLayout25.xml"/><Relationship Id="rId5" Type="http://schemas.openxmlformats.org/officeDocument/2006/relationships/slideLayout" Target="../slideLayouts/slideLayout3.xml"/><Relationship Id="rId6" Type="http://schemas.openxmlformats.org/officeDocument/2006/relationships/slideLayout" Target="../slideLayouts/slideLayout4.xml"/><Relationship Id="rId29" Type="http://schemas.openxmlformats.org/officeDocument/2006/relationships/slideLayout" Target="../slideLayouts/slideLayout27.xml"/><Relationship Id="rId7" Type="http://schemas.openxmlformats.org/officeDocument/2006/relationships/slideLayout" Target="../slideLayouts/slideLayout5.xml"/><Relationship Id="rId8" Type="http://schemas.openxmlformats.org/officeDocument/2006/relationships/slideLayout" Target="../slideLayouts/slideLayout6.xml"/><Relationship Id="rId31" Type="http://schemas.openxmlformats.org/officeDocument/2006/relationships/slideLayout" Target="../slideLayouts/slideLayout29.xml"/><Relationship Id="rId30" Type="http://schemas.openxmlformats.org/officeDocument/2006/relationships/slideLayout" Target="../slideLayouts/slideLayout28.xml"/><Relationship Id="rId11" Type="http://schemas.openxmlformats.org/officeDocument/2006/relationships/slideLayout" Target="../slideLayouts/slideLayout9.xml"/><Relationship Id="rId33" Type="http://schemas.openxmlformats.org/officeDocument/2006/relationships/slideLayout" Target="../slideLayouts/slideLayout31.xml"/><Relationship Id="rId10" Type="http://schemas.openxmlformats.org/officeDocument/2006/relationships/slideLayout" Target="../slideLayouts/slideLayout8.xml"/><Relationship Id="rId32" Type="http://schemas.openxmlformats.org/officeDocument/2006/relationships/slideLayout" Target="../slideLayouts/slideLayout30.xml"/><Relationship Id="rId13" Type="http://schemas.openxmlformats.org/officeDocument/2006/relationships/slideLayout" Target="../slideLayouts/slideLayout11.xml"/><Relationship Id="rId35" Type="http://schemas.openxmlformats.org/officeDocument/2006/relationships/slideLayout" Target="../slideLayouts/slideLayout33.xml"/><Relationship Id="rId12" Type="http://schemas.openxmlformats.org/officeDocument/2006/relationships/slideLayout" Target="../slideLayouts/slideLayout10.xml"/><Relationship Id="rId34" Type="http://schemas.openxmlformats.org/officeDocument/2006/relationships/slideLayout" Target="../slideLayouts/slideLayout32.xml"/><Relationship Id="rId15" Type="http://schemas.openxmlformats.org/officeDocument/2006/relationships/slideLayout" Target="../slideLayouts/slideLayout13.xml"/><Relationship Id="rId37" Type="http://schemas.openxmlformats.org/officeDocument/2006/relationships/slideLayout" Target="../slideLayouts/slideLayout35.xml"/><Relationship Id="rId14" Type="http://schemas.openxmlformats.org/officeDocument/2006/relationships/slideLayout" Target="../slideLayouts/slideLayout12.xml"/><Relationship Id="rId36" Type="http://schemas.openxmlformats.org/officeDocument/2006/relationships/slideLayout" Target="../slideLayouts/slideLayout34.xml"/><Relationship Id="rId17" Type="http://schemas.openxmlformats.org/officeDocument/2006/relationships/slideLayout" Target="../slideLayouts/slideLayout15.xml"/><Relationship Id="rId39" Type="http://schemas.openxmlformats.org/officeDocument/2006/relationships/slideLayout" Target="../slideLayouts/slideLayout37.xml"/><Relationship Id="rId16" Type="http://schemas.openxmlformats.org/officeDocument/2006/relationships/slideLayout" Target="../slideLayouts/slideLayout14.xml"/><Relationship Id="rId38" Type="http://schemas.openxmlformats.org/officeDocument/2006/relationships/slideLayout" Target="../slideLayouts/slideLayout36.xml"/><Relationship Id="rId19" Type="http://schemas.openxmlformats.org/officeDocument/2006/relationships/slideLayout" Target="../slideLayouts/slideLayout17.xml"/><Relationship Id="rId18" Type="http://schemas.openxmlformats.org/officeDocument/2006/relationships/slideLayout" Target="../slideLayouts/slideLayout16.xml"/></Relationships>
</file>

<file path=ppt/slideMasters/_rels/slideMaster2.xml.rels><?xml version="1.0" encoding="UTF-8" standalone="yes"?><Relationships xmlns="http://schemas.openxmlformats.org/package/2006/relationships"><Relationship Id="rId40" Type="http://schemas.openxmlformats.org/officeDocument/2006/relationships/slideLayout" Target="../slideLayouts/slideLayout77.xml"/><Relationship Id="rId20" Type="http://schemas.openxmlformats.org/officeDocument/2006/relationships/slideLayout" Target="../slideLayouts/slideLayout57.xml"/><Relationship Id="rId42" Type="http://schemas.openxmlformats.org/officeDocument/2006/relationships/theme" Target="../theme/theme1.xml"/><Relationship Id="rId41" Type="http://schemas.openxmlformats.org/officeDocument/2006/relationships/slideLayout" Target="../slideLayouts/slideLayout78.xml"/><Relationship Id="rId22" Type="http://schemas.openxmlformats.org/officeDocument/2006/relationships/slideLayout" Target="../slideLayouts/slideLayout59.xml"/><Relationship Id="rId21" Type="http://schemas.openxmlformats.org/officeDocument/2006/relationships/slideLayout" Target="../slideLayouts/slideLayout58.xml"/><Relationship Id="rId24" Type="http://schemas.openxmlformats.org/officeDocument/2006/relationships/slideLayout" Target="../slideLayouts/slideLayout61.xml"/><Relationship Id="rId23" Type="http://schemas.openxmlformats.org/officeDocument/2006/relationships/slideLayout" Target="../slideLayouts/slideLayout60.xml"/><Relationship Id="rId1" Type="http://schemas.openxmlformats.org/officeDocument/2006/relationships/image" Target="../media/image5.png"/><Relationship Id="rId2" Type="http://schemas.openxmlformats.org/officeDocument/2006/relationships/image" Target="../media/image1.png"/><Relationship Id="rId3" Type="http://schemas.openxmlformats.org/officeDocument/2006/relationships/slideLayout" Target="../slideLayouts/slideLayout40.xml"/><Relationship Id="rId4" Type="http://schemas.openxmlformats.org/officeDocument/2006/relationships/slideLayout" Target="../slideLayouts/slideLayout41.xml"/><Relationship Id="rId9" Type="http://schemas.openxmlformats.org/officeDocument/2006/relationships/slideLayout" Target="../slideLayouts/slideLayout46.xml"/><Relationship Id="rId26" Type="http://schemas.openxmlformats.org/officeDocument/2006/relationships/slideLayout" Target="../slideLayouts/slideLayout63.xml"/><Relationship Id="rId25" Type="http://schemas.openxmlformats.org/officeDocument/2006/relationships/slideLayout" Target="../slideLayouts/slideLayout62.xml"/><Relationship Id="rId28" Type="http://schemas.openxmlformats.org/officeDocument/2006/relationships/slideLayout" Target="../slideLayouts/slideLayout65.xml"/><Relationship Id="rId27" Type="http://schemas.openxmlformats.org/officeDocument/2006/relationships/slideLayout" Target="../slideLayouts/slideLayout64.xml"/><Relationship Id="rId5" Type="http://schemas.openxmlformats.org/officeDocument/2006/relationships/slideLayout" Target="../slideLayouts/slideLayout42.xml"/><Relationship Id="rId6" Type="http://schemas.openxmlformats.org/officeDocument/2006/relationships/slideLayout" Target="../slideLayouts/slideLayout43.xml"/><Relationship Id="rId29" Type="http://schemas.openxmlformats.org/officeDocument/2006/relationships/slideLayout" Target="../slideLayouts/slideLayout66.xml"/><Relationship Id="rId7" Type="http://schemas.openxmlformats.org/officeDocument/2006/relationships/slideLayout" Target="../slideLayouts/slideLayout44.xml"/><Relationship Id="rId8" Type="http://schemas.openxmlformats.org/officeDocument/2006/relationships/slideLayout" Target="../slideLayouts/slideLayout45.xml"/><Relationship Id="rId31" Type="http://schemas.openxmlformats.org/officeDocument/2006/relationships/slideLayout" Target="../slideLayouts/slideLayout68.xml"/><Relationship Id="rId30" Type="http://schemas.openxmlformats.org/officeDocument/2006/relationships/slideLayout" Target="../slideLayouts/slideLayout67.xml"/><Relationship Id="rId11" Type="http://schemas.openxmlformats.org/officeDocument/2006/relationships/slideLayout" Target="../slideLayouts/slideLayout48.xml"/><Relationship Id="rId33" Type="http://schemas.openxmlformats.org/officeDocument/2006/relationships/slideLayout" Target="../slideLayouts/slideLayout70.xml"/><Relationship Id="rId10" Type="http://schemas.openxmlformats.org/officeDocument/2006/relationships/slideLayout" Target="../slideLayouts/slideLayout47.xml"/><Relationship Id="rId32" Type="http://schemas.openxmlformats.org/officeDocument/2006/relationships/slideLayout" Target="../slideLayouts/slideLayout69.xml"/><Relationship Id="rId13" Type="http://schemas.openxmlformats.org/officeDocument/2006/relationships/slideLayout" Target="../slideLayouts/slideLayout50.xml"/><Relationship Id="rId35" Type="http://schemas.openxmlformats.org/officeDocument/2006/relationships/slideLayout" Target="../slideLayouts/slideLayout72.xml"/><Relationship Id="rId12" Type="http://schemas.openxmlformats.org/officeDocument/2006/relationships/slideLayout" Target="../slideLayouts/slideLayout49.xml"/><Relationship Id="rId34" Type="http://schemas.openxmlformats.org/officeDocument/2006/relationships/slideLayout" Target="../slideLayouts/slideLayout71.xml"/><Relationship Id="rId15" Type="http://schemas.openxmlformats.org/officeDocument/2006/relationships/slideLayout" Target="../slideLayouts/slideLayout52.xml"/><Relationship Id="rId37" Type="http://schemas.openxmlformats.org/officeDocument/2006/relationships/slideLayout" Target="../slideLayouts/slideLayout74.xml"/><Relationship Id="rId14" Type="http://schemas.openxmlformats.org/officeDocument/2006/relationships/slideLayout" Target="../slideLayouts/slideLayout51.xml"/><Relationship Id="rId36" Type="http://schemas.openxmlformats.org/officeDocument/2006/relationships/slideLayout" Target="../slideLayouts/slideLayout73.xml"/><Relationship Id="rId17" Type="http://schemas.openxmlformats.org/officeDocument/2006/relationships/slideLayout" Target="../slideLayouts/slideLayout54.xml"/><Relationship Id="rId39" Type="http://schemas.openxmlformats.org/officeDocument/2006/relationships/slideLayout" Target="../slideLayouts/slideLayout76.xml"/><Relationship Id="rId16" Type="http://schemas.openxmlformats.org/officeDocument/2006/relationships/slideLayout" Target="../slideLayouts/slideLayout53.xml"/><Relationship Id="rId38" Type="http://schemas.openxmlformats.org/officeDocument/2006/relationships/slideLayout" Target="../slideLayouts/slideLayout75.xml"/><Relationship Id="rId19" Type="http://schemas.openxmlformats.org/officeDocument/2006/relationships/slideLayout" Target="../slideLayouts/slideLayout56.xml"/><Relationship Id="rId18"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9" name="Shape 9"/>
        <p:cNvGrpSpPr/>
        <p:nvPr/>
      </p:nvGrpSpPr>
      <p:grpSpPr>
        <a:xfrm>
          <a:off x="0" y="0"/>
          <a:ext cx="0" cy="0"/>
          <a:chOff x="0" y="0"/>
          <a:chExt cx="0" cy="0"/>
        </a:xfrm>
      </p:grpSpPr>
      <p:sp>
        <p:nvSpPr>
          <p:cNvPr id="10" name="Google Shape;10;p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11" name="Google Shape;11;p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12" name="Google Shape;12;p1"/>
          <p:cNvPicPr preferRelativeResize="0"/>
          <p:nvPr/>
        </p:nvPicPr>
        <p:blipFill rotWithShape="1">
          <a:blip r:embed="rId2">
            <a:alphaModFix amt="60000"/>
          </a:blip>
          <a:srcRect b="0" l="0" r="0" t="0"/>
          <a:stretch/>
        </p:blipFill>
        <p:spPr>
          <a:xfrm>
            <a:off x="8623469" y="152400"/>
            <a:ext cx="3469251" cy="6355351"/>
          </a:xfrm>
          <a:prstGeom prst="rect">
            <a:avLst/>
          </a:prstGeom>
          <a:noFill/>
          <a:ln>
            <a:noFill/>
          </a:ln>
        </p:spPr>
      </p:pic>
      <p:sp>
        <p:nvSpPr>
          <p:cNvPr id="13" name="Google Shape;13;p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3"/>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 id="2147483661" r:id="rId16"/>
    <p:sldLayoutId id="2147483662" r:id="rId17"/>
    <p:sldLayoutId id="2147483663" r:id="rId18"/>
    <p:sldLayoutId id="2147483664" r:id="rId19"/>
    <p:sldLayoutId id="2147483665" r:id="rId20"/>
    <p:sldLayoutId id="2147483666" r:id="rId21"/>
    <p:sldLayoutId id="2147483667" r:id="rId22"/>
    <p:sldLayoutId id="2147483668" r:id="rId23"/>
    <p:sldLayoutId id="2147483669" r:id="rId24"/>
    <p:sldLayoutId id="2147483670" r:id="rId25"/>
    <p:sldLayoutId id="2147483671" r:id="rId26"/>
    <p:sldLayoutId id="2147483672" r:id="rId27"/>
    <p:sldLayoutId id="2147483673" r:id="rId28"/>
    <p:sldLayoutId id="2147483674" r:id="rId29"/>
    <p:sldLayoutId id="2147483675" r:id="rId30"/>
    <p:sldLayoutId id="2147483676" r:id="rId31"/>
    <p:sldLayoutId id="2147483677" r:id="rId32"/>
    <p:sldLayoutId id="2147483678" r:id="rId33"/>
    <p:sldLayoutId id="2147483679" r:id="rId34"/>
    <p:sldLayoutId id="2147483680" r:id="rId35"/>
    <p:sldLayoutId id="2147483681" r:id="rId36"/>
    <p:sldLayoutId id="2147483682" r:id="rId37"/>
    <p:sldLayoutId id="2147483683" r:id="rId38"/>
    <p:sldLayoutId id="2147483684" r:id="rId39"/>
    <p:sldLayoutId id="2147483685" r:id="rId40"/>
    <p:sldLayoutId id="2147483686"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388" name="Shape 388"/>
        <p:cNvGrpSpPr/>
        <p:nvPr/>
      </p:nvGrpSpPr>
      <p:grpSpPr>
        <a:xfrm>
          <a:off x="0" y="0"/>
          <a:ext cx="0" cy="0"/>
          <a:chOff x="0" y="0"/>
          <a:chExt cx="0" cy="0"/>
        </a:xfrm>
      </p:grpSpPr>
      <p:sp>
        <p:nvSpPr>
          <p:cNvPr id="389" name="Google Shape;389;p4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390" name="Google Shape;390;p4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391" name="Google Shape;391;p41"/>
          <p:cNvPicPr preferRelativeResize="0"/>
          <p:nvPr/>
        </p:nvPicPr>
        <p:blipFill rotWithShape="1">
          <a:blip r:embed="rId2">
            <a:alphaModFix amt="60000"/>
          </a:blip>
          <a:srcRect b="0" l="0" r="0" t="0"/>
          <a:stretch/>
        </p:blipFill>
        <p:spPr>
          <a:xfrm>
            <a:off x="8623469" y="152400"/>
            <a:ext cx="3469251" cy="6355350"/>
          </a:xfrm>
          <a:prstGeom prst="rect">
            <a:avLst/>
          </a:prstGeom>
          <a:noFill/>
          <a:ln>
            <a:noFill/>
          </a:ln>
        </p:spPr>
      </p:pic>
      <p:sp>
        <p:nvSpPr>
          <p:cNvPr id="392" name="Google Shape;392;p4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 id="2147483700" r:id="rId16"/>
    <p:sldLayoutId id="2147483701" r:id="rId17"/>
    <p:sldLayoutId id="2147483702" r:id="rId18"/>
    <p:sldLayoutId id="2147483703" r:id="rId19"/>
    <p:sldLayoutId id="2147483704" r:id="rId20"/>
    <p:sldLayoutId id="2147483705" r:id="rId21"/>
    <p:sldLayoutId id="2147483706" r:id="rId22"/>
    <p:sldLayoutId id="2147483707" r:id="rId23"/>
    <p:sldLayoutId id="2147483708" r:id="rId24"/>
    <p:sldLayoutId id="2147483709" r:id="rId25"/>
    <p:sldLayoutId id="2147483710" r:id="rId26"/>
    <p:sldLayoutId id="2147483711" r:id="rId27"/>
    <p:sldLayoutId id="2147483712" r:id="rId28"/>
    <p:sldLayoutId id="2147483713" r:id="rId29"/>
    <p:sldLayoutId id="2147483714" r:id="rId30"/>
    <p:sldLayoutId id="2147483715" r:id="rId31"/>
    <p:sldLayoutId id="2147483716" r:id="rId32"/>
    <p:sldLayoutId id="2147483717" r:id="rId33"/>
    <p:sldLayoutId id="2147483718" r:id="rId34"/>
    <p:sldLayoutId id="2147483719" r:id="rId35"/>
    <p:sldLayoutId id="2147483720" r:id="rId36"/>
    <p:sldLayoutId id="2147483721" r:id="rId37"/>
    <p:sldLayoutId id="2147483722" r:id="rId38"/>
    <p:sldLayoutId id="2147483723" r:id="rId39"/>
    <p:sldLayoutId id="2147483724" r:id="rId40"/>
    <p:sldLayoutId id="2147483725"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5.png"/><Relationship Id="rId4" Type="http://schemas.openxmlformats.org/officeDocument/2006/relationships/image" Target="../media/image44.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0.xml"/><Relationship Id="rId3" Type="http://schemas.openxmlformats.org/officeDocument/2006/relationships/image" Target="../media/image46.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21.png"/><Relationship Id="rId4" Type="http://schemas.openxmlformats.org/officeDocument/2006/relationships/hyperlink" Target="https://healthhub.crestnerhealth.com/eye-care/prevention/when-get-eye-exam" TargetMode="External"/><Relationship Id="rId5" Type="http://schemas.openxmlformats.org/officeDocument/2006/relationships/hyperlink" Target="https://healthhub.crestnerhealth.com/eye-care/prevention/when-get-eye-exam?language_content_entity=es"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hyperlink" Target="https://healthhub.crestnerhealth.com/eye-care/types/how-much-do-you-know-about-age-related-macular-degeneration" TargetMode="External"/><Relationship Id="rId4" Type="http://schemas.openxmlformats.org/officeDocument/2006/relationships/hyperlink" Target="https://healthhub.crestnerhealth.com/eye-care/prevention/easy-ways-you-can-safeguard-your-sight" TargetMode="External"/><Relationship Id="rId5" Type="http://schemas.openxmlformats.org/officeDocument/2006/relationships/image" Target="../media/image3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3.xml"/><Relationship Id="rId3" Type="http://schemas.openxmlformats.org/officeDocument/2006/relationships/image" Target="../media/image3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4.xml"/><Relationship Id="rId3" Type="http://schemas.openxmlformats.org/officeDocument/2006/relationships/image" Target="../media/image47.jpg"/><Relationship Id="rId4" Type="http://schemas.openxmlformats.org/officeDocument/2006/relationships/hyperlink" Target="https://krameshelp.webmdignite.com/"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15.xml"/><Relationship Id="rId3" Type="http://schemas.openxmlformats.org/officeDocument/2006/relationships/image" Target="../media/image4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6.xml"/><Relationship Id="rId3" Type="http://schemas.openxmlformats.org/officeDocument/2006/relationships/image" Target="../media/image45.jpg"/><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8.xml"/><Relationship Id="rId2" Type="http://schemas.openxmlformats.org/officeDocument/2006/relationships/notesSlide" Target="../notesSlides/notesSlide18.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21.png"/><Relationship Id="rId8" Type="http://schemas.openxmlformats.org/officeDocument/2006/relationships/image" Target="../media/image4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xml"/><Relationship Id="rId3" Type="http://schemas.openxmlformats.org/officeDocument/2006/relationships/image" Target="../media/image1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xml"/><Relationship Id="rId3" Type="http://schemas.openxmlformats.org/officeDocument/2006/relationships/image" Target="../media/image17.png"/><Relationship Id="rId4" Type="http://schemas.openxmlformats.org/officeDocument/2006/relationships/image" Target="../media/image26.png"/><Relationship Id="rId5" Type="http://schemas.openxmlformats.org/officeDocument/2006/relationships/image" Target="../media/image1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8.xml"/><Relationship Id="rId2" Type="http://schemas.openxmlformats.org/officeDocument/2006/relationships/notesSlide" Target="../notesSlides/notesSlide4.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21.png"/><Relationship Id="rId8" Type="http://schemas.openxmlformats.org/officeDocument/2006/relationships/image" Target="../media/image4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5.xml"/><Relationship Id="rId3" Type="http://schemas.openxmlformats.org/officeDocument/2006/relationships/image" Target="../media/image35.jpg"/><Relationship Id="rId4" Type="http://schemas.openxmlformats.org/officeDocument/2006/relationships/hyperlink" Target="https://krameshelp.webmdignite.com/"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xml"/><Relationship Id="rId3" Type="http://schemas.openxmlformats.org/officeDocument/2006/relationships/image" Target="../media/image30.png"/><Relationship Id="rId4" Type="http://schemas.openxmlformats.org/officeDocument/2006/relationships/hyperlink" Target="https://healthhub.crestnerhealth.com/eye-care/diagnosis/vision-problems-children" TargetMode="External"/><Relationship Id="rId9" Type="http://schemas.openxmlformats.org/officeDocument/2006/relationships/hyperlink" Target="https://healthhub.crestnerhealth.com/eye-care/types/vision-milestones?language_content_entity=es" TargetMode="External"/><Relationship Id="rId5" Type="http://schemas.openxmlformats.org/officeDocument/2006/relationships/hyperlink" Target="https://healthhub.crestnerhealth.com/eye-care/diagnosis/vision-problems-children?language_content_entity=es" TargetMode="External"/><Relationship Id="rId6" Type="http://schemas.openxmlformats.org/officeDocument/2006/relationships/hyperlink" Target="https://healthhub.crestnerhealth.com/eye-care/diagnosis/types-visual-screening-tests-babies-and-children" TargetMode="External"/><Relationship Id="rId7" Type="http://schemas.openxmlformats.org/officeDocument/2006/relationships/hyperlink" Target="https://healthhub.crestnerhealth.com/eye-care/diagnosis/types-visual-screening-tests-babies-and-children?language_content_entity=es" TargetMode="External"/><Relationship Id="rId8" Type="http://schemas.openxmlformats.org/officeDocument/2006/relationships/hyperlink" Target="https://healthhub.crestnerhealth.com/eye-care/types/vision-milestones" TargetMode="External"/><Relationship Id="rId11" Type="http://schemas.openxmlformats.org/officeDocument/2006/relationships/image" Target="../media/image34.png"/><Relationship Id="rId10" Type="http://schemas.openxmlformats.org/officeDocument/2006/relationships/image" Target="../media/image36.png"/><Relationship Id="rId12" Type="http://schemas.openxmlformats.org/officeDocument/2006/relationships/image" Target="../media/image28.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xml"/><Relationship Id="rId3" Type="http://schemas.openxmlformats.org/officeDocument/2006/relationships/hyperlink" Target="https://healthhub.crestnerhealth.com/wellness/healthy-living/taking-good-care-your-eyes" TargetMode="External"/><Relationship Id="rId4" Type="http://schemas.openxmlformats.org/officeDocument/2006/relationships/hyperlink" Target="https://healthhub.crestnerhealth.com/eye-care/management/seniors-dont-take-your-eyes-granted" TargetMode="External"/><Relationship Id="rId9" Type="http://schemas.openxmlformats.org/officeDocument/2006/relationships/image" Target="../media/image27.png"/><Relationship Id="rId5" Type="http://schemas.openxmlformats.org/officeDocument/2006/relationships/hyperlink" Target="https://healthhub.crestnerhealth.com/eye-care/prevention/preventing-eye-injuries" TargetMode="External"/><Relationship Id="rId6" Type="http://schemas.openxmlformats.org/officeDocument/2006/relationships/hyperlink" Target="https://healthhub.crestnerhealth.com/eye-care/prevention/preventing-eye-injuries?language_content_entity=es" TargetMode="External"/><Relationship Id="rId7" Type="http://schemas.openxmlformats.org/officeDocument/2006/relationships/image" Target="../media/image21.png"/><Relationship Id="rId8" Type="http://schemas.openxmlformats.org/officeDocument/2006/relationships/image" Target="../media/image24.png"/><Relationship Id="rId10" Type="http://schemas.openxmlformats.org/officeDocument/2006/relationships/image" Target="../media/image3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xml"/><Relationship Id="rId3" Type="http://schemas.openxmlformats.org/officeDocument/2006/relationships/hyperlink" Target="https://healthhub.crestnerhealth.com/eye-care/prevention/dont-ignore-dry-eyes" TargetMode="External"/><Relationship Id="rId4" Type="http://schemas.openxmlformats.org/officeDocument/2006/relationships/hyperlink" Target="https://healthhub.crestnerhealth.com/eye-care/types/computer-vision-syndrome" TargetMode="External"/><Relationship Id="rId9" Type="http://schemas.openxmlformats.org/officeDocument/2006/relationships/image" Target="../media/image23.png"/><Relationship Id="rId5" Type="http://schemas.openxmlformats.org/officeDocument/2006/relationships/hyperlink" Target="https://healthhub.crestnerhealth.com/eye-care/types/computer-vision-syndrome?language_content_entity=es" TargetMode="External"/><Relationship Id="rId6" Type="http://schemas.openxmlformats.org/officeDocument/2006/relationships/hyperlink" Target="https://healthhub.crestnerhealth.com/eye-care/types/glaucoma" TargetMode="External"/><Relationship Id="rId7" Type="http://schemas.openxmlformats.org/officeDocument/2006/relationships/hyperlink" Target="https://healthhub.crestnerhealth.com/eye-care/types/glaucoma?language_content_entity=es" TargetMode="External"/><Relationship Id="rId8" Type="http://schemas.openxmlformats.org/officeDocument/2006/relationships/image" Target="../media/image30.png"/><Relationship Id="rId11" Type="http://schemas.openxmlformats.org/officeDocument/2006/relationships/image" Target="../media/image40.png"/><Relationship Id="rId10" Type="http://schemas.openxmlformats.org/officeDocument/2006/relationships/image" Target="../media/image3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xml"/><Relationship Id="rId3" Type="http://schemas.openxmlformats.org/officeDocument/2006/relationships/hyperlink" Target="https://healthhub.crestnerhealth.com/eye-care/types/what-do-you-know-about-cataracts" TargetMode="External"/><Relationship Id="rId4" Type="http://schemas.openxmlformats.org/officeDocument/2006/relationships/hyperlink" Target="https://healthhub.crestnerhealth.com/eye-care/definition/take-vision-test" TargetMode="External"/><Relationship Id="rId9" Type="http://schemas.openxmlformats.org/officeDocument/2006/relationships/image" Target="../media/image29.png"/><Relationship Id="rId5" Type="http://schemas.openxmlformats.org/officeDocument/2006/relationships/hyperlink" Target="https://healthhub.crestnerhealth.com/eye-care/diagnosis/eye-quiz" TargetMode="External"/><Relationship Id="rId6" Type="http://schemas.openxmlformats.org/officeDocument/2006/relationships/image" Target="../media/image21.png"/><Relationship Id="rId7" Type="http://schemas.openxmlformats.org/officeDocument/2006/relationships/image" Target="../media/image33.png"/><Relationship Id="rId8" Type="http://schemas.openxmlformats.org/officeDocument/2006/relationships/image" Target="../media/image37.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764" name="Shape 764"/>
        <p:cNvGrpSpPr/>
        <p:nvPr/>
      </p:nvGrpSpPr>
      <p:grpSpPr>
        <a:xfrm>
          <a:off x="0" y="0"/>
          <a:ext cx="0" cy="0"/>
          <a:chOff x="0" y="0"/>
          <a:chExt cx="0" cy="0"/>
        </a:xfrm>
      </p:grpSpPr>
      <p:sp>
        <p:nvSpPr>
          <p:cNvPr id="765" name="Google Shape;765;p81"/>
          <p:cNvSpPr/>
          <p:nvPr/>
        </p:nvSpPr>
        <p:spPr>
          <a:xfrm rot="-1528540">
            <a:off x="11613335" y="6726799"/>
            <a:ext cx="550925" cy="261586"/>
          </a:xfrm>
          <a:custGeom>
            <a:rect b="b" l="l" r="r" t="t"/>
            <a:pathLst>
              <a:path extrusionOk="0" h="261664" w="551089">
                <a:moveTo>
                  <a:pt x="551089" y="257214"/>
                </a:moveTo>
                <a:lnTo>
                  <a:pt x="548968" y="261664"/>
                </a:lnTo>
                <a:lnTo>
                  <a:pt x="0" y="0"/>
                </a:lnTo>
                <a:lnTo>
                  <a:pt x="551089" y="257214"/>
                </a:lnTo>
                <a:close/>
              </a:path>
            </a:pathLst>
          </a:custGeom>
          <a:gradFill>
            <a:gsLst>
              <a:gs pos="0">
                <a:srgbClr val="C3D600">
                  <a:alpha val="64313"/>
                </a:srgbClr>
              </a:gs>
              <a:gs pos="96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id="766" name="Google Shape;766;p81"/>
          <p:cNvPicPr preferRelativeResize="0"/>
          <p:nvPr/>
        </p:nvPicPr>
        <p:blipFill rotWithShape="1">
          <a:blip r:embed="rId3">
            <a:alphaModFix amt="20000"/>
          </a:blip>
          <a:srcRect b="0" l="0" r="0" t="31520"/>
          <a:stretch/>
        </p:blipFill>
        <p:spPr>
          <a:xfrm>
            <a:off x="4527525" y="0"/>
            <a:ext cx="3750350" cy="4696125"/>
          </a:xfrm>
          <a:prstGeom prst="rect">
            <a:avLst/>
          </a:prstGeom>
          <a:noFill/>
          <a:ln>
            <a:noFill/>
          </a:ln>
        </p:spPr>
      </p:pic>
      <p:pic>
        <p:nvPicPr>
          <p:cNvPr id="767" name="Google Shape;767;p81" title="GettyImages-1346482640.jpg"/>
          <p:cNvPicPr preferRelativeResize="0"/>
          <p:nvPr/>
        </p:nvPicPr>
        <p:blipFill rotWithShape="1">
          <a:blip r:embed="rId4">
            <a:alphaModFix/>
          </a:blip>
          <a:srcRect b="-3180" l="0" r="33333" t="3180"/>
          <a:stretch/>
        </p:blipFill>
        <p:spPr>
          <a:xfrm>
            <a:off x="7079600" y="-4588200"/>
            <a:ext cx="10236300" cy="10241100"/>
          </a:xfrm>
          <a:prstGeom prst="pie">
            <a:avLst>
              <a:gd fmla="val 5392956" name="adj1"/>
              <a:gd fmla="val 10796016" name="adj2"/>
            </a:avLst>
          </a:prstGeom>
          <a:noFill/>
          <a:ln>
            <a:noFill/>
          </a:ln>
        </p:spPr>
      </p:pic>
      <p:grpSp>
        <p:nvGrpSpPr>
          <p:cNvPr id="768" name="Google Shape;768;p81"/>
          <p:cNvGrpSpPr/>
          <p:nvPr/>
        </p:nvGrpSpPr>
        <p:grpSpPr>
          <a:xfrm>
            <a:off x="7635575" y="3603525"/>
            <a:ext cx="3384375" cy="2815800"/>
            <a:chOff x="7635575" y="3603525"/>
            <a:chExt cx="3384375" cy="2815800"/>
          </a:xfrm>
        </p:grpSpPr>
        <p:sp>
          <p:nvSpPr>
            <p:cNvPr id="769" name="Google Shape;769;p81"/>
            <p:cNvSpPr/>
            <p:nvPr/>
          </p:nvSpPr>
          <p:spPr>
            <a:xfrm>
              <a:off x="9386450" y="4447400"/>
              <a:ext cx="1633500" cy="1633500"/>
            </a:xfrm>
            <a:prstGeom prst="teardrop">
              <a:avLst>
                <a:gd fmla="val 100000" name="adj"/>
              </a:avLst>
            </a:prstGeom>
            <a:solidFill>
              <a:srgbClr val="FF5236">
                <a:alpha val="8471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0" name="Google Shape;770;p81"/>
            <p:cNvSpPr/>
            <p:nvPr/>
          </p:nvSpPr>
          <p:spPr>
            <a:xfrm>
              <a:off x="7635575" y="3603525"/>
              <a:ext cx="2815800" cy="2815800"/>
            </a:xfrm>
            <a:prstGeom prst="teardrop">
              <a:avLst>
                <a:gd fmla="val 100000" name="adj"/>
              </a:avLst>
            </a:prstGeom>
            <a:no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grpSp>
      <p:sp>
        <p:nvSpPr>
          <p:cNvPr id="771" name="Google Shape;771;p81"/>
          <p:cNvSpPr txBox="1"/>
          <p:nvPr>
            <p:ph idx="1" type="body"/>
          </p:nvPr>
        </p:nvSpPr>
        <p:spPr>
          <a:xfrm>
            <a:off x="542825" y="1470300"/>
            <a:ext cx="6360900" cy="3765000"/>
          </a:xfrm>
          <a:prstGeom prst="rect">
            <a:avLst/>
          </a:prstGeom>
          <a:noFill/>
          <a:ln>
            <a:noFill/>
          </a:ln>
        </p:spPr>
        <p:txBody>
          <a:bodyPr anchorCtr="0" anchor="ctr" bIns="45700" lIns="91425" spcFirstLastPara="1" rIns="0" wrap="square" tIns="45700">
            <a:noAutofit/>
          </a:bodyPr>
          <a:lstStyle/>
          <a:p>
            <a:pPr indent="0" lvl="0" marL="57150" rtl="0" algn="l">
              <a:lnSpc>
                <a:spcPct val="85000"/>
              </a:lnSpc>
              <a:spcBef>
                <a:spcPts val="0"/>
              </a:spcBef>
              <a:spcAft>
                <a:spcPts val="0"/>
              </a:spcAft>
              <a:buSzPts val="1656"/>
              <a:buNone/>
            </a:pPr>
            <a:r>
              <a:rPr lang="en-US"/>
              <a:t>Marketing Toolkit: Healthy Vision</a:t>
            </a:r>
            <a:endParaRPr sz="48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0" name="Shape 890"/>
        <p:cNvGrpSpPr/>
        <p:nvPr/>
      </p:nvGrpSpPr>
      <p:grpSpPr>
        <a:xfrm>
          <a:off x="0" y="0"/>
          <a:ext cx="0" cy="0"/>
          <a:chOff x="0" y="0"/>
          <a:chExt cx="0" cy="0"/>
        </a:xfrm>
      </p:grpSpPr>
      <p:pic>
        <p:nvPicPr>
          <p:cNvPr id="891" name="Google Shape;891;p90" title="GettyImages-112181039.jpg"/>
          <p:cNvPicPr preferRelativeResize="0"/>
          <p:nvPr>
            <p:ph idx="2" type="pic"/>
          </p:nvPr>
        </p:nvPicPr>
        <p:blipFill rotWithShape="1">
          <a:blip r:embed="rId3">
            <a:alphaModFix/>
          </a:blip>
          <a:srcRect b="0" l="16397" r="16397" t="0"/>
          <a:stretch/>
        </p:blipFill>
        <p:spPr>
          <a:xfrm flipH="1">
            <a:off x="6611275" y="70275"/>
            <a:ext cx="5733300" cy="5685900"/>
          </a:xfrm>
          <a:prstGeom prst="flowChartDelay">
            <a:avLst/>
          </a:prstGeom>
        </p:spPr>
      </p:pic>
      <p:sp>
        <p:nvSpPr>
          <p:cNvPr id="892" name="Google Shape;892;p90"/>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93" name="Google Shape;893;p90"/>
          <p:cNvSpPr txBox="1"/>
          <p:nvPr>
            <p:ph type="title"/>
          </p:nvPr>
        </p:nvSpPr>
        <p:spPr>
          <a:xfrm>
            <a:off x="740664" y="702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 ready-made blog post</a:t>
            </a:r>
            <a:endParaRPr/>
          </a:p>
        </p:txBody>
      </p:sp>
      <p:sp>
        <p:nvSpPr>
          <p:cNvPr id="894" name="Google Shape;894;p90"/>
          <p:cNvSpPr txBox="1"/>
          <p:nvPr>
            <p:ph idx="1" type="body"/>
          </p:nvPr>
        </p:nvSpPr>
        <p:spPr>
          <a:xfrm>
            <a:off x="740675" y="2704850"/>
            <a:ext cx="5463300" cy="29208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Make the most of the blog post</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Include a patient story or other compelling content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that engages and motivates people to get the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healthcare they need. </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Introduce your primary care teams by highlighting a clinician with a quote and photo.</a:t>
            </a:r>
            <a:endParaRPr b="0" sz="1500">
              <a:solidFill>
                <a:srgbClr val="4C4C4C"/>
              </a:solidFill>
              <a:latin typeface="Plus Jakarta Sans"/>
              <a:ea typeface="Plus Jakarta Sans"/>
              <a:cs typeface="Plus Jakarta Sans"/>
              <a:sym typeface="Plus Jakarta Sans"/>
            </a:endParaRPr>
          </a:p>
          <a:p>
            <a:pPr indent="-215900" lvl="0" marL="228600" rtl="0" algn="l">
              <a:lnSpc>
                <a:spcPct val="115000"/>
              </a:lnSpc>
              <a:spcBef>
                <a:spcPts val="1000"/>
              </a:spcBef>
              <a:spcAft>
                <a:spcPts val="0"/>
              </a:spcAft>
              <a:buClr>
                <a:schemeClr val="accent1"/>
              </a:buClr>
              <a:buSzPts val="1600"/>
              <a:buFont typeface="Plus Jakarta Sans"/>
              <a:buChar char="●"/>
            </a:pPr>
            <a:r>
              <a:rPr b="0" lang="en-US" sz="1500">
                <a:solidFill>
                  <a:srgbClr val="4C4C4C"/>
                </a:solidFill>
                <a:latin typeface="Plus Jakarta Sans"/>
                <a:ea typeface="Plus Jakarta Sans"/>
                <a:cs typeface="Plus Jakarta Sans"/>
                <a:sym typeface="Plus Jakarta Sans"/>
              </a:rPr>
              <a:t>Add these technical details: campaign parameters (UTM), meta description, blog tags, and links to your blog from internal and external sites.</a:t>
            </a:r>
            <a:endParaRPr b="0" sz="1700">
              <a:latin typeface="Plus Jakarta Sans"/>
              <a:ea typeface="Plus Jakarta Sans"/>
              <a:cs typeface="Plus Jakarta Sans"/>
              <a:sym typeface="Plus Jakarta Sans"/>
            </a:endParaRPr>
          </a:p>
        </p:txBody>
      </p:sp>
      <p:sp>
        <p:nvSpPr>
          <p:cNvPr id="895" name="Google Shape;895;p90"/>
          <p:cNvSpPr txBox="1"/>
          <p:nvPr>
            <p:ph idx="1" type="body"/>
          </p:nvPr>
        </p:nvSpPr>
        <p:spPr>
          <a:xfrm>
            <a:off x="740664" y="1395975"/>
            <a:ext cx="5912700" cy="11199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The blog post on the next page is ready for you to use. </a:t>
            </a:r>
            <a:br>
              <a:rPr lang="en-US" sz="1500">
                <a:solidFill>
                  <a:srgbClr val="4C4C4C"/>
                </a:solidFill>
                <a:latin typeface="Plus Jakarta Sans"/>
                <a:ea typeface="Plus Jakarta Sans"/>
                <a:cs typeface="Plus Jakarta Sans"/>
                <a:sym typeface="Plus Jakarta Sans"/>
              </a:rPr>
            </a:br>
            <a:r>
              <a:rPr lang="en-US" sz="1500">
                <a:solidFill>
                  <a:srgbClr val="4C4C4C"/>
                </a:solidFill>
                <a:latin typeface="Plus Jakarta Sans"/>
                <a:ea typeface="Plus Jakarta Sans"/>
                <a:cs typeface="Plus Jakarta Sans"/>
                <a:sym typeface="Plus Jakarta Sans"/>
              </a:rPr>
              <a:t>It contains targeted vision-related  keywords and is geared to the top-of-funnel audience — building awareness </a:t>
            </a:r>
            <a:br>
              <a:rPr lang="en-US" sz="1500">
                <a:solidFill>
                  <a:srgbClr val="4C4C4C"/>
                </a:solidFill>
                <a:latin typeface="Plus Jakarta Sans"/>
                <a:ea typeface="Plus Jakarta Sans"/>
                <a:cs typeface="Plus Jakarta Sans"/>
                <a:sym typeface="Plus Jakarta Sans"/>
              </a:rPr>
            </a:br>
            <a:r>
              <a:rPr lang="en-US" sz="1500">
                <a:solidFill>
                  <a:srgbClr val="4C4C4C"/>
                </a:solidFill>
                <a:latin typeface="Plus Jakarta Sans"/>
                <a:ea typeface="Plus Jakarta Sans"/>
                <a:cs typeface="Plus Jakarta Sans"/>
                <a:sym typeface="Plus Jakarta Sans"/>
              </a:rPr>
              <a:t>and driving visitors to your digital front door. </a:t>
            </a:r>
            <a:endParaRPr sz="1800">
              <a:latin typeface="Plus Jakarta Sans"/>
              <a:ea typeface="Plus Jakarta Sans"/>
              <a:cs typeface="Plus Jakarta Sans"/>
              <a:sym typeface="Plus Jakarta Sans"/>
            </a:endParaRPr>
          </a:p>
        </p:txBody>
      </p:sp>
      <p:sp>
        <p:nvSpPr>
          <p:cNvPr id="896" name="Google Shape;896;p90"/>
          <p:cNvSpPr txBox="1"/>
          <p:nvPr/>
        </p:nvSpPr>
        <p:spPr>
          <a:xfrm>
            <a:off x="6280175" y="3506425"/>
            <a:ext cx="2691900" cy="338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t/>
            </a:r>
            <a:endParaRPr sz="1000">
              <a:solidFill>
                <a:schemeClr val="lt2"/>
              </a:solidFill>
              <a:latin typeface="Plus Jakarta Sans"/>
              <a:ea typeface="Plus Jakarta Sans"/>
              <a:cs typeface="Plus Jakarta Sans"/>
              <a:sym typeface="Plus Jakarta Sans"/>
            </a:endParaRPr>
          </a:p>
        </p:txBody>
      </p:sp>
      <p:sp>
        <p:nvSpPr>
          <p:cNvPr id="897" name="Google Shape;897;p90"/>
          <p:cNvSpPr/>
          <p:nvPr/>
        </p:nvSpPr>
        <p:spPr>
          <a:xfrm flipH="1">
            <a:off x="6204050" y="3443875"/>
            <a:ext cx="2958300" cy="2876400"/>
          </a:xfrm>
          <a:prstGeom prst="teardrop">
            <a:avLst>
              <a:gd fmla="val 94825" name="adj"/>
            </a:avLst>
          </a:prstGeom>
          <a:solidFill>
            <a:srgbClr val="2BA49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98" name="Google Shape;898;p90"/>
          <p:cNvSpPr txBox="1"/>
          <p:nvPr/>
        </p:nvSpPr>
        <p:spPr>
          <a:xfrm>
            <a:off x="6261050" y="3588875"/>
            <a:ext cx="2691900" cy="217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500">
                <a:solidFill>
                  <a:srgbClr val="FFFFFF"/>
                </a:solidFill>
                <a:latin typeface="Plus Jakarta Sans"/>
                <a:ea typeface="Plus Jakarta Sans"/>
                <a:cs typeface="Plus Jakarta Sans"/>
                <a:sym typeface="Plus Jakarta Sans"/>
              </a:rPr>
              <a:t>Healthy Vision -</a:t>
            </a:r>
            <a:br>
              <a:rPr b="1" lang="en-US" sz="1500">
                <a:solidFill>
                  <a:srgbClr val="FFFFFF"/>
                </a:solidFill>
                <a:latin typeface="Plus Jakarta Sans"/>
                <a:ea typeface="Plus Jakarta Sans"/>
                <a:cs typeface="Plus Jakarta Sans"/>
                <a:sym typeface="Plus Jakarta Sans"/>
              </a:rPr>
            </a:br>
            <a:r>
              <a:rPr b="1" lang="en-US" sz="1500">
                <a:solidFill>
                  <a:srgbClr val="FFFFFF"/>
                </a:solidFill>
                <a:latin typeface="Plus Jakarta Sans"/>
                <a:ea typeface="Plus Jakarta Sans"/>
                <a:cs typeface="Plus Jakarta Sans"/>
                <a:sym typeface="Plus Jakarta Sans"/>
              </a:rPr>
              <a:t>related  keywords</a:t>
            </a:r>
            <a:endParaRPr sz="1300">
              <a:solidFill>
                <a:srgbClr val="FFFFFF"/>
              </a:solidFill>
              <a:latin typeface="Calibri"/>
              <a:ea typeface="Calibri"/>
              <a:cs typeface="Calibri"/>
              <a:sym typeface="Calibri"/>
            </a:endParaRPr>
          </a:p>
          <a:p>
            <a:pPr indent="0" lvl="0" marL="0" rtl="0" algn="l">
              <a:lnSpc>
                <a:spcPct val="115000"/>
              </a:lnSpc>
              <a:spcBef>
                <a:spcPts val="0"/>
              </a:spcBef>
              <a:spcAft>
                <a:spcPts val="0"/>
              </a:spcAft>
              <a:buNone/>
            </a:pPr>
            <a:r>
              <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Eye care near me</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Optometry near me</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Optometry</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Eye care stores</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Eye care</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Emergency eye care near me</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rgbClr val="FFFFFF"/>
              </a:buClr>
              <a:buSzPts val="1100"/>
              <a:buFont typeface="Plus Jakarta Sans"/>
              <a:buChar char="●"/>
            </a:pPr>
            <a:r>
              <a:rPr lang="en-US" sz="1100">
                <a:solidFill>
                  <a:srgbClr val="FFFFFF"/>
                </a:solidFill>
                <a:latin typeface="Plus Jakarta Sans"/>
                <a:ea typeface="Plus Jakarta Sans"/>
                <a:cs typeface="Plus Jakarta Sans"/>
                <a:sym typeface="Plus Jakarta Sans"/>
              </a:rPr>
              <a:t>Advanced eye care</a:t>
            </a:r>
            <a:endParaRPr sz="1100">
              <a:solidFill>
                <a:srgbClr val="FFFFFF"/>
              </a:solidFill>
              <a:latin typeface="Plus Jakarta Sans"/>
              <a:ea typeface="Plus Jakarta Sans"/>
              <a:cs typeface="Plus Jakarta Sans"/>
              <a:sym typeface="Plus Jakarta Sans"/>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3" name="Shape 903"/>
        <p:cNvGrpSpPr/>
        <p:nvPr/>
      </p:nvGrpSpPr>
      <p:grpSpPr>
        <a:xfrm>
          <a:off x="0" y="0"/>
          <a:ext cx="0" cy="0"/>
          <a:chOff x="0" y="0"/>
          <a:chExt cx="0" cy="0"/>
        </a:xfrm>
      </p:grpSpPr>
      <p:sp>
        <p:nvSpPr>
          <p:cNvPr id="904" name="Google Shape;904;p91"/>
          <p:cNvSpPr txBox="1"/>
          <p:nvPr>
            <p:ph type="title"/>
          </p:nvPr>
        </p:nvSpPr>
        <p:spPr>
          <a:xfrm>
            <a:off x="715325" y="-10275"/>
            <a:ext cx="10704900" cy="9054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Blog post</a:t>
            </a:r>
            <a:endParaRPr/>
          </a:p>
        </p:txBody>
      </p:sp>
      <p:sp>
        <p:nvSpPr>
          <p:cNvPr id="905" name="Google Shape;905;p91"/>
          <p:cNvSpPr txBox="1"/>
          <p:nvPr/>
        </p:nvSpPr>
        <p:spPr>
          <a:xfrm>
            <a:off x="9472500" y="3378725"/>
            <a:ext cx="2175000" cy="1280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Customize the blog</a:t>
            </a:r>
            <a:endParaRPr b="1">
              <a:solidFill>
                <a:schemeClr val="accent1"/>
              </a:solidFill>
              <a:latin typeface="Plus Jakarta Sans"/>
              <a:ea typeface="Plus Jakarta Sans"/>
              <a:cs typeface="Plus Jakarta Sans"/>
              <a:sym typeface="Plus Jakarta Sans"/>
            </a:endParaRPr>
          </a:p>
          <a:p>
            <a:pPr indent="0" lvl="0" marL="0" marR="0" rtl="0" algn="ctr">
              <a:lnSpc>
                <a:spcPct val="100000"/>
              </a:lnSpc>
              <a:spcBef>
                <a:spcPts val="500"/>
              </a:spcBef>
              <a:spcAft>
                <a:spcPts val="0"/>
              </a:spcAft>
              <a:buClr>
                <a:srgbClr val="000000"/>
              </a:buClr>
              <a:buSzPts val="1100"/>
              <a:buFont typeface="Arial"/>
              <a:buNone/>
            </a:pPr>
            <a:r>
              <a:rPr b="1" i="1" lang="en-US" sz="1300">
                <a:solidFill>
                  <a:schemeClr val="accent3"/>
                </a:solidFill>
                <a:latin typeface="Plus Jakarta Sans"/>
                <a:ea typeface="Plus Jakarta Sans"/>
                <a:cs typeface="Plus Jakarta Sans"/>
                <a:sym typeface="Plus Jakarta Sans"/>
              </a:rPr>
              <a:t>Add your primary care  team’s quotes, best practices, and care recommendations.</a:t>
            </a:r>
            <a:endParaRPr b="1" i="0" sz="1300" u="none" cap="none" strike="noStrike">
              <a:solidFill>
                <a:schemeClr val="accent3"/>
              </a:solidFill>
              <a:latin typeface="Plus Jakarta Sans"/>
              <a:ea typeface="Plus Jakarta Sans"/>
              <a:cs typeface="Plus Jakarta Sans"/>
              <a:sym typeface="Plus Jakarta Sans"/>
            </a:endParaRPr>
          </a:p>
        </p:txBody>
      </p:sp>
      <p:grpSp>
        <p:nvGrpSpPr>
          <p:cNvPr id="906" name="Google Shape;906;p91"/>
          <p:cNvGrpSpPr/>
          <p:nvPr/>
        </p:nvGrpSpPr>
        <p:grpSpPr>
          <a:xfrm>
            <a:off x="10219200" y="2637025"/>
            <a:ext cx="681600" cy="681600"/>
            <a:chOff x="10294125" y="1691525"/>
            <a:chExt cx="681600" cy="681600"/>
          </a:xfrm>
        </p:grpSpPr>
        <p:sp>
          <p:nvSpPr>
            <p:cNvPr id="907" name="Google Shape;907;p91"/>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08" name="Google Shape;908;p91"/>
            <p:cNvPicPr preferRelativeResize="0"/>
            <p:nvPr/>
          </p:nvPicPr>
          <p:blipFill>
            <a:blip r:embed="rId3">
              <a:alphaModFix/>
            </a:blip>
            <a:stretch>
              <a:fillRect/>
            </a:stretch>
          </p:blipFill>
          <p:spPr>
            <a:xfrm>
              <a:off x="10419913" y="1813734"/>
              <a:ext cx="430025" cy="437175"/>
            </a:xfrm>
            <a:prstGeom prst="rect">
              <a:avLst/>
            </a:prstGeom>
            <a:noFill/>
            <a:ln>
              <a:noFill/>
            </a:ln>
          </p:spPr>
        </p:pic>
      </p:grpSp>
      <p:sp>
        <p:nvSpPr>
          <p:cNvPr id="909" name="Google Shape;909;p91"/>
          <p:cNvSpPr txBox="1"/>
          <p:nvPr>
            <p:ph idx="2" type="body"/>
          </p:nvPr>
        </p:nvSpPr>
        <p:spPr>
          <a:xfrm>
            <a:off x="723900" y="1426325"/>
            <a:ext cx="8519100" cy="49725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b="1" lang="en-US" sz="1600">
                <a:solidFill>
                  <a:srgbClr val="000000"/>
                </a:solidFill>
                <a:latin typeface="Plus Jakarta Sans"/>
                <a:ea typeface="Plus Jakarta Sans"/>
                <a:cs typeface="Plus Jakarta Sans"/>
                <a:sym typeface="Plus Jakarta Sans"/>
              </a:rPr>
              <a:t>Protect Your Sight: Simple Steps for Healthy Eyes</a:t>
            </a:r>
            <a:endParaRPr b="1" sz="16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6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Your eyes don’t always tell you when something’s wrong. Think of an eye exam as a check-engine light—helping spot problems like glaucoma, diabetic retinopathy, and age-related macular degeneration before they cause lasting damage. That’s why regular eye exams are so important; they help catch problems early, when they’re easier to treat.</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Eye Exam May See Problems Before You Do</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A dilated eye exam—the one where drops widen your pupils—allows for a better view of the back of your eyes. This closer look can help your eye doctor find disease at an early stage. Recommendations vary for who needs a dilated eye exam and how often. Ask about what’s right for you.</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[CTA]</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Eye exams aren’t just for glasses. Find out when to </a:t>
            </a:r>
            <a:r>
              <a:rPr i="1" lang="en-US" sz="1200" u="sng">
                <a:solidFill>
                  <a:schemeClr val="hlink"/>
                </a:solidFill>
                <a:latin typeface="Plus Jakarta Sans"/>
                <a:ea typeface="Plus Jakarta Sans"/>
                <a:cs typeface="Plus Jakarta Sans"/>
                <a:sym typeface="Plus Jakarta Sans"/>
                <a:hlinkClick r:id="rId4"/>
              </a:rPr>
              <a:t>schedule your next visit</a:t>
            </a:r>
            <a:r>
              <a:rPr i="1" lang="en-US" sz="1200">
                <a:solidFill>
                  <a:srgbClr val="000000"/>
                </a:solidFill>
                <a:latin typeface="Plus Jakarta Sans"/>
                <a:ea typeface="Plus Jakarta Sans"/>
                <a:cs typeface="Plus Jakarta Sans"/>
                <a:sym typeface="Plus Jakarta Sans"/>
              </a:rPr>
              <a:t> based on your age and risk level. (Also available in </a:t>
            </a:r>
            <a:r>
              <a:rPr i="1" lang="en-US" sz="1200" u="sng">
                <a:solidFill>
                  <a:schemeClr val="hlink"/>
                </a:solidFill>
                <a:latin typeface="Plus Jakarta Sans"/>
                <a:ea typeface="Plus Jakarta Sans"/>
                <a:cs typeface="Plus Jakarta Sans"/>
                <a:sym typeface="Plus Jakarta Sans"/>
                <a:hlinkClick r:id="rId5"/>
              </a:rPr>
              <a:t>Spanish</a:t>
            </a:r>
            <a:r>
              <a:rPr i="1" lang="en-US" sz="1200">
                <a:solidFill>
                  <a:srgbClr val="000000"/>
                </a:solidFill>
                <a:latin typeface="Plus Jakarta Sans"/>
                <a:ea typeface="Plus Jakarta Sans"/>
                <a:cs typeface="Plus Jakarta Sans"/>
                <a:sym typeface="Plus Jakarta Sans"/>
              </a:rPr>
              <a:t>.)</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As you get older, your risk for certain eye diseases increases. Left untreated, the following can lead to vision loss or even blindness:</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Times New Roman"/>
              <a:buChar char="●"/>
            </a:pPr>
            <a:r>
              <a:rPr lang="en-US" sz="1200">
                <a:solidFill>
                  <a:srgbClr val="000000"/>
                </a:solidFill>
                <a:latin typeface="Plus Jakarta Sans"/>
                <a:ea typeface="Plus Jakarta Sans"/>
                <a:cs typeface="Plus Jakarta Sans"/>
                <a:sym typeface="Plus Jakarta Sans"/>
              </a:rPr>
              <a:t>Glaucoma. Those most at risk include African Americans older than age 40, anyone older than age 60 (especially people who are Hispanic/Latino), and those with a family history of the disease.</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Times New Roman"/>
              <a:buChar char="●"/>
            </a:pPr>
            <a:r>
              <a:rPr lang="en-US" sz="1200">
                <a:solidFill>
                  <a:srgbClr val="000000"/>
                </a:solidFill>
                <a:latin typeface="Plus Jakarta Sans"/>
                <a:ea typeface="Plus Jakarta Sans"/>
                <a:cs typeface="Plus Jakarta Sans"/>
                <a:sym typeface="Plus Jakarta Sans"/>
              </a:rPr>
              <a:t>Diabetic retinopathy. This eye disease can affect people with diabetes at any age. If you have diabetes, it’s important to get an eye exam at least once a year.</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Times New Roman"/>
              <a:buChar char="●"/>
            </a:pPr>
            <a:r>
              <a:rPr lang="en-US" sz="1200">
                <a:solidFill>
                  <a:srgbClr val="000000"/>
                </a:solidFill>
                <a:latin typeface="Plus Jakarta Sans"/>
                <a:ea typeface="Plus Jakarta Sans"/>
                <a:cs typeface="Plus Jakarta Sans"/>
                <a:sym typeface="Plus Jakarta Sans"/>
              </a:rPr>
              <a:t>Age-related macular degeneration (AMD). AMD is more common in people who are age 55 or older. Risk is also higher if you’re white, smoke, or have a family history of the disease.</a:t>
            </a:r>
            <a:endParaRPr sz="16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4" name="Shape 914"/>
        <p:cNvGrpSpPr/>
        <p:nvPr/>
      </p:nvGrpSpPr>
      <p:grpSpPr>
        <a:xfrm>
          <a:off x="0" y="0"/>
          <a:ext cx="0" cy="0"/>
          <a:chOff x="0" y="0"/>
          <a:chExt cx="0" cy="0"/>
        </a:xfrm>
      </p:grpSpPr>
      <p:sp>
        <p:nvSpPr>
          <p:cNvPr id="915" name="Google Shape;915;p92"/>
          <p:cNvSpPr txBox="1"/>
          <p:nvPr>
            <p:ph type="title"/>
          </p:nvPr>
        </p:nvSpPr>
        <p:spPr>
          <a:xfrm>
            <a:off x="739950" y="169150"/>
            <a:ext cx="10712100" cy="584400"/>
          </a:xfrm>
          <a:prstGeom prst="rect">
            <a:avLst/>
          </a:prstGeom>
        </p:spPr>
        <p:txBody>
          <a:bodyPr anchorCtr="0" anchor="b" bIns="45700" lIns="0" spcFirstLastPara="1" rIns="91425" wrap="square" tIns="45700">
            <a:noAutofit/>
          </a:bodyPr>
          <a:lstStyle/>
          <a:p>
            <a:pPr indent="0" lvl="0" marL="0" rtl="0" algn="l">
              <a:spcBef>
                <a:spcPts val="0"/>
              </a:spcBef>
              <a:spcAft>
                <a:spcPts val="0"/>
              </a:spcAft>
              <a:buSzPts val="990"/>
              <a:buNone/>
            </a:pPr>
            <a:r>
              <a:rPr lang="en-US" sz="3820"/>
              <a:t>Blog post, continued</a:t>
            </a:r>
            <a:endParaRPr sz="3820"/>
          </a:p>
        </p:txBody>
      </p:sp>
      <p:sp>
        <p:nvSpPr>
          <p:cNvPr id="916" name="Google Shape;916;p92"/>
          <p:cNvSpPr txBox="1"/>
          <p:nvPr>
            <p:ph idx="2" type="body"/>
          </p:nvPr>
        </p:nvSpPr>
        <p:spPr>
          <a:xfrm>
            <a:off x="723900" y="1459200"/>
            <a:ext cx="9076500" cy="42168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[CTA]</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Straight lines shouldn’t look wavy. Take the </a:t>
            </a:r>
            <a:r>
              <a:rPr i="1" lang="en-US" sz="1200" u="sng">
                <a:solidFill>
                  <a:schemeClr val="hlink"/>
                </a:solidFill>
                <a:latin typeface="Plus Jakarta Sans"/>
                <a:ea typeface="Plus Jakarta Sans"/>
                <a:cs typeface="Plus Jakarta Sans"/>
                <a:sym typeface="Plus Jakarta Sans"/>
                <a:hlinkClick r:id="rId3"/>
              </a:rPr>
              <a:t>AMD quiz</a:t>
            </a:r>
            <a:r>
              <a:rPr i="1" lang="en-US" sz="1200">
                <a:solidFill>
                  <a:srgbClr val="000000"/>
                </a:solidFill>
                <a:latin typeface="Plus Jakarta Sans"/>
                <a:ea typeface="Plus Jakarta Sans"/>
                <a:cs typeface="Plus Jakarta Sans"/>
                <a:sym typeface="Plus Jakarta Sans"/>
              </a:rPr>
              <a:t> and learn the early signs you don’t want to miss.</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Better Habits, Better Vision</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Looking to protect your vision long term? The healthier you are, the greater your odds of avoiding health risks to your eyes. These strategies can help:</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Eat foods rich in vitamin C (oranges and strawberries), vitamin E (almonds), and zinc (nuts and seeds).</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Stay active.</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Keep your blood pressure under control.</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If you smoke, quit.</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Wear protective eyewear when working with harsh chemicals, using power tools, or playing sports like racquetball or basketball.</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Shield your eyes from ultraviolet (UV) light by wearing sunglasses that block at least 99% of UV rays. Wraparound styles offer the best protection, especially from the side.</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FF0000"/>
                </a:solidFill>
                <a:latin typeface="Plus Jakarta Sans"/>
                <a:ea typeface="Plus Jakarta Sans"/>
                <a:cs typeface="Plus Jakarta Sans"/>
                <a:sym typeface="Plus Jakarta Sans"/>
              </a:rPr>
              <a:t>[CTA]</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Eye health isn’t complicated—but it is important. Start with these </a:t>
            </a:r>
            <a:r>
              <a:rPr i="1" lang="en-US" sz="1200" u="sng">
                <a:solidFill>
                  <a:schemeClr val="hlink"/>
                </a:solidFill>
                <a:latin typeface="Plus Jakarta Sans"/>
                <a:ea typeface="Plus Jakarta Sans"/>
                <a:cs typeface="Plus Jakarta Sans"/>
                <a:sym typeface="Plus Jakarta Sans"/>
                <a:hlinkClick r:id="rId4"/>
              </a:rPr>
              <a:t>easy, everyday habits</a:t>
            </a:r>
            <a:r>
              <a:rPr i="1" lang="en-US" sz="1200">
                <a:solidFill>
                  <a:srgbClr val="000000"/>
                </a:solidFill>
                <a:latin typeface="Plus Jakarta Sans"/>
                <a:ea typeface="Plus Jakarta Sans"/>
                <a:cs typeface="Plus Jakarta Sans"/>
                <a:sym typeface="Plus Jakarta Sans"/>
              </a:rPr>
              <a:t> that protect your vision.</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p:txBody>
      </p:sp>
      <p:grpSp>
        <p:nvGrpSpPr>
          <p:cNvPr id="917" name="Google Shape;917;p92"/>
          <p:cNvGrpSpPr/>
          <p:nvPr/>
        </p:nvGrpSpPr>
        <p:grpSpPr>
          <a:xfrm>
            <a:off x="10452625" y="2411775"/>
            <a:ext cx="681600" cy="681600"/>
            <a:chOff x="10294125" y="2443000"/>
            <a:chExt cx="681600" cy="681600"/>
          </a:xfrm>
        </p:grpSpPr>
        <p:sp>
          <p:nvSpPr>
            <p:cNvPr id="918" name="Google Shape;918;p92"/>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19" name="Google Shape;919;p92"/>
            <p:cNvPicPr preferRelativeResize="0"/>
            <p:nvPr/>
          </p:nvPicPr>
          <p:blipFill>
            <a:blip r:embed="rId5">
              <a:alphaModFix/>
            </a:blip>
            <a:stretch>
              <a:fillRect/>
            </a:stretch>
          </p:blipFill>
          <p:spPr>
            <a:xfrm>
              <a:off x="10401437" y="2562524"/>
              <a:ext cx="466975" cy="442550"/>
            </a:xfrm>
            <a:prstGeom prst="rect">
              <a:avLst/>
            </a:prstGeom>
            <a:noFill/>
            <a:ln>
              <a:noFill/>
            </a:ln>
          </p:spPr>
        </p:pic>
      </p:grpSp>
      <p:sp>
        <p:nvSpPr>
          <p:cNvPr id="920" name="Google Shape;920;p92"/>
          <p:cNvSpPr txBox="1"/>
          <p:nvPr/>
        </p:nvSpPr>
        <p:spPr>
          <a:xfrm>
            <a:off x="9800275" y="3127700"/>
            <a:ext cx="1986300" cy="1908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update the links to the HealthHub resources with your domain name and URL before you publish your blog</a:t>
            </a:r>
            <a:r>
              <a:rPr b="1" lang="en-US">
                <a:solidFill>
                  <a:schemeClr val="accent3"/>
                </a:solidFill>
                <a:latin typeface="Plus Jakarta Sans"/>
                <a:ea typeface="Plus Jakarta Sans"/>
                <a:cs typeface="Plus Jakarta Sans"/>
                <a:sym typeface="Plus Jakarta Sans"/>
              </a:rPr>
              <a:t>.</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5" name="Shape 925"/>
        <p:cNvGrpSpPr/>
        <p:nvPr/>
      </p:nvGrpSpPr>
      <p:grpSpPr>
        <a:xfrm>
          <a:off x="0" y="0"/>
          <a:ext cx="0" cy="0"/>
          <a:chOff x="0" y="0"/>
          <a:chExt cx="0" cy="0"/>
        </a:xfrm>
      </p:grpSpPr>
      <p:sp>
        <p:nvSpPr>
          <p:cNvPr id="926" name="Google Shape;926;p93"/>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Vision health infographic</a:t>
            </a:r>
            <a:endParaRPr/>
          </a:p>
        </p:txBody>
      </p:sp>
      <p:sp>
        <p:nvSpPr>
          <p:cNvPr id="927" name="Google Shape;927;p93"/>
          <p:cNvSpPr txBox="1"/>
          <p:nvPr>
            <p:ph idx="1" type="body"/>
          </p:nvPr>
        </p:nvSpPr>
        <p:spPr>
          <a:xfrm>
            <a:off x="740675" y="2156025"/>
            <a:ext cx="4893600" cy="8034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400">
                <a:solidFill>
                  <a:srgbClr val="4C4C4C"/>
                </a:solidFill>
                <a:latin typeface="Plus Jakarta Sans"/>
                <a:ea typeface="Plus Jakarta Sans"/>
                <a:cs typeface="Plus Jakarta Sans"/>
                <a:sym typeface="Plus Jakarta Sans"/>
              </a:rPr>
              <a:t>This infographic is designed to engage your audience and provide clear, actionable information about healthy vision.</a:t>
            </a:r>
            <a:endParaRPr/>
          </a:p>
        </p:txBody>
      </p:sp>
      <p:pic>
        <p:nvPicPr>
          <p:cNvPr id="928" name="Google Shape;928;p93" title="Vision infographic.png"/>
          <p:cNvPicPr preferRelativeResize="0"/>
          <p:nvPr>
            <p:ph idx="2" type="pic"/>
          </p:nvPr>
        </p:nvPicPr>
        <p:blipFill rotWithShape="1">
          <a:blip r:embed="rId3">
            <a:alphaModFix/>
          </a:blip>
          <a:srcRect b="13526" l="0" r="0" t="1612"/>
          <a:stretch/>
        </p:blipFill>
        <p:spPr>
          <a:xfrm>
            <a:off x="5976150" y="1872375"/>
            <a:ext cx="5027700" cy="3261902"/>
          </a:xfrm>
          <a:prstGeom prst="rect">
            <a:avLst/>
          </a:prstGeom>
        </p:spPr>
      </p:pic>
      <p:sp>
        <p:nvSpPr>
          <p:cNvPr id="929" name="Google Shape;929;p93"/>
          <p:cNvSpPr txBox="1"/>
          <p:nvPr>
            <p:ph idx="3" type="body"/>
          </p:nvPr>
        </p:nvSpPr>
        <p:spPr>
          <a:xfrm>
            <a:off x="740675" y="3222075"/>
            <a:ext cx="4762800" cy="22389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b="1" lang="en-US">
                <a:solidFill>
                  <a:srgbClr val="4C4C4C"/>
                </a:solidFill>
                <a:latin typeface="Plus Jakarta Sans"/>
                <a:ea typeface="Plus Jakarta Sans"/>
                <a:cs typeface="Plus Jakarta Sans"/>
                <a:sym typeface="Plus Jakarta Sans"/>
              </a:rPr>
              <a:t>Share it on your social media to drive awareness and inspire healthier choices:</a:t>
            </a:r>
            <a:endParaRPr b="1">
              <a:solidFill>
                <a:srgbClr val="5E5E5E"/>
              </a:solidFill>
              <a:latin typeface="Plus Jakarta Sans"/>
              <a:ea typeface="Plus Jakarta Sans"/>
              <a:cs typeface="Plus Jakarta Sans"/>
              <a:sym typeface="Plus Jakarta Sans"/>
            </a:endParaRPr>
          </a:p>
          <a:p>
            <a:pPr indent="0" lvl="0" marL="0" rtl="0" algn="l">
              <a:spcBef>
                <a:spcPts val="500"/>
              </a:spcBef>
              <a:spcAft>
                <a:spcPts val="0"/>
              </a:spcAft>
              <a:buNone/>
            </a:pPr>
            <a:r>
              <a:t/>
            </a:r>
            <a:endParaRPr>
              <a:solidFill>
                <a:srgbClr val="5E5E5E"/>
              </a:solidFill>
            </a:endParaRPr>
          </a:p>
          <a:p>
            <a:pPr indent="-317500" lvl="0" marL="457200" rtl="0" algn="l">
              <a:spcBef>
                <a:spcPts val="0"/>
              </a:spcBef>
              <a:spcAft>
                <a:spcPts val="0"/>
              </a:spcAft>
              <a:buClr>
                <a:schemeClr val="accent1"/>
              </a:buClr>
              <a:buSzPts val="1400"/>
              <a:buChar char="●"/>
            </a:pPr>
            <a:r>
              <a:rPr lang="en-US">
                <a:solidFill>
                  <a:srgbClr val="5E5E5E"/>
                </a:solidFill>
              </a:rPr>
              <a:t>6 Eye Health Tips (version 1)</a:t>
            </a:r>
            <a:endParaRPr>
              <a:solidFill>
                <a:srgbClr val="5E5E5E"/>
              </a:solidFill>
            </a:endParaRPr>
          </a:p>
          <a:p>
            <a:pPr indent="-317500" lvl="0" marL="457200" rtl="0" algn="l">
              <a:spcBef>
                <a:spcPts val="0"/>
              </a:spcBef>
              <a:spcAft>
                <a:spcPts val="0"/>
              </a:spcAft>
              <a:buClr>
                <a:schemeClr val="accent1"/>
              </a:buClr>
              <a:buSzPts val="1400"/>
              <a:buChar char="●"/>
            </a:pPr>
            <a:r>
              <a:rPr lang="en-US">
                <a:solidFill>
                  <a:srgbClr val="5E5E5E"/>
                </a:solidFill>
              </a:rPr>
              <a:t>6 Eye Health Tips (version 2)</a:t>
            </a:r>
            <a:endParaRPr>
              <a:solidFill>
                <a:srgbClr val="5E5E5E"/>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4" name="Shape 934"/>
        <p:cNvGrpSpPr/>
        <p:nvPr/>
      </p:nvGrpSpPr>
      <p:grpSpPr>
        <a:xfrm>
          <a:off x="0" y="0"/>
          <a:ext cx="0" cy="0"/>
          <a:chOff x="0" y="0"/>
          <a:chExt cx="0" cy="0"/>
        </a:xfrm>
      </p:grpSpPr>
      <p:pic>
        <p:nvPicPr>
          <p:cNvPr id="935" name="Google Shape;935;p94"/>
          <p:cNvPicPr preferRelativeResize="0"/>
          <p:nvPr>
            <p:ph idx="2" type="pic"/>
          </p:nvPr>
        </p:nvPicPr>
        <p:blipFill rotWithShape="1">
          <a:blip r:embed="rId3">
            <a:alphaModFix/>
          </a:blip>
          <a:srcRect b="0" l="18295" r="18289" t="0"/>
          <a:stretch/>
        </p:blipFill>
        <p:spPr>
          <a:xfrm flipH="1">
            <a:off x="6458875" y="416100"/>
            <a:ext cx="5733300" cy="6025800"/>
          </a:xfrm>
          <a:prstGeom prst="flowChartDelay">
            <a:avLst/>
          </a:prstGeom>
        </p:spPr>
      </p:pic>
      <p:sp>
        <p:nvSpPr>
          <p:cNvPr id="936" name="Google Shape;936;p94"/>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37" name="Google Shape;937;p94"/>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38" name="Google Shape;938;p94"/>
          <p:cNvSpPr txBox="1"/>
          <p:nvPr/>
        </p:nvSpPr>
        <p:spPr>
          <a:xfrm>
            <a:off x="5789225" y="4549400"/>
            <a:ext cx="2102100" cy="1800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Find all of the resources mentioned in this Marketing Toolkit by downloading the URL list found on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r>
              <a:rPr b="1" lang="en-US" sz="1500">
                <a:solidFill>
                  <a:schemeClr val="accent3"/>
                </a:solidFill>
                <a:latin typeface="Plus Jakarta Sans"/>
                <a:ea typeface="Plus Jakarta Sans"/>
                <a:cs typeface="Plus Jakarta Sans"/>
                <a:sym typeface="Plus Jakarta Sans"/>
              </a:rPr>
              <a:t> </a:t>
            </a:r>
            <a:endParaRPr b="1" sz="2000">
              <a:solidFill>
                <a:schemeClr val="accent3"/>
              </a:solidFill>
              <a:latin typeface="Plus Jakarta Sans"/>
              <a:ea typeface="Plus Jakarta Sans"/>
              <a:cs typeface="Plus Jakarta Sans"/>
              <a:sym typeface="Plus Jakarta Sans"/>
            </a:endParaRPr>
          </a:p>
        </p:txBody>
      </p:sp>
      <p:sp>
        <p:nvSpPr>
          <p:cNvPr id="939" name="Google Shape;939;p94"/>
          <p:cNvSpPr txBox="1"/>
          <p:nvPr>
            <p:ph type="title"/>
          </p:nvPr>
        </p:nvSpPr>
        <p:spPr>
          <a:xfrm>
            <a:off x="723900" y="294525"/>
            <a:ext cx="10679700" cy="10344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HealthHub </a:t>
            </a:r>
            <a:r>
              <a:rPr lang="en-US"/>
              <a:t>r</a:t>
            </a:r>
            <a:r>
              <a:rPr lang="en-US"/>
              <a:t>esources</a:t>
            </a:r>
            <a:endParaRPr/>
          </a:p>
        </p:txBody>
      </p:sp>
      <p:sp>
        <p:nvSpPr>
          <p:cNvPr id="940" name="Google Shape;940;p94"/>
          <p:cNvSpPr txBox="1"/>
          <p:nvPr>
            <p:ph idx="3" type="body"/>
          </p:nvPr>
        </p:nvSpPr>
        <p:spPr>
          <a:xfrm>
            <a:off x="723900" y="1827775"/>
            <a:ext cx="5065200" cy="956400"/>
          </a:xfrm>
          <a:prstGeom prst="rect">
            <a:avLst/>
          </a:prstGeom>
        </p:spPr>
        <p:txBody>
          <a:bodyPr anchorCtr="0" anchor="t" bIns="45700" lIns="0" spcFirstLastPara="1" rIns="91425" wrap="square" tIns="45700">
            <a:noAutofit/>
          </a:bodyPr>
          <a:lstStyle/>
          <a:p>
            <a:pPr indent="0" lvl="0" marL="0" rtl="0" algn="l">
              <a:lnSpc>
                <a:spcPct val="115000"/>
              </a:lnSpc>
              <a:spcBef>
                <a:spcPts val="0"/>
              </a:spcBef>
              <a:spcAft>
                <a:spcPts val="0"/>
              </a:spcAft>
              <a:buSzPts val="1018"/>
              <a:buNone/>
            </a:pPr>
            <a:r>
              <a:rPr b="1" lang="en-US" sz="1610">
                <a:solidFill>
                  <a:srgbClr val="4C4C4C"/>
                </a:solidFill>
                <a:latin typeface="Plus Jakarta Sans"/>
                <a:ea typeface="Plus Jakarta Sans"/>
                <a:cs typeface="Plus Jakarta Sans"/>
                <a:sym typeface="Plus Jakarta Sans"/>
              </a:rPr>
              <a:t>HealthHub</a:t>
            </a:r>
            <a:r>
              <a:rPr b="1" lang="en-US" sz="1610">
                <a:solidFill>
                  <a:srgbClr val="4C4C4C"/>
                </a:solidFill>
                <a:latin typeface="Plus Jakarta Sans"/>
                <a:ea typeface="Plus Jakarta Sans"/>
                <a:cs typeface="Plus Jakarta Sans"/>
                <a:sym typeface="Plus Jakarta Sans"/>
              </a:rPr>
              <a:t> </a:t>
            </a:r>
            <a:r>
              <a:rPr b="1" lang="en-US" sz="1610">
                <a:solidFill>
                  <a:srgbClr val="4C4C4C"/>
                </a:solidFill>
                <a:latin typeface="Plus Jakarta Sans"/>
                <a:ea typeface="Plus Jakarta Sans"/>
                <a:cs typeface="Plus Jakarta Sans"/>
                <a:sym typeface="Plus Jakarta Sans"/>
              </a:rPr>
              <a:t>contains answers to common questions that people have about health and wellness topics, preventive health, and self-care. </a:t>
            </a:r>
            <a:endParaRPr b="1" sz="1795">
              <a:latin typeface="Plus Jakarta Sans"/>
              <a:ea typeface="Plus Jakarta Sans"/>
              <a:cs typeface="Plus Jakarta Sans"/>
              <a:sym typeface="Plus Jakarta Sans"/>
            </a:endParaRPr>
          </a:p>
        </p:txBody>
      </p:sp>
      <p:sp>
        <p:nvSpPr>
          <p:cNvPr id="941" name="Google Shape;941;p94"/>
          <p:cNvSpPr txBox="1"/>
          <p:nvPr>
            <p:ph idx="1" type="body"/>
          </p:nvPr>
        </p:nvSpPr>
        <p:spPr>
          <a:xfrm>
            <a:off x="723900" y="3241375"/>
            <a:ext cx="4773300" cy="8034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b="0" lang="en-US" sz="1400">
                <a:solidFill>
                  <a:srgbClr val="4C4C4C"/>
                </a:solidFill>
                <a:latin typeface="Plus Jakarta Sans"/>
                <a:ea typeface="Plus Jakarta Sans"/>
                <a:cs typeface="Plus Jakarta Sans"/>
                <a:sym typeface="Plus Jakarta Sans"/>
              </a:rPr>
              <a:t>HealthHub includes a wide variety of content styles, including condition and wellness articles, newsletters, recipes, and videos (if licensed). </a:t>
            </a:r>
            <a:endParaRPr sz="1800">
              <a:latin typeface="Plus Jakarta Sans"/>
              <a:ea typeface="Plus Jakarta Sans"/>
              <a:cs typeface="Plus Jakarta Sans"/>
              <a:sym typeface="Plus Jakarta Sans"/>
            </a:endParaRPr>
          </a:p>
        </p:txBody>
      </p:sp>
      <p:sp>
        <p:nvSpPr>
          <p:cNvPr id="942" name="Google Shape;942;p94"/>
          <p:cNvSpPr txBox="1"/>
          <p:nvPr/>
        </p:nvSpPr>
        <p:spPr>
          <a:xfrm>
            <a:off x="723900" y="5590325"/>
            <a:ext cx="4773300" cy="1034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1000"/>
              </a:spcBef>
              <a:spcAft>
                <a:spcPts val="0"/>
              </a:spcAft>
              <a:buNone/>
            </a:pPr>
            <a:r>
              <a:rPr i="1" lang="en-US" sz="1100">
                <a:solidFill>
                  <a:srgbClr val="4C4C4C"/>
                </a:solidFill>
                <a:latin typeface="Plus Jakarta Sans"/>
                <a:ea typeface="Plus Jakarta Sans"/>
                <a:cs typeface="Plus Jakarta Sans"/>
                <a:sym typeface="Plus Jakarta Sans"/>
              </a:rPr>
              <a:t>The content is reviewed at least every 2 years and updated as needed for any change in clinical standards or for emerging health issues. Each resource goes through both internal and external clinical review for accuracy and alignment with current practice guidelines.</a:t>
            </a:r>
            <a:endParaRPr i="1" sz="1100"/>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7" name="Shape 947"/>
        <p:cNvGrpSpPr/>
        <p:nvPr/>
      </p:nvGrpSpPr>
      <p:grpSpPr>
        <a:xfrm>
          <a:off x="0" y="0"/>
          <a:ext cx="0" cy="0"/>
          <a:chOff x="0" y="0"/>
          <a:chExt cx="0" cy="0"/>
        </a:xfrm>
      </p:grpSpPr>
      <p:sp>
        <p:nvSpPr>
          <p:cNvPr id="948" name="Google Shape;948;p95"/>
          <p:cNvSpPr txBox="1"/>
          <p:nvPr>
            <p:ph idx="1" type="body"/>
          </p:nvPr>
        </p:nvSpPr>
        <p:spPr>
          <a:xfrm>
            <a:off x="740825" y="2385825"/>
            <a:ext cx="4087800" cy="46485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lang="en-US"/>
              <a:t>The call to action can be displayed on specific pages or groups of pages that are relevant.</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Use text, images, providers, locations, and more to get the most from your message. </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US">
                <a:latin typeface="Plus Jakarta Sans"/>
                <a:ea typeface="Plus Jakarta Sans"/>
                <a:cs typeface="Plus Jakarta Sans"/>
                <a:sym typeface="Plus Jakarta Sans"/>
              </a:rPr>
              <a:t>TO ADD CALLS TO ACTION: </a:t>
            </a:r>
            <a:endParaRPr/>
          </a:p>
          <a:p>
            <a:pPr indent="-333756" lvl="0" marL="457200" rtl="0" algn="l">
              <a:spcBef>
                <a:spcPts val="0"/>
              </a:spcBef>
              <a:spcAft>
                <a:spcPts val="0"/>
              </a:spcAft>
              <a:buClr>
                <a:schemeClr val="accent1"/>
              </a:buClr>
              <a:buSzPts val="1656"/>
              <a:buChar char="●"/>
            </a:pPr>
            <a:r>
              <a:rPr lang="en-US"/>
              <a:t>Login to the admin portal</a:t>
            </a:r>
            <a:endParaRPr/>
          </a:p>
          <a:p>
            <a:pPr indent="-333756" lvl="0" marL="457200" rtl="0" algn="l">
              <a:spcBef>
                <a:spcPts val="0"/>
              </a:spcBef>
              <a:spcAft>
                <a:spcPts val="0"/>
              </a:spcAft>
              <a:buClr>
                <a:schemeClr val="accent1"/>
              </a:buClr>
              <a:buSzPts val="1656"/>
              <a:buChar char="●"/>
            </a:pPr>
            <a:r>
              <a:rPr lang="en-US"/>
              <a:t>Create a custom block</a:t>
            </a:r>
            <a:endParaRPr/>
          </a:p>
          <a:p>
            <a:pPr indent="-333756" lvl="0" marL="457200" rtl="0" algn="l">
              <a:spcBef>
                <a:spcPts val="0"/>
              </a:spcBef>
              <a:spcAft>
                <a:spcPts val="0"/>
              </a:spcAft>
              <a:buClr>
                <a:schemeClr val="accent1"/>
              </a:buClr>
              <a:buSzPts val="1656"/>
              <a:buChar char="●"/>
            </a:pPr>
            <a:r>
              <a:rPr lang="en-US"/>
              <a:t>Designate pages to display</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Please consult the HealthHub help center for more information.</a:t>
            </a:r>
            <a:endParaRPr/>
          </a:p>
        </p:txBody>
      </p:sp>
      <p:sp>
        <p:nvSpPr>
          <p:cNvPr id="949" name="Google Shape;949;p95"/>
          <p:cNvSpPr txBox="1"/>
          <p:nvPr>
            <p:ph idx="2" type="body"/>
          </p:nvPr>
        </p:nvSpPr>
        <p:spPr>
          <a:xfrm>
            <a:off x="740675" y="1472175"/>
            <a:ext cx="44502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Deliver a contextual next step for your visitors with a custom call to action.</a:t>
            </a:r>
            <a:endParaRPr/>
          </a:p>
        </p:txBody>
      </p:sp>
      <p:sp>
        <p:nvSpPr>
          <p:cNvPr id="950" name="Google Shape;950;p95"/>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Add</a:t>
            </a:r>
            <a:r>
              <a:rPr lang="en-US"/>
              <a:t> custom calls to action to your site</a:t>
            </a:r>
            <a:endParaRPr/>
          </a:p>
        </p:txBody>
      </p:sp>
      <p:pic>
        <p:nvPicPr>
          <p:cNvPr id="951" name="Google Shape;951;p95"/>
          <p:cNvPicPr preferRelativeResize="0"/>
          <p:nvPr>
            <p:ph idx="3" type="pic"/>
          </p:nvPr>
        </p:nvPicPr>
        <p:blipFill rotWithShape="1">
          <a:blip r:embed="rId3">
            <a:alphaModFix/>
          </a:blip>
          <a:srcRect b="1409" l="0" r="0" t="1409"/>
          <a:stretch/>
        </p:blipFill>
        <p:spPr>
          <a:xfrm>
            <a:off x="5976150" y="1872375"/>
            <a:ext cx="5027702" cy="3261900"/>
          </a:xfrm>
          <a:prstGeom prst="rect">
            <a:avLst/>
          </a:prstGeom>
        </p:spPr>
      </p:pic>
      <p:sp>
        <p:nvSpPr>
          <p:cNvPr id="952" name="Google Shape;952;p95"/>
          <p:cNvSpPr/>
          <p:nvPr/>
        </p:nvSpPr>
        <p:spPr>
          <a:xfrm>
            <a:off x="9093200" y="3692500"/>
            <a:ext cx="681600" cy="455700"/>
          </a:xfrm>
          <a:prstGeom prst="rightArrow">
            <a:avLst>
              <a:gd fmla="val 50000" name="adj1"/>
              <a:gd fmla="val 50000" name="adj2"/>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7" name="Shape 957"/>
        <p:cNvGrpSpPr/>
        <p:nvPr/>
      </p:nvGrpSpPr>
      <p:grpSpPr>
        <a:xfrm>
          <a:off x="0" y="0"/>
          <a:ext cx="0" cy="0"/>
          <a:chOff x="0" y="0"/>
          <a:chExt cx="0" cy="0"/>
        </a:xfrm>
      </p:grpSpPr>
      <p:pic>
        <p:nvPicPr>
          <p:cNvPr id="958" name="Google Shape;958;p96"/>
          <p:cNvPicPr preferRelativeResize="0"/>
          <p:nvPr>
            <p:ph idx="2" type="pic"/>
          </p:nvPr>
        </p:nvPicPr>
        <p:blipFill rotWithShape="1">
          <a:blip r:embed="rId3">
            <a:alphaModFix/>
          </a:blip>
          <a:srcRect b="298" l="0" r="0" t="298"/>
          <a:stretch/>
        </p:blipFill>
        <p:spPr>
          <a:xfrm>
            <a:off x="8095047" y="1257696"/>
            <a:ext cx="2124300" cy="4571400"/>
          </a:xfrm>
          <a:prstGeom prst="roundRect">
            <a:avLst>
              <a:gd fmla="val 16667" name="adj"/>
            </a:avLst>
          </a:prstGeom>
        </p:spPr>
      </p:pic>
      <p:sp>
        <p:nvSpPr>
          <p:cNvPr id="959" name="Google Shape;959;p96"/>
          <p:cNvSpPr txBox="1"/>
          <p:nvPr>
            <p:ph idx="3" type="body"/>
          </p:nvPr>
        </p:nvSpPr>
        <p:spPr>
          <a:xfrm>
            <a:off x="767200" y="2385825"/>
            <a:ext cx="5757000" cy="36747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Nutrition Center provides a variety of recipes organized by dietary considerations, including recipes for specific health concerns, and by food category. </a:t>
            </a:r>
            <a:endParaRPr sz="1500">
              <a:solidFill>
                <a:srgbClr val="4C4C4C"/>
              </a:solidFill>
              <a:latin typeface="Plus Jakarta Sans"/>
              <a:ea typeface="Plus Jakarta Sans"/>
              <a:cs typeface="Plus Jakarta Sans"/>
              <a:sym typeface="Plus Jakarta Sans"/>
            </a:endParaRPr>
          </a:p>
          <a:p>
            <a:pPr indent="0" lvl="0" marL="0" rtl="0" algn="l">
              <a:spcBef>
                <a:spcPts val="1000"/>
              </a:spcBef>
              <a:spcAft>
                <a:spcPts val="0"/>
              </a:spcAft>
              <a:buNone/>
            </a:pPr>
            <a:r>
              <a:t/>
            </a:r>
            <a:endParaRPr/>
          </a:p>
        </p:txBody>
      </p:sp>
      <p:sp>
        <p:nvSpPr>
          <p:cNvPr id="960" name="Google Shape;960;p96"/>
          <p:cNvSpPr txBox="1"/>
          <p:nvPr>
            <p:ph type="title"/>
          </p:nvPr>
        </p:nvSpPr>
        <p:spPr>
          <a:xfrm>
            <a:off x="740671" y="827925"/>
            <a:ext cx="67368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Recipes to educate </a:t>
            </a:r>
            <a:br>
              <a:rPr lang="en-US"/>
            </a:br>
            <a:r>
              <a:rPr lang="en-US"/>
              <a:t>and engage</a:t>
            </a:r>
            <a:endParaRPr/>
          </a:p>
        </p:txBody>
      </p:sp>
      <p:sp>
        <p:nvSpPr>
          <p:cNvPr id="961" name="Google Shape;961;p96"/>
          <p:cNvSpPr txBox="1"/>
          <p:nvPr/>
        </p:nvSpPr>
        <p:spPr>
          <a:xfrm>
            <a:off x="1714175" y="4379500"/>
            <a:ext cx="2568000" cy="163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Many clients report that:</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100"/>
              <a:buFont typeface="Arial"/>
              <a:buNone/>
            </a:pPr>
            <a:r>
              <a:rPr b="1" lang="en-US" sz="1500">
                <a:solidFill>
                  <a:schemeClr val="accent3"/>
                </a:solidFill>
                <a:latin typeface="Plus Jakarta Sans"/>
                <a:ea typeface="Plus Jakarta Sans"/>
                <a:cs typeface="Plus Jakarta Sans"/>
                <a:sym typeface="Plus Jakarta Sans"/>
              </a:rPr>
              <a:t>Recipes are popular additions to newsletters, social media posts, and other outreach.</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sz="1500">
              <a:solidFill>
                <a:schemeClr val="accent1"/>
              </a:solidFill>
              <a:latin typeface="Plus Jakarta Sans"/>
              <a:ea typeface="Plus Jakarta Sans"/>
              <a:cs typeface="Plus Jakarta Sans"/>
              <a:sym typeface="Plus Jakarta Sans"/>
            </a:endParaRPr>
          </a:p>
        </p:txBody>
      </p:sp>
      <p:grpSp>
        <p:nvGrpSpPr>
          <p:cNvPr id="962" name="Google Shape;962;p96"/>
          <p:cNvGrpSpPr/>
          <p:nvPr/>
        </p:nvGrpSpPr>
        <p:grpSpPr>
          <a:xfrm>
            <a:off x="2657375" y="3637800"/>
            <a:ext cx="681600" cy="681600"/>
            <a:chOff x="10294125" y="1691525"/>
            <a:chExt cx="681600" cy="681600"/>
          </a:xfrm>
        </p:grpSpPr>
        <p:sp>
          <p:nvSpPr>
            <p:cNvPr id="963" name="Google Shape;963;p96"/>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64" name="Google Shape;964;p96"/>
            <p:cNvPicPr preferRelativeResize="0"/>
            <p:nvPr/>
          </p:nvPicPr>
          <p:blipFill>
            <a:blip r:embed="rId4">
              <a:alphaModFix/>
            </a:blip>
            <a:stretch>
              <a:fillRect/>
            </a:stretch>
          </p:blipFill>
          <p:spPr>
            <a:xfrm>
              <a:off x="10419913" y="1813734"/>
              <a:ext cx="430025" cy="437175"/>
            </a:xfrm>
            <a:prstGeom prst="rect">
              <a:avLst/>
            </a:prstGeom>
            <a:noFill/>
            <a:ln>
              <a:noFill/>
            </a:ln>
          </p:spPr>
        </p:pic>
      </p:gr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9" name="Shape 969"/>
        <p:cNvGrpSpPr/>
        <p:nvPr/>
      </p:nvGrpSpPr>
      <p:grpSpPr>
        <a:xfrm>
          <a:off x="0" y="0"/>
          <a:ext cx="0" cy="0"/>
          <a:chOff x="0" y="0"/>
          <a:chExt cx="0" cy="0"/>
        </a:xfrm>
      </p:grpSpPr>
      <p:sp>
        <p:nvSpPr>
          <p:cNvPr id="970" name="Google Shape;970;p97"/>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Look for these Marketing Toolkits</a:t>
            </a:r>
            <a:endParaRPr/>
          </a:p>
        </p:txBody>
      </p:sp>
      <p:sp>
        <p:nvSpPr>
          <p:cNvPr id="971" name="Google Shape;971;p97"/>
          <p:cNvSpPr txBox="1"/>
          <p:nvPr>
            <p:ph idx="7" type="body"/>
          </p:nvPr>
        </p:nvSpPr>
        <p:spPr>
          <a:xfrm>
            <a:off x="741375" y="1472175"/>
            <a:ext cx="10497300" cy="3387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Got suggestions? Let us know by contacting your Account Manager. </a:t>
            </a:r>
            <a:endParaRPr/>
          </a:p>
        </p:txBody>
      </p:sp>
      <p:sp>
        <p:nvSpPr>
          <p:cNvPr id="972" name="Google Shape;972;p97"/>
          <p:cNvSpPr txBox="1"/>
          <p:nvPr>
            <p:ph idx="3" type="body"/>
          </p:nvPr>
        </p:nvSpPr>
        <p:spPr>
          <a:xfrm>
            <a:off x="2210954" y="4411225"/>
            <a:ext cx="1920300" cy="893700"/>
          </a:xfrm>
          <a:prstGeom prst="rect">
            <a:avLst/>
          </a:prstGeom>
        </p:spPr>
        <p:txBody>
          <a:bodyPr anchorCtr="0" anchor="t"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Healthy vision</a:t>
            </a:r>
            <a:endParaRPr/>
          </a:p>
        </p:txBody>
      </p:sp>
      <p:sp>
        <p:nvSpPr>
          <p:cNvPr id="973" name="Google Shape;973;p97"/>
          <p:cNvSpPr txBox="1"/>
          <p:nvPr>
            <p:ph idx="5" type="body"/>
          </p:nvPr>
        </p:nvSpPr>
        <p:spPr>
          <a:xfrm>
            <a:off x="2717049" y="3157900"/>
            <a:ext cx="811800" cy="4287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Aug</a:t>
            </a:r>
            <a:endParaRPr/>
          </a:p>
        </p:txBody>
      </p:sp>
      <p:sp>
        <p:nvSpPr>
          <p:cNvPr id="974" name="Google Shape;974;p97"/>
          <p:cNvSpPr txBox="1"/>
          <p:nvPr>
            <p:ph idx="5" type="body"/>
          </p:nvPr>
        </p:nvSpPr>
        <p:spPr>
          <a:xfrm>
            <a:off x="5600974" y="4643725"/>
            <a:ext cx="811800" cy="4287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Sep</a:t>
            </a:r>
            <a:endParaRPr/>
          </a:p>
        </p:txBody>
      </p:sp>
      <p:sp>
        <p:nvSpPr>
          <p:cNvPr id="975" name="Google Shape;975;p97"/>
          <p:cNvSpPr txBox="1"/>
          <p:nvPr>
            <p:ph idx="5" type="body"/>
          </p:nvPr>
        </p:nvSpPr>
        <p:spPr>
          <a:xfrm>
            <a:off x="8555654" y="3157900"/>
            <a:ext cx="603300" cy="4287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Oct</a:t>
            </a:r>
            <a:endParaRPr/>
          </a:p>
        </p:txBody>
      </p:sp>
      <p:sp>
        <p:nvSpPr>
          <p:cNvPr id="976" name="Google Shape;976;p97"/>
          <p:cNvSpPr txBox="1"/>
          <p:nvPr>
            <p:ph idx="3" type="body"/>
          </p:nvPr>
        </p:nvSpPr>
        <p:spPr>
          <a:xfrm>
            <a:off x="5135854" y="2847225"/>
            <a:ext cx="1920300" cy="893700"/>
          </a:xfrm>
          <a:prstGeom prst="rect">
            <a:avLst/>
          </a:prstGeom>
        </p:spPr>
        <p:txBody>
          <a:bodyPr anchorCtr="0" anchor="b"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Coping with stress</a:t>
            </a:r>
            <a:endParaRPr b="1" sz="1350">
              <a:solidFill>
                <a:srgbClr val="3C4043"/>
              </a:solidFill>
              <a:highlight>
                <a:srgbClr val="FFFFFF"/>
              </a:highlight>
              <a:latin typeface="Plus Jakarta Sans"/>
              <a:ea typeface="Plus Jakarta Sans"/>
              <a:cs typeface="Plus Jakarta Sans"/>
              <a:sym typeface="Plus Jakarta Sans"/>
            </a:endParaRPr>
          </a:p>
        </p:txBody>
      </p:sp>
      <p:sp>
        <p:nvSpPr>
          <p:cNvPr id="977" name="Google Shape;977;p97"/>
          <p:cNvSpPr txBox="1"/>
          <p:nvPr>
            <p:ph idx="3" type="body"/>
          </p:nvPr>
        </p:nvSpPr>
        <p:spPr>
          <a:xfrm>
            <a:off x="7882500" y="4411225"/>
            <a:ext cx="2351400" cy="1234800"/>
          </a:xfrm>
          <a:prstGeom prst="rect">
            <a:avLst/>
          </a:prstGeom>
        </p:spPr>
        <p:txBody>
          <a:bodyPr anchorCtr="0" anchor="t"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Bone and joint health</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2" name="Shape 982"/>
        <p:cNvGrpSpPr/>
        <p:nvPr/>
      </p:nvGrpSpPr>
      <p:grpSpPr>
        <a:xfrm>
          <a:off x="0" y="0"/>
          <a:ext cx="0" cy="0"/>
          <a:chOff x="0" y="0"/>
          <a:chExt cx="0" cy="0"/>
        </a:xfrm>
      </p:grpSpPr>
      <p:sp>
        <p:nvSpPr>
          <p:cNvPr id="983" name="Google Shape;983;p98"/>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984" name="Google Shape;984;p98"/>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985" name="Google Shape;985;p98"/>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986" name="Google Shape;986;p98"/>
          <p:cNvSpPr txBox="1"/>
          <p:nvPr/>
        </p:nvSpPr>
        <p:spPr>
          <a:xfrm>
            <a:off x="8315547" y="1690325"/>
            <a:ext cx="36363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3"/>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987" name="Google Shape;987;p98"/>
          <p:cNvGrpSpPr/>
          <p:nvPr/>
        </p:nvGrpSpPr>
        <p:grpSpPr>
          <a:xfrm>
            <a:off x="9827386" y="1055500"/>
            <a:ext cx="612622" cy="612000"/>
            <a:chOff x="10134200" y="974025"/>
            <a:chExt cx="681600" cy="612000"/>
          </a:xfrm>
        </p:grpSpPr>
        <p:sp>
          <p:nvSpPr>
            <p:cNvPr id="988" name="Google Shape;988;p98"/>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89" name="Google Shape;989;p98"/>
            <p:cNvPicPr preferRelativeResize="0"/>
            <p:nvPr/>
          </p:nvPicPr>
          <p:blipFill>
            <a:blip r:embed="rId7">
              <a:alphaModFix/>
            </a:blip>
            <a:stretch>
              <a:fillRect/>
            </a:stretch>
          </p:blipFill>
          <p:spPr>
            <a:xfrm>
              <a:off x="10259988" y="1083754"/>
              <a:ext cx="430025" cy="392531"/>
            </a:xfrm>
            <a:prstGeom prst="rect">
              <a:avLst/>
            </a:prstGeom>
            <a:noFill/>
            <a:ln>
              <a:noFill/>
            </a:ln>
          </p:spPr>
        </p:pic>
      </p:grpSp>
      <p:sp>
        <p:nvSpPr>
          <p:cNvPr id="990" name="Google Shape;990;p98"/>
          <p:cNvSpPr txBox="1"/>
          <p:nvPr/>
        </p:nvSpPr>
        <p:spPr>
          <a:xfrm>
            <a:off x="862025" y="58094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pic>
        <p:nvPicPr>
          <p:cNvPr id="991" name="Google Shape;991;p98"/>
          <p:cNvPicPr preferRelativeResize="0"/>
          <p:nvPr/>
        </p:nvPicPr>
        <p:blipFill>
          <a:blip r:embed="rId8">
            <a:alphaModFix/>
          </a:blip>
          <a:stretch>
            <a:fillRect/>
          </a:stretch>
        </p:blipFill>
        <p:spPr>
          <a:xfrm>
            <a:off x="733900" y="2246688"/>
            <a:ext cx="6711200" cy="3266212"/>
          </a:xfrm>
          <a:prstGeom prst="rect">
            <a:avLst/>
          </a:prstGeom>
          <a:noFill/>
          <a:ln>
            <a:noFill/>
          </a:ln>
          <a:effectLst>
            <a:outerShdw blurRad="57150" rotWithShape="0" algn="bl" dir="5400000" dist="38100">
              <a:srgbClr val="000000">
                <a:alpha val="50000"/>
              </a:srgbClr>
            </a:outerShdw>
          </a:effectLst>
        </p:spPr>
      </p:pic>
      <p:sp>
        <p:nvSpPr>
          <p:cNvPr id="992" name="Google Shape;992;p98"/>
          <p:cNvSpPr/>
          <p:nvPr/>
        </p:nvSpPr>
        <p:spPr>
          <a:xfrm>
            <a:off x="4654550" y="2120125"/>
            <a:ext cx="1111200" cy="10110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aphicFrame>
        <p:nvGraphicFramePr>
          <p:cNvPr id="993" name="Google Shape;993;p98"/>
          <p:cNvGraphicFramePr/>
          <p:nvPr/>
        </p:nvGraphicFramePr>
        <p:xfrm>
          <a:off x="7463850" y="3142450"/>
          <a:ext cx="3000000" cy="3000000"/>
        </p:xfrm>
        <a:graphic>
          <a:graphicData uri="http://schemas.openxmlformats.org/drawingml/2006/table">
            <a:tbl>
              <a:tblPr>
                <a:noFill/>
                <a:tableStyleId>{9C7935D2-9B2D-4BEC-9205-496C32357457}</a:tableStyleId>
              </a:tblPr>
              <a:tblGrid>
                <a:gridCol w="2320200"/>
                <a:gridCol w="2320200"/>
              </a:tblGrid>
              <a:tr h="381000">
                <a:tc gridSpan="2">
                  <a:txBody>
                    <a:bodyPr/>
                    <a:lstStyle/>
                    <a:p>
                      <a:pPr indent="-228600" lvl="0" marL="285750" rtl="0" algn="l">
                        <a:spcBef>
                          <a:spcPts val="0"/>
                        </a:spcBef>
                        <a:spcAft>
                          <a:spcPts val="0"/>
                        </a:spcAft>
                        <a:buNone/>
                      </a:pPr>
                      <a:r>
                        <a:rPr b="1" lang="en-US" sz="1200">
                          <a:solidFill>
                            <a:srgbClr val="5E5E5E"/>
                          </a:solidFill>
                          <a:latin typeface="Plus Jakarta Sans"/>
                          <a:ea typeface="Plus Jakarta Sans"/>
                          <a:cs typeface="Plus Jakarta Sans"/>
                          <a:sym typeface="Plus Jakarta Sans"/>
                        </a:rPr>
                        <a:t>Available Toolkits</a:t>
                      </a:r>
                      <a:endParaRPr b="1" sz="1200">
                        <a:solidFill>
                          <a:srgbClr val="5E5E5E"/>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r>
              <a:tr h="2991675">
                <a:tc>
                  <a:txBody>
                    <a:bodyPr/>
                    <a:lstStyle/>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Alzheimer’s Health</a:t>
                      </a:r>
                      <a:endParaRPr sz="1100">
                        <a:solidFill>
                          <a:srgbClr val="5E5E5E"/>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Breast Cancer Awareness</a:t>
                      </a:r>
                      <a:endParaRPr sz="1100">
                        <a:solidFill>
                          <a:srgbClr val="5E5E5E"/>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Breast Health</a:t>
                      </a:r>
                      <a:endParaRPr sz="1100">
                        <a:solidFill>
                          <a:srgbClr val="5E5E5E"/>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Cancer Prevention</a:t>
                      </a:r>
                      <a:endParaRPr sz="1100">
                        <a:solidFill>
                          <a:srgbClr val="5E5E5E"/>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Caregiving</a:t>
                      </a:r>
                      <a:endParaRPr sz="1100">
                        <a:solidFill>
                          <a:srgbClr val="5E5E5E"/>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Children’s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COPD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Diabetes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Family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Holidays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Kidneys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Pregnancy &amp; Newborn Care</a:t>
                      </a:r>
                      <a:endParaRPr sz="1100">
                        <a:solidFill>
                          <a:srgbClr val="5E5E5E"/>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Resolutions</a:t>
                      </a:r>
                      <a:endParaRPr sz="1100">
                        <a:solidFill>
                          <a:srgbClr val="5E5E5E"/>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Skin &amp; Sun Safety</a:t>
                      </a:r>
                      <a:endParaRPr sz="1100">
                        <a:solidFill>
                          <a:srgbClr val="5E5E5E"/>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Vision</a:t>
                      </a:r>
                      <a:endParaRPr sz="1100">
                        <a:solidFill>
                          <a:srgbClr val="5E5E5E"/>
                        </a:solidFill>
                        <a:latin typeface="Plus Jakarta Sans"/>
                        <a:ea typeface="Plus Jakarta Sans"/>
                        <a:cs typeface="Plus Jakarta Sans"/>
                        <a:sym typeface="Plus Jakarta Sans"/>
                      </a:endParaRPr>
                    </a:p>
                    <a:p>
                      <a:pPr indent="0" lvl="0" marL="457200" marR="0" rtl="0" algn="l">
                        <a:lnSpc>
                          <a:spcPct val="100000"/>
                        </a:lnSpc>
                        <a:spcBef>
                          <a:spcPts val="0"/>
                        </a:spcBef>
                        <a:spcAft>
                          <a:spcPts val="0"/>
                        </a:spcAft>
                        <a:buNone/>
                      </a:pPr>
                      <a:r>
                        <a:t/>
                      </a:r>
                      <a:endParaRPr sz="1100">
                        <a:solidFill>
                          <a:srgbClr val="5E5E5E"/>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Heart Health </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Immunizations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Liver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Living with HIV</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Memory Loss and Dementia</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Men’s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Mental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Orthopedic Health </a:t>
                      </a:r>
                      <a:endParaRPr sz="1100">
                        <a:solidFill>
                          <a:srgbClr val="5E5E5E"/>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Preventive Care Awareness</a:t>
                      </a:r>
                      <a:endParaRPr sz="1100">
                        <a:solidFill>
                          <a:srgbClr val="5E5E5E"/>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Prostate Cancer</a:t>
                      </a:r>
                      <a:endParaRPr sz="1100">
                        <a:solidFill>
                          <a:srgbClr val="5E5E5E"/>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Sexual Health</a:t>
                      </a:r>
                      <a:endParaRPr sz="1100">
                        <a:solidFill>
                          <a:srgbClr val="5E5E5E"/>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Smoking Cessation</a:t>
                      </a:r>
                      <a:endParaRPr sz="1100">
                        <a:solidFill>
                          <a:srgbClr val="5E5E5E"/>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Stroke Awareness</a:t>
                      </a:r>
                      <a:endParaRPr sz="1100">
                        <a:solidFill>
                          <a:srgbClr val="5E5E5E"/>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Symptom Checker</a:t>
                      </a:r>
                      <a:endParaRPr sz="1100">
                        <a:solidFill>
                          <a:srgbClr val="5E5E5E"/>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Weight Management</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Women’s Health</a:t>
                      </a:r>
                      <a:endParaRPr sz="1100">
                        <a:solidFill>
                          <a:srgbClr val="5E5E5E"/>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6" name="Shape 776"/>
        <p:cNvGrpSpPr/>
        <p:nvPr/>
      </p:nvGrpSpPr>
      <p:grpSpPr>
        <a:xfrm>
          <a:off x="0" y="0"/>
          <a:ext cx="0" cy="0"/>
          <a:chOff x="0" y="0"/>
          <a:chExt cx="0" cy="0"/>
        </a:xfrm>
      </p:grpSpPr>
      <p:pic>
        <p:nvPicPr>
          <p:cNvPr id="777" name="Google Shape;777;p82" title="Blurred vision.png"/>
          <p:cNvPicPr preferRelativeResize="0"/>
          <p:nvPr>
            <p:ph idx="2" type="pic"/>
          </p:nvPr>
        </p:nvPicPr>
        <p:blipFill rotWithShape="1">
          <a:blip r:embed="rId3">
            <a:alphaModFix/>
          </a:blip>
          <a:srcRect b="436" l="0" r="0" t="436"/>
          <a:stretch/>
        </p:blipFill>
        <p:spPr>
          <a:xfrm>
            <a:off x="8095047" y="1257696"/>
            <a:ext cx="2124300" cy="4571400"/>
          </a:xfrm>
          <a:prstGeom prst="roundRect">
            <a:avLst>
              <a:gd fmla="val 16667" name="adj"/>
            </a:avLst>
          </a:prstGeom>
        </p:spPr>
      </p:pic>
      <p:sp>
        <p:nvSpPr>
          <p:cNvPr id="778" name="Google Shape;778;p82"/>
          <p:cNvSpPr txBox="1"/>
          <p:nvPr>
            <p:ph idx="3" type="body"/>
          </p:nvPr>
        </p:nvSpPr>
        <p:spPr>
          <a:xfrm>
            <a:off x="533400" y="2687500"/>
            <a:ext cx="5757000" cy="3401700"/>
          </a:xfrm>
          <a:prstGeom prst="rect">
            <a:avLst/>
          </a:prstGeom>
        </p:spPr>
        <p:txBody>
          <a:bodyPr anchorCtr="0" anchor="t" bIns="45700" lIns="0" spcFirstLastPara="1" rIns="91425" wrap="square" tIns="45700">
            <a:normAutofit lnSpcReduction="20000"/>
          </a:bodyPr>
          <a:lstStyle/>
          <a:p>
            <a:pPr indent="0" lvl="0" marL="0" rtl="0" algn="l">
              <a:lnSpc>
                <a:spcPct val="150000"/>
              </a:lnSpc>
              <a:spcBef>
                <a:spcPts val="0"/>
              </a:spcBef>
              <a:spcAft>
                <a:spcPts val="0"/>
              </a:spcAft>
              <a:buNone/>
            </a:pPr>
            <a:r>
              <a:rPr lang="en-US" sz="1600"/>
              <a:t>T</a:t>
            </a:r>
            <a:r>
              <a:rPr lang="en-US" sz="1600"/>
              <a:t>his Toolkit includes:</a:t>
            </a:r>
            <a:endParaRPr sz="1600"/>
          </a:p>
          <a:p>
            <a:pPr indent="-336550" lvl="0" marL="457200" rtl="0" algn="l">
              <a:lnSpc>
                <a:spcPct val="115000"/>
              </a:lnSpc>
              <a:spcBef>
                <a:spcPts val="0"/>
              </a:spcBef>
              <a:spcAft>
                <a:spcPts val="0"/>
              </a:spcAft>
              <a:buClr>
                <a:schemeClr val="accent1"/>
              </a:buClr>
              <a:buSzPts val="1700"/>
              <a:buChar char="•"/>
            </a:pPr>
            <a:r>
              <a:rPr lang="en-US" sz="1600"/>
              <a:t>Social media posts that are ready for your campaign</a:t>
            </a:r>
            <a:endParaRPr sz="1600"/>
          </a:p>
          <a:p>
            <a:pPr indent="-336550" lvl="0" marL="457200" rtl="0" algn="l">
              <a:lnSpc>
                <a:spcPct val="115000"/>
              </a:lnSpc>
              <a:spcBef>
                <a:spcPts val="600"/>
              </a:spcBef>
              <a:spcAft>
                <a:spcPts val="0"/>
              </a:spcAft>
              <a:buClr>
                <a:schemeClr val="accent1"/>
              </a:buClr>
              <a:buSzPts val="1700"/>
              <a:buChar char="•"/>
            </a:pPr>
            <a:r>
              <a:rPr lang="en-US" sz="1600"/>
              <a:t>A customizable blog post</a:t>
            </a:r>
            <a:endParaRPr sz="1600"/>
          </a:p>
          <a:p>
            <a:pPr indent="-336550" lvl="0" marL="457200" rtl="0" algn="l">
              <a:lnSpc>
                <a:spcPct val="115000"/>
              </a:lnSpc>
              <a:spcBef>
                <a:spcPts val="600"/>
              </a:spcBef>
              <a:spcAft>
                <a:spcPts val="0"/>
              </a:spcAft>
              <a:buClr>
                <a:schemeClr val="accent1"/>
              </a:buClr>
              <a:buSzPts val="1700"/>
              <a:buChar char="•"/>
            </a:pPr>
            <a:r>
              <a:rPr lang="en-US" sz="1600"/>
              <a:t>Infographics that build understanding using engaging and entertaining visuals </a:t>
            </a:r>
            <a:endParaRPr sz="1600"/>
          </a:p>
          <a:p>
            <a:pPr indent="-336550" lvl="0" marL="457200" rtl="0" algn="l">
              <a:lnSpc>
                <a:spcPct val="115000"/>
              </a:lnSpc>
              <a:spcBef>
                <a:spcPts val="600"/>
              </a:spcBef>
              <a:spcAft>
                <a:spcPts val="0"/>
              </a:spcAft>
              <a:buClr>
                <a:schemeClr val="accent1"/>
              </a:buClr>
              <a:buSzPts val="1700"/>
              <a:buChar char="•"/>
            </a:pPr>
            <a:r>
              <a:rPr lang="en-US" sz="1600"/>
              <a:t>Highlighted HealthHub articles, quizzes, risk assessments, and other resources to engage and nurture people as they explore topics that are important to their health</a:t>
            </a:r>
            <a:endParaRPr sz="1600"/>
          </a:p>
          <a:p>
            <a:pPr indent="-336550" lvl="0" marL="457200" rtl="0" algn="l">
              <a:lnSpc>
                <a:spcPct val="115000"/>
              </a:lnSpc>
              <a:spcBef>
                <a:spcPts val="600"/>
              </a:spcBef>
              <a:spcAft>
                <a:spcPts val="0"/>
              </a:spcAft>
              <a:buClr>
                <a:schemeClr val="accent1"/>
              </a:buClr>
              <a:buSzPts val="1700"/>
              <a:buChar char="•"/>
            </a:pPr>
            <a:r>
              <a:rPr lang="en-US" sz="1600"/>
              <a:t>Links to Spanish language resources</a:t>
            </a:r>
            <a:endParaRPr sz="1600"/>
          </a:p>
          <a:p>
            <a:pPr indent="-336550" lvl="0" marL="457200" rtl="0" algn="l">
              <a:lnSpc>
                <a:spcPct val="115000"/>
              </a:lnSpc>
              <a:spcBef>
                <a:spcPts val="600"/>
              </a:spcBef>
              <a:spcAft>
                <a:spcPts val="600"/>
              </a:spcAft>
              <a:buClr>
                <a:schemeClr val="accent1"/>
              </a:buClr>
              <a:buSzPts val="1700"/>
              <a:buChar char="•"/>
            </a:pPr>
            <a:r>
              <a:rPr lang="en-US" sz="1600"/>
              <a:t>A  Toolkit calendar</a:t>
            </a:r>
            <a:endParaRPr b="1">
              <a:latin typeface="Plus Jakarta Sans"/>
              <a:ea typeface="Plus Jakarta Sans"/>
              <a:cs typeface="Plus Jakarta Sans"/>
              <a:sym typeface="Plus Jakarta Sans"/>
            </a:endParaRPr>
          </a:p>
        </p:txBody>
      </p:sp>
      <p:sp>
        <p:nvSpPr>
          <p:cNvPr id="779" name="Google Shape;779;p82"/>
          <p:cNvSpPr txBox="1"/>
          <p:nvPr>
            <p:ph idx="3" type="body"/>
          </p:nvPr>
        </p:nvSpPr>
        <p:spPr>
          <a:xfrm>
            <a:off x="533400" y="1723363"/>
            <a:ext cx="6615900" cy="8610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None/>
            </a:pPr>
            <a:r>
              <a:rPr lang="en-US" sz="1600"/>
              <a:t>We provide a rich set of resources to educate about all aspects of healthy vision.</a:t>
            </a:r>
            <a:endParaRPr sz="1400">
              <a:latin typeface="Plus Jakarta Sans"/>
              <a:ea typeface="Plus Jakarta Sans"/>
              <a:cs typeface="Plus Jakarta Sans"/>
              <a:sym typeface="Plus Jakarta Sans"/>
            </a:endParaRPr>
          </a:p>
        </p:txBody>
      </p:sp>
      <p:sp>
        <p:nvSpPr>
          <p:cNvPr id="780" name="Google Shape;780;p82"/>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Marketing Toolkit overview</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5" name="Shape 785"/>
        <p:cNvGrpSpPr/>
        <p:nvPr/>
      </p:nvGrpSpPr>
      <p:grpSpPr>
        <a:xfrm>
          <a:off x="0" y="0"/>
          <a:ext cx="0" cy="0"/>
          <a:chOff x="0" y="0"/>
          <a:chExt cx="0" cy="0"/>
        </a:xfrm>
      </p:grpSpPr>
      <p:sp>
        <p:nvSpPr>
          <p:cNvPr id="786" name="Google Shape;786;p83"/>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An analysis</a:t>
            </a:r>
            <a:r>
              <a:rPr lang="en-US"/>
              <a:t>-d</a:t>
            </a:r>
            <a:r>
              <a:rPr lang="en-US"/>
              <a:t>riven Marketing Toolkit</a:t>
            </a:r>
            <a:endParaRPr/>
          </a:p>
        </p:txBody>
      </p:sp>
      <p:sp>
        <p:nvSpPr>
          <p:cNvPr id="787" name="Google Shape;787;p83"/>
          <p:cNvSpPr txBox="1"/>
          <p:nvPr>
            <p:ph idx="1" type="body"/>
          </p:nvPr>
        </p:nvSpPr>
        <p:spPr>
          <a:xfrm>
            <a:off x="1141422"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Search strategy</a:t>
            </a:r>
            <a:endParaRPr/>
          </a:p>
        </p:txBody>
      </p:sp>
      <p:sp>
        <p:nvSpPr>
          <p:cNvPr id="788" name="Google Shape;788;p83"/>
          <p:cNvSpPr txBox="1"/>
          <p:nvPr>
            <p:ph idx="5" type="body"/>
          </p:nvPr>
        </p:nvSpPr>
        <p:spPr>
          <a:xfrm>
            <a:off x="730675"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search strategist identified the most-searched vision health-related keywords and topics. We then reviewed selected hospital sites and identified opportunities for meeting consumers’ search intent. </a:t>
            </a:r>
            <a:endParaRPr sz="1300"/>
          </a:p>
          <a:p>
            <a:pPr indent="0" lvl="0" marL="0" rtl="0" algn="ctr">
              <a:spcBef>
                <a:spcPts val="0"/>
              </a:spcBef>
              <a:spcAft>
                <a:spcPts val="0"/>
              </a:spcAft>
              <a:buNone/>
            </a:pPr>
            <a:r>
              <a:t/>
            </a:r>
            <a:endParaRPr sz="1300"/>
          </a:p>
        </p:txBody>
      </p:sp>
      <p:sp>
        <p:nvSpPr>
          <p:cNvPr id="789" name="Google Shape;789;p83"/>
          <p:cNvSpPr txBox="1"/>
          <p:nvPr>
            <p:ph idx="2" type="body"/>
          </p:nvPr>
        </p:nvSpPr>
        <p:spPr>
          <a:xfrm>
            <a:off x="4896775"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Editorial expertise</a:t>
            </a:r>
            <a:endParaRPr/>
          </a:p>
        </p:txBody>
      </p:sp>
      <p:sp>
        <p:nvSpPr>
          <p:cNvPr id="790" name="Google Shape;790;p83"/>
          <p:cNvSpPr txBox="1"/>
          <p:nvPr>
            <p:ph idx="3" type="body"/>
          </p:nvPr>
        </p:nvSpPr>
        <p:spPr>
          <a:xfrm>
            <a:off x="8552024" y="2378925"/>
            <a:ext cx="28911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Best-in-class resources</a:t>
            </a:r>
            <a:endParaRPr/>
          </a:p>
        </p:txBody>
      </p:sp>
      <p:sp>
        <p:nvSpPr>
          <p:cNvPr id="791" name="Google Shape;791;p83"/>
          <p:cNvSpPr txBox="1"/>
          <p:nvPr>
            <p:ph idx="4" type="body"/>
          </p:nvPr>
        </p:nvSpPr>
        <p:spPr>
          <a:xfrm>
            <a:off x="730525" y="1472184"/>
            <a:ext cx="106290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This Vision Health Toolkit leverages WebMD’s expertise to support your marketing needs. </a:t>
            </a:r>
            <a:endParaRPr/>
          </a:p>
          <a:p>
            <a:pPr indent="0" lvl="0" marL="0" rtl="0" algn="l">
              <a:spcBef>
                <a:spcPts val="0"/>
              </a:spcBef>
              <a:spcAft>
                <a:spcPts val="0"/>
              </a:spcAft>
              <a:buNone/>
            </a:pPr>
            <a:r>
              <a:rPr lang="en-US"/>
              <a:t>We use a 3-step process to build a Toolkit. This includes:</a:t>
            </a:r>
            <a:endParaRPr/>
          </a:p>
        </p:txBody>
      </p:sp>
      <p:sp>
        <p:nvSpPr>
          <p:cNvPr id="792" name="Google Shape;792;p83"/>
          <p:cNvSpPr txBox="1"/>
          <p:nvPr>
            <p:ph idx="6" type="body"/>
          </p:nvPr>
        </p:nvSpPr>
        <p:spPr>
          <a:xfrm>
            <a:off x="4486081" y="3472900"/>
            <a:ext cx="31179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Using our editorial team’s deep understanding of the clinical condition area, the patient journey, and our existing content, we identified HealthHub resources and outreach opportunities. </a:t>
            </a:r>
            <a:endParaRPr sz="1300"/>
          </a:p>
          <a:p>
            <a:pPr indent="0" lvl="0" marL="0" rtl="0" algn="ctr">
              <a:spcBef>
                <a:spcPts val="0"/>
              </a:spcBef>
              <a:spcAft>
                <a:spcPts val="0"/>
              </a:spcAft>
              <a:buNone/>
            </a:pPr>
            <a:r>
              <a:t/>
            </a:r>
            <a:endParaRPr sz="1300"/>
          </a:p>
        </p:txBody>
      </p:sp>
      <p:sp>
        <p:nvSpPr>
          <p:cNvPr id="793" name="Google Shape;793;p83"/>
          <p:cNvSpPr txBox="1"/>
          <p:nvPr>
            <p:ph idx="7" type="body"/>
          </p:nvPr>
        </p:nvSpPr>
        <p:spPr>
          <a:xfrm>
            <a:off x="8399674"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design team developed the complementary content, infographics, and suggested imagery to jump-start your marketing campaigns.</a:t>
            </a:r>
            <a:endParaRPr sz="1300"/>
          </a:p>
          <a:p>
            <a:pPr indent="0" lvl="0" marL="0" rtl="0" algn="ctr">
              <a:spcBef>
                <a:spcPts val="0"/>
              </a:spcBef>
              <a:spcAft>
                <a:spcPts val="0"/>
              </a:spcAft>
              <a:buNone/>
            </a:pPr>
            <a:r>
              <a:t/>
            </a:r>
            <a:endParaRPr sz="1300"/>
          </a:p>
        </p:txBody>
      </p:sp>
      <p:sp>
        <p:nvSpPr>
          <p:cNvPr id="794" name="Google Shape;794;p83"/>
          <p:cNvSpPr txBox="1"/>
          <p:nvPr/>
        </p:nvSpPr>
        <p:spPr>
          <a:xfrm>
            <a:off x="2009975" y="5281600"/>
            <a:ext cx="7945800" cy="1048200"/>
          </a:xfrm>
          <a:prstGeom prst="rect">
            <a:avLst/>
          </a:prstGeom>
          <a:solidFill>
            <a:schemeClr val="lt2"/>
          </a:solidFill>
          <a:ln>
            <a:noFill/>
          </a:ln>
        </p:spPr>
        <p:txBody>
          <a:bodyPr anchorCtr="0" anchor="ctr" bIns="0" lIns="0" spcFirstLastPara="1" rIns="0" wrap="square" tIns="274300">
            <a:noAutofit/>
          </a:bodyPr>
          <a:lstStyle/>
          <a:p>
            <a:pPr indent="0" lvl="0" marL="0" marR="0" rtl="0" algn="ctr">
              <a:lnSpc>
                <a:spcPct val="115000"/>
              </a:lnSpc>
              <a:spcBef>
                <a:spcPts val="0"/>
              </a:spcBef>
              <a:spcAft>
                <a:spcPts val="1700"/>
              </a:spcAft>
              <a:buClr>
                <a:srgbClr val="000000"/>
              </a:buClr>
              <a:buSzPts val="1400"/>
              <a:buFont typeface="Arial"/>
              <a:buNone/>
            </a:pPr>
            <a:r>
              <a:rPr i="1" lang="en-US" sz="1500" u="none" cap="none" strike="noStrike">
                <a:solidFill>
                  <a:srgbClr val="4C4C4C"/>
                </a:solidFill>
                <a:latin typeface="Plus Jakarta Sans"/>
                <a:ea typeface="Plus Jakarta Sans"/>
                <a:cs typeface="Plus Jakarta Sans"/>
                <a:sym typeface="Plus Jakarta Sans"/>
              </a:rPr>
              <a:t>The result is a condition-specific </a:t>
            </a:r>
            <a:r>
              <a:rPr i="1" lang="en-US" sz="1500">
                <a:solidFill>
                  <a:srgbClr val="4C4C4C"/>
                </a:solidFill>
                <a:latin typeface="Plus Jakarta Sans"/>
                <a:ea typeface="Plus Jakarta Sans"/>
                <a:cs typeface="Plus Jakarta Sans"/>
                <a:sym typeface="Plus Jakarta Sans"/>
              </a:rPr>
              <a:t>T</a:t>
            </a:r>
            <a:r>
              <a:rPr i="1" lang="en-US" sz="1500" u="none" cap="none" strike="noStrike">
                <a:solidFill>
                  <a:srgbClr val="4C4C4C"/>
                </a:solidFill>
                <a:latin typeface="Plus Jakarta Sans"/>
                <a:ea typeface="Plus Jakarta Sans"/>
                <a:cs typeface="Plus Jakarta Sans"/>
                <a:sym typeface="Plus Jakarta Sans"/>
              </a:rPr>
              <a:t>oolkit that meets your consumers’ information needs and gives you customizable resources to support your marketing initiatives.</a:t>
            </a:r>
            <a:endParaRPr i="1" sz="1500" u="none" cap="none" strike="noStrike">
              <a:solidFill>
                <a:srgbClr val="000000"/>
              </a:solidFill>
              <a:latin typeface="Plus Jakarta Sans"/>
              <a:ea typeface="Plus Jakarta Sans"/>
              <a:cs typeface="Plus Jakarta Sans"/>
              <a:sym typeface="Plus Jakarta Sans"/>
            </a:endParaRPr>
          </a:p>
        </p:txBody>
      </p:sp>
      <p:pic>
        <p:nvPicPr>
          <p:cNvPr id="795" name="Google Shape;795;p83"/>
          <p:cNvPicPr preferRelativeResize="0"/>
          <p:nvPr/>
        </p:nvPicPr>
        <p:blipFill>
          <a:blip r:embed="rId3">
            <a:alphaModFix/>
          </a:blip>
          <a:stretch>
            <a:fillRect/>
          </a:stretch>
        </p:blipFill>
        <p:spPr>
          <a:xfrm>
            <a:off x="1954250" y="2780957"/>
            <a:ext cx="571500" cy="581025"/>
          </a:xfrm>
          <a:prstGeom prst="rect">
            <a:avLst/>
          </a:prstGeom>
          <a:noFill/>
          <a:ln>
            <a:noFill/>
          </a:ln>
        </p:spPr>
      </p:pic>
      <p:pic>
        <p:nvPicPr>
          <p:cNvPr id="796" name="Google Shape;796;p83"/>
          <p:cNvPicPr preferRelativeResize="0"/>
          <p:nvPr/>
        </p:nvPicPr>
        <p:blipFill rotWithShape="1">
          <a:blip r:embed="rId4">
            <a:alphaModFix/>
          </a:blip>
          <a:srcRect b="0" l="1625" r="1625" t="0"/>
          <a:stretch/>
        </p:blipFill>
        <p:spPr>
          <a:xfrm>
            <a:off x="5759275" y="2780957"/>
            <a:ext cx="571500" cy="581025"/>
          </a:xfrm>
          <a:prstGeom prst="rect">
            <a:avLst/>
          </a:prstGeom>
          <a:noFill/>
          <a:ln>
            <a:noFill/>
          </a:ln>
        </p:spPr>
      </p:pic>
      <p:pic>
        <p:nvPicPr>
          <p:cNvPr id="797" name="Google Shape;797;p83"/>
          <p:cNvPicPr preferRelativeResize="0"/>
          <p:nvPr/>
        </p:nvPicPr>
        <p:blipFill rotWithShape="1">
          <a:blip r:embed="rId5">
            <a:alphaModFix/>
          </a:blip>
          <a:srcRect b="0" l="0" r="0" t="0"/>
          <a:stretch/>
        </p:blipFill>
        <p:spPr>
          <a:xfrm>
            <a:off x="9696050" y="2780957"/>
            <a:ext cx="571500" cy="5810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2" name="Shape 802"/>
        <p:cNvGrpSpPr/>
        <p:nvPr/>
      </p:nvGrpSpPr>
      <p:grpSpPr>
        <a:xfrm>
          <a:off x="0" y="0"/>
          <a:ext cx="0" cy="0"/>
          <a:chOff x="0" y="0"/>
          <a:chExt cx="0" cy="0"/>
        </a:xfrm>
      </p:grpSpPr>
      <p:sp>
        <p:nvSpPr>
          <p:cNvPr id="803" name="Google Shape;803;p84"/>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804" name="Google Shape;804;p84"/>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805" name="Google Shape;805;p84"/>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806" name="Google Shape;806;p84"/>
          <p:cNvSpPr txBox="1"/>
          <p:nvPr/>
        </p:nvSpPr>
        <p:spPr>
          <a:xfrm>
            <a:off x="8315547" y="1524500"/>
            <a:ext cx="36363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3"/>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807" name="Google Shape;807;p84"/>
          <p:cNvGrpSpPr/>
          <p:nvPr/>
        </p:nvGrpSpPr>
        <p:grpSpPr>
          <a:xfrm>
            <a:off x="9827386" y="889675"/>
            <a:ext cx="612622" cy="612000"/>
            <a:chOff x="10134200" y="974025"/>
            <a:chExt cx="681600" cy="612000"/>
          </a:xfrm>
        </p:grpSpPr>
        <p:sp>
          <p:nvSpPr>
            <p:cNvPr id="808" name="Google Shape;808;p84"/>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09" name="Google Shape;809;p84"/>
            <p:cNvPicPr preferRelativeResize="0"/>
            <p:nvPr/>
          </p:nvPicPr>
          <p:blipFill>
            <a:blip r:embed="rId7">
              <a:alphaModFix/>
            </a:blip>
            <a:stretch>
              <a:fillRect/>
            </a:stretch>
          </p:blipFill>
          <p:spPr>
            <a:xfrm>
              <a:off x="10259988" y="1083754"/>
              <a:ext cx="430025" cy="392531"/>
            </a:xfrm>
            <a:prstGeom prst="rect">
              <a:avLst/>
            </a:prstGeom>
            <a:noFill/>
            <a:ln>
              <a:noFill/>
            </a:ln>
          </p:spPr>
        </p:pic>
      </p:grpSp>
      <p:sp>
        <p:nvSpPr>
          <p:cNvPr id="810" name="Google Shape;810;p84"/>
          <p:cNvSpPr txBox="1"/>
          <p:nvPr/>
        </p:nvSpPr>
        <p:spPr>
          <a:xfrm>
            <a:off x="862025" y="58094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graphicFrame>
        <p:nvGraphicFramePr>
          <p:cNvPr id="811" name="Google Shape;811;p84"/>
          <p:cNvGraphicFramePr/>
          <p:nvPr/>
        </p:nvGraphicFramePr>
        <p:xfrm>
          <a:off x="7463850" y="3142450"/>
          <a:ext cx="3000000" cy="3000000"/>
        </p:xfrm>
        <a:graphic>
          <a:graphicData uri="http://schemas.openxmlformats.org/drawingml/2006/table">
            <a:tbl>
              <a:tblPr>
                <a:noFill/>
                <a:tableStyleId>{9C7935D2-9B2D-4BEC-9205-496C32357457}</a:tableStyleId>
              </a:tblPr>
              <a:tblGrid>
                <a:gridCol w="2320200"/>
                <a:gridCol w="2320200"/>
              </a:tblGrid>
              <a:tr h="381000">
                <a:tc gridSpan="2">
                  <a:txBody>
                    <a:bodyPr/>
                    <a:lstStyle/>
                    <a:p>
                      <a:pPr indent="-228600" lvl="0" marL="285750" rtl="0" algn="l">
                        <a:spcBef>
                          <a:spcPts val="0"/>
                        </a:spcBef>
                        <a:spcAft>
                          <a:spcPts val="0"/>
                        </a:spcAft>
                        <a:buNone/>
                      </a:pPr>
                      <a:r>
                        <a:rPr b="1" lang="en-US" sz="1200">
                          <a:solidFill>
                            <a:schemeClr val="dk1"/>
                          </a:solidFill>
                          <a:latin typeface="Plus Jakarta Sans"/>
                          <a:ea typeface="Plus Jakarta Sans"/>
                          <a:cs typeface="Plus Jakarta Sans"/>
                          <a:sym typeface="Plus Jakarta Sans"/>
                        </a:rPr>
                        <a:t>Available Toolkits</a:t>
                      </a:r>
                      <a:endParaRPr b="1" sz="12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r>
              <a:tr h="2991675">
                <a:tc>
                  <a:txBody>
                    <a:bodyPr/>
                    <a:lstStyle/>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Alzheimer’s Health</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Breast Cancer Awareness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Breast Health</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Cancer Prevention</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Caregiving</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Children’s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COPD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Diabetes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Family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Holidays</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Kidneys</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Pregnancy &amp; Newborn Care</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Resolutions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Skin &amp; Sun Safety</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Healthy Vision</a:t>
                      </a:r>
                      <a:endParaRPr sz="1100">
                        <a:solidFill>
                          <a:schemeClr val="dk1"/>
                        </a:solidFill>
                        <a:latin typeface="Plus Jakarta Sans"/>
                        <a:ea typeface="Plus Jakarta Sans"/>
                        <a:cs typeface="Plus Jakarta Sans"/>
                        <a:sym typeface="Plus Jakarta Sans"/>
                      </a:endParaRPr>
                    </a:p>
                    <a:p>
                      <a:pPr indent="0" lvl="0" marL="457200" marR="0" rtl="0" algn="l">
                        <a:lnSpc>
                          <a:spcPct val="100000"/>
                        </a:lnSpc>
                        <a:spcBef>
                          <a:spcPts val="0"/>
                        </a:spcBef>
                        <a:spcAft>
                          <a:spcPts val="0"/>
                        </a:spcAft>
                        <a:buNone/>
                      </a:pPr>
                      <a:r>
                        <a:t/>
                      </a:r>
                      <a:endParaRPr sz="11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Heart Health </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Immunizations</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Liver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Living with HIV</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Memory Loss and Dementia</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Men’s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Mental Health</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Orthopedic Health </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Preventive Care Awareness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Prostate Cancer</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Sexual Health</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Smoking Cessation</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Stroke Awareness</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Symptom Checker</a:t>
                      </a:r>
                      <a:endParaRPr sz="1100">
                        <a:solidFill>
                          <a:schemeClr val="dk1"/>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Weight Management</a:t>
                      </a:r>
                      <a:endParaRPr sz="1100">
                        <a:solidFill>
                          <a:schemeClr val="dk1"/>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chemeClr val="dk1"/>
                          </a:solidFill>
                          <a:latin typeface="Plus Jakarta Sans"/>
                          <a:ea typeface="Plus Jakarta Sans"/>
                          <a:cs typeface="Plus Jakarta Sans"/>
                          <a:sym typeface="Plus Jakarta Sans"/>
                        </a:rPr>
                        <a:t>Women’s Health</a:t>
                      </a:r>
                      <a:endParaRPr sz="1100">
                        <a:solidFill>
                          <a:schemeClr val="dk1"/>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pic>
        <p:nvPicPr>
          <p:cNvPr id="812" name="Google Shape;812;p84"/>
          <p:cNvPicPr preferRelativeResize="0"/>
          <p:nvPr/>
        </p:nvPicPr>
        <p:blipFill>
          <a:blip r:embed="rId8">
            <a:alphaModFix/>
          </a:blip>
          <a:stretch>
            <a:fillRect/>
          </a:stretch>
        </p:blipFill>
        <p:spPr>
          <a:xfrm>
            <a:off x="581500" y="2246688"/>
            <a:ext cx="6711200" cy="3266212"/>
          </a:xfrm>
          <a:prstGeom prst="rect">
            <a:avLst/>
          </a:prstGeom>
          <a:noFill/>
          <a:ln>
            <a:noFill/>
          </a:ln>
          <a:effectLst>
            <a:outerShdw blurRad="57150" rotWithShape="0" algn="bl" dir="5400000" dist="38100">
              <a:srgbClr val="000000">
                <a:alpha val="50000"/>
              </a:srgbClr>
            </a:outerShdw>
          </a:effectLst>
        </p:spPr>
      </p:pic>
      <p:sp>
        <p:nvSpPr>
          <p:cNvPr id="813" name="Google Shape;813;p84"/>
          <p:cNvSpPr/>
          <p:nvPr/>
        </p:nvSpPr>
        <p:spPr>
          <a:xfrm>
            <a:off x="4502150" y="2120125"/>
            <a:ext cx="1111200" cy="10110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8" name="Shape 818"/>
        <p:cNvGrpSpPr/>
        <p:nvPr/>
      </p:nvGrpSpPr>
      <p:grpSpPr>
        <a:xfrm>
          <a:off x="0" y="0"/>
          <a:ext cx="0" cy="0"/>
          <a:chOff x="0" y="0"/>
          <a:chExt cx="0" cy="0"/>
        </a:xfrm>
      </p:grpSpPr>
      <p:pic>
        <p:nvPicPr>
          <p:cNvPr id="819" name="Google Shape;819;p85" title="shutterstock_384279634 (1).jpg"/>
          <p:cNvPicPr preferRelativeResize="0"/>
          <p:nvPr>
            <p:ph idx="2" type="pic"/>
          </p:nvPr>
        </p:nvPicPr>
        <p:blipFill rotWithShape="1">
          <a:blip r:embed="rId3">
            <a:alphaModFix/>
          </a:blip>
          <a:srcRect b="0" l="18271" r="18264" t="0"/>
          <a:stretch/>
        </p:blipFill>
        <p:spPr>
          <a:xfrm flipH="1">
            <a:off x="6458875" y="416100"/>
            <a:ext cx="5733300" cy="6025800"/>
          </a:xfrm>
          <a:prstGeom prst="flowChartDelay">
            <a:avLst/>
          </a:prstGeom>
        </p:spPr>
      </p:pic>
      <p:sp>
        <p:nvSpPr>
          <p:cNvPr id="820" name="Google Shape;820;p85"/>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1" name="Google Shape;821;p85"/>
          <p:cNvSpPr txBox="1"/>
          <p:nvPr>
            <p:ph idx="1" type="body"/>
          </p:nvPr>
        </p:nvSpPr>
        <p:spPr>
          <a:xfrm>
            <a:off x="723900" y="1395975"/>
            <a:ext cx="5447700" cy="5886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posts are ready for your team to use — or you can customize them to meet your campaign messaging.</a:t>
            </a:r>
            <a:endParaRPr sz="1800">
              <a:latin typeface="Plus Jakarta Sans"/>
              <a:ea typeface="Plus Jakarta Sans"/>
              <a:cs typeface="Plus Jakarta Sans"/>
              <a:sym typeface="Plus Jakarta Sans"/>
            </a:endParaRPr>
          </a:p>
        </p:txBody>
      </p:sp>
      <p:sp>
        <p:nvSpPr>
          <p:cNvPr id="822" name="Google Shape;822;p85"/>
          <p:cNvSpPr txBox="1"/>
          <p:nvPr>
            <p:ph type="title"/>
          </p:nvPr>
        </p:nvSpPr>
        <p:spPr>
          <a:xfrm>
            <a:off x="723889" y="-10275"/>
            <a:ext cx="9414300" cy="13257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Social media posts</a:t>
            </a:r>
            <a:endParaRPr/>
          </a:p>
        </p:txBody>
      </p:sp>
      <p:sp>
        <p:nvSpPr>
          <p:cNvPr id="823" name="Google Shape;823;p85"/>
          <p:cNvSpPr txBox="1"/>
          <p:nvPr/>
        </p:nvSpPr>
        <p:spPr>
          <a:xfrm>
            <a:off x="723900" y="2086700"/>
            <a:ext cx="4925400" cy="4310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US" sz="1800">
                <a:solidFill>
                  <a:srgbClr val="4C4C4C"/>
                </a:solidFill>
                <a:latin typeface="Plus Jakarta Sans"/>
                <a:ea typeface="Plus Jakarta Sans"/>
                <a:cs typeface="Plus Jakarta Sans"/>
                <a:sym typeface="Plus Jakarta Sans"/>
              </a:rPr>
              <a:t>Tips for a successful social media campaign</a:t>
            </a:r>
            <a:endParaRPr b="1" sz="1800">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Create your strategy with a goal, metrics, and key messages to promote.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Ensure that your campaign message reaches your target audience by using multiple channels.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sure your content focuses on your audience’s needs by balancing educational messages with promotional content.</a:t>
            </a:r>
            <a:endParaRPr i="0" sz="1500" u="none" cap="none" strike="noStrike">
              <a:solidFill>
                <a:srgbClr val="4C4C4C"/>
              </a:solidFill>
              <a:latin typeface="Plus Jakarta Sans"/>
              <a:ea typeface="Plus Jakarta Sans"/>
              <a:cs typeface="Plus Jakarta Sans"/>
              <a:sym typeface="Plus Jakarta Sans"/>
            </a:endParaRPr>
          </a:p>
          <a:p>
            <a:pPr indent="-215900" lvl="0" marL="228600" marR="0" rtl="0" algn="l">
              <a:lnSpc>
                <a:spcPct val="115000"/>
              </a:lnSpc>
              <a:spcBef>
                <a:spcPts val="1000"/>
              </a:spcBef>
              <a:spcAft>
                <a:spcPts val="0"/>
              </a:spcAft>
              <a:buClr>
                <a:schemeClr val="accent1"/>
              </a:buClr>
              <a:buSzPts val="16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your campaigns trackable by including </a:t>
            </a:r>
            <a:r>
              <a:rPr lang="en-US" sz="1500">
                <a:solidFill>
                  <a:srgbClr val="4C4C4C"/>
                </a:solidFill>
                <a:latin typeface="Plus Jakarta Sans"/>
                <a:ea typeface="Plus Jakarta Sans"/>
                <a:cs typeface="Plus Jakarta Sans"/>
                <a:sym typeface="Plus Jakarta Sans"/>
              </a:rPr>
              <a:t>campaign parameters (UTM) and </a:t>
            </a:r>
            <a:r>
              <a:rPr i="0" lang="en-US" sz="1500" u="none" cap="none" strike="noStrike">
                <a:solidFill>
                  <a:srgbClr val="4C4C4C"/>
                </a:solidFill>
                <a:latin typeface="Plus Jakarta Sans"/>
                <a:ea typeface="Plus Jakarta Sans"/>
                <a:cs typeface="Plus Jakarta Sans"/>
                <a:sym typeface="Plus Jakarta Sans"/>
              </a:rPr>
              <a:t>creating a unique hashtag for each campaign.</a:t>
            </a:r>
            <a:endParaRPr i="0" sz="1500" u="none" cap="none" strike="noStrike">
              <a:solidFill>
                <a:srgbClr val="4C4C4C"/>
              </a:solidFill>
              <a:latin typeface="Plus Jakarta Sans"/>
              <a:ea typeface="Plus Jakarta Sans"/>
              <a:cs typeface="Plus Jakarta Sans"/>
              <a:sym typeface="Plus Jakarta Sans"/>
            </a:endParaRPr>
          </a:p>
          <a:p>
            <a:pPr indent="0" lvl="0" marL="0" marR="0" rtl="0" algn="l">
              <a:lnSpc>
                <a:spcPct val="115000"/>
              </a:lnSpc>
              <a:spcBef>
                <a:spcPts val="2000"/>
              </a:spcBef>
              <a:spcAft>
                <a:spcPts val="0"/>
              </a:spcAft>
              <a:buClr>
                <a:srgbClr val="000000"/>
              </a:buClr>
              <a:buSzPts val="1200"/>
              <a:buFont typeface="Arial"/>
              <a:buNone/>
            </a:pPr>
            <a:r>
              <a:rPr i="1" lang="en-US" sz="1200" u="none" cap="none" strike="noStrike">
                <a:solidFill>
                  <a:srgbClr val="4C4C4C"/>
                </a:solidFill>
                <a:latin typeface="Plus Jakarta Sans"/>
                <a:ea typeface="Plus Jakarta Sans"/>
                <a:cs typeface="Plus Jakarta Sans"/>
                <a:sym typeface="Plus Jakarta Sans"/>
              </a:rPr>
              <a:t>Throughout this Toolkit, we provide links to articles to enable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to quickly preview the content. Make sure to replace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a:t>
            </a:r>
            <a:r>
              <a:rPr i="1" lang="en-US" sz="1200">
                <a:solidFill>
                  <a:srgbClr val="4C4C4C"/>
                </a:solidFill>
                <a:latin typeface="Plus Jakarta Sans"/>
                <a:ea typeface="Plus Jakarta Sans"/>
                <a:cs typeface="Plus Jakarta Sans"/>
                <a:sym typeface="Plus Jakarta Sans"/>
              </a:rPr>
              <a:t>healthhub.crestnerhealth.com</a:t>
            </a:r>
            <a:r>
              <a:rPr i="1" lang="en-US" sz="1200" u="none" cap="none" strike="noStrike">
                <a:solidFill>
                  <a:srgbClr val="4C4C4C"/>
                </a:solidFill>
                <a:latin typeface="Plus Jakarta Sans"/>
                <a:ea typeface="Plus Jakarta Sans"/>
                <a:cs typeface="Plus Jakarta Sans"/>
                <a:sym typeface="Plus Jakarta Sans"/>
              </a:rPr>
              <a:t>” with your domain name in each link before you post it.</a:t>
            </a:r>
            <a:endParaRPr i="1" sz="1200" u="none" cap="none" strike="noStrike">
              <a:solidFill>
                <a:srgbClr val="4C4C4C"/>
              </a:solidFill>
              <a:latin typeface="Plus Jakarta Sans"/>
              <a:ea typeface="Plus Jakarta Sans"/>
              <a:cs typeface="Plus Jakarta Sans"/>
              <a:sym typeface="Plus Jakarta Sans"/>
            </a:endParaRPr>
          </a:p>
        </p:txBody>
      </p:sp>
      <p:sp>
        <p:nvSpPr>
          <p:cNvPr id="824" name="Google Shape;824;p85"/>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5" name="Google Shape;825;p85"/>
          <p:cNvSpPr txBox="1"/>
          <p:nvPr/>
        </p:nvSpPr>
        <p:spPr>
          <a:xfrm>
            <a:off x="5789225" y="4549400"/>
            <a:ext cx="2102100" cy="1800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Find all of the resources mentioned in this Marketing Toolkit by downloading the URL list found on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r>
              <a:rPr b="1" lang="en-US" sz="1500">
                <a:solidFill>
                  <a:schemeClr val="accent3"/>
                </a:solidFill>
                <a:latin typeface="Plus Jakarta Sans"/>
                <a:ea typeface="Plus Jakarta Sans"/>
                <a:cs typeface="Plus Jakarta Sans"/>
                <a:sym typeface="Plus Jakarta Sans"/>
              </a:rPr>
              <a:t> </a:t>
            </a:r>
            <a:endParaRPr b="1" sz="2000">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0" name="Shape 830"/>
        <p:cNvGrpSpPr/>
        <p:nvPr/>
      </p:nvGrpSpPr>
      <p:grpSpPr>
        <a:xfrm>
          <a:off x="0" y="0"/>
          <a:ext cx="0" cy="0"/>
          <a:chOff x="0" y="0"/>
          <a:chExt cx="0" cy="0"/>
        </a:xfrm>
      </p:grpSpPr>
      <p:sp>
        <p:nvSpPr>
          <p:cNvPr id="831" name="Google Shape;831;p86"/>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1: Eye care for kids</a:t>
            </a:r>
            <a:endParaRPr/>
          </a:p>
        </p:txBody>
      </p:sp>
      <p:sp>
        <p:nvSpPr>
          <p:cNvPr id="832" name="Google Shape;832;p86"/>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sp>
        <p:nvSpPr>
          <p:cNvPr id="833" name="Google Shape;833;p86"/>
          <p:cNvSpPr txBox="1"/>
          <p:nvPr/>
        </p:nvSpPr>
        <p:spPr>
          <a:xfrm>
            <a:off x="10098975" y="3428388"/>
            <a:ext cx="1986300" cy="1477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“healthhub.crestnerhealth.com”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834" name="Google Shape;834;p86"/>
          <p:cNvGrpSpPr/>
          <p:nvPr/>
        </p:nvGrpSpPr>
        <p:grpSpPr>
          <a:xfrm>
            <a:off x="10761675" y="2704013"/>
            <a:ext cx="681600" cy="681600"/>
            <a:chOff x="10294125" y="2443000"/>
            <a:chExt cx="681600" cy="681600"/>
          </a:xfrm>
        </p:grpSpPr>
        <p:sp>
          <p:nvSpPr>
            <p:cNvPr id="835" name="Google Shape;835;p86"/>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36" name="Google Shape;836;p86"/>
            <p:cNvPicPr preferRelativeResize="0"/>
            <p:nvPr/>
          </p:nvPicPr>
          <p:blipFill>
            <a:blip r:embed="rId3">
              <a:alphaModFix/>
            </a:blip>
            <a:stretch>
              <a:fillRect/>
            </a:stretch>
          </p:blipFill>
          <p:spPr>
            <a:xfrm>
              <a:off x="10401437" y="2562524"/>
              <a:ext cx="466975" cy="442550"/>
            </a:xfrm>
            <a:prstGeom prst="rect">
              <a:avLst/>
            </a:prstGeom>
            <a:noFill/>
            <a:ln>
              <a:noFill/>
            </a:ln>
          </p:spPr>
        </p:pic>
      </p:grpSp>
      <p:graphicFrame>
        <p:nvGraphicFramePr>
          <p:cNvPr id="837" name="Google Shape;837;p86"/>
          <p:cNvGraphicFramePr/>
          <p:nvPr/>
        </p:nvGraphicFramePr>
        <p:xfrm>
          <a:off x="414288" y="647538"/>
          <a:ext cx="3000000" cy="3000000"/>
        </p:xfrm>
        <a:graphic>
          <a:graphicData uri="http://schemas.openxmlformats.org/drawingml/2006/table">
            <a:tbl>
              <a:tblPr>
                <a:noFill/>
                <a:tableStyleId>{D53F8EAC-2D8B-4C03-9FCC-6CA980215E15}</a:tableStyleId>
              </a:tblPr>
              <a:tblGrid>
                <a:gridCol w="3711950"/>
                <a:gridCol w="3783200"/>
                <a:gridCol w="2103500"/>
              </a:tblGrid>
              <a:tr h="45212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83402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Can’t sit still? Struggling to see the board? Some behavior issues in kids may be vision issues in disguise. Learn the signs and when to check in with an eye specialist.</a:t>
                      </a:r>
                      <a:endParaRPr i="1"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4"/>
                        </a:rPr>
                        <a:t>https://healthhub.crestnerhealth.com/eye-care/diagnosis/vision-problems-children</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5"/>
                        </a:rPr>
                        <a:t>https://healthhub.crestnerhealth.com/eye-care/diagnosis/vision-problems-children?language_content_entity=es</a:t>
                      </a:r>
                      <a:r>
                        <a:rPr lang="en-US" sz="1100" u="sng">
                          <a:solidFill>
                            <a:srgbClr val="132D77"/>
                          </a:solidFill>
                          <a:latin typeface="Plus Jakarta Sans"/>
                          <a:ea typeface="Plus Jakarta Sans"/>
                          <a:cs typeface="Plus Jakarta Sans"/>
                          <a:sym typeface="Plus Jakarta Sans"/>
                        </a:rPr>
                        <a:t>  </a:t>
                      </a:r>
                      <a:endParaRPr sz="1100">
                        <a:solidFill>
                          <a:srgbClr val="5E5E5E"/>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652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Not all vision tests involve reading letters. Here’s how eye screenings adapt to your child’s age and development.</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6"/>
                        </a:rPr>
                        <a:t>https://healthhub.crestnerhealth.com/eye-care/diagnosis/types-visual-screening-tests-babies-and-children</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7"/>
                        </a:rPr>
                        <a:t>https://healthhub.crestnerhealth.com/eye-care/diagnosis/types-visual-screening-tests-babies-and-children?language_content_entity=es</a:t>
                      </a:r>
                      <a:r>
                        <a:rPr lang="en-US" sz="1100">
                          <a:latin typeface="Plus Jakarta Sans"/>
                          <a:ea typeface="Plus Jakarta Sans"/>
                          <a:cs typeface="Plus Jakarta Sans"/>
                          <a:sym typeface="Plus Jakarta Sans"/>
                        </a:rPr>
                        <a:t>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652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Milestone alert: Rolling, crawling … recognizing faces! Track your baby’s visual development with this handy guide.</a:t>
                      </a:r>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a:t>
                      </a:r>
                      <a:endParaRPr b="1" sz="1100">
                        <a:solidFill>
                          <a:schemeClr val="accent3"/>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8"/>
                        </a:rPr>
                        <a:t>https://healthhub.crestnerhealth.com/eye-care/types/vision-milestones</a:t>
                      </a:r>
                      <a:r>
                        <a:rPr lang="en-US" sz="1100" u="sng">
                          <a:solidFill>
                            <a:srgbClr val="132D77"/>
                          </a:solidFill>
                          <a:latin typeface="Plus Jakarta Sans"/>
                          <a:ea typeface="Plus Jakarta Sans"/>
                          <a:cs typeface="Plus Jakarta Sans"/>
                          <a:sym typeface="Plus Jakarta Sans"/>
                        </a:rPr>
                        <a:t> </a:t>
                      </a:r>
                      <a:endParaRPr sz="1100" u="sng">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9"/>
                        </a:rPr>
                        <a:t>https://healthhub.crestnerhealth.com/eye-care/types/vision-milestones?language_content_entity=es</a:t>
                      </a:r>
                      <a:r>
                        <a:rPr lang="en-US" sz="1100">
                          <a:latin typeface="Plus Jakarta Sans"/>
                          <a:ea typeface="Plus Jakarta Sans"/>
                          <a:cs typeface="Plus Jakarta Sans"/>
                          <a:sym typeface="Plus Jakarta Sans"/>
                        </a:rPr>
                        <a:t>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bl>
          </a:graphicData>
        </a:graphic>
      </p:graphicFrame>
      <p:pic>
        <p:nvPicPr>
          <p:cNvPr descr="A person trying on glasses&#10;&#10;AI-generated content may be incorrect." id="838" name="Google Shape;838;p86"/>
          <p:cNvPicPr preferRelativeResize="0"/>
          <p:nvPr/>
        </p:nvPicPr>
        <p:blipFill>
          <a:blip r:embed="rId10">
            <a:alphaModFix/>
          </a:blip>
          <a:stretch>
            <a:fillRect/>
          </a:stretch>
        </p:blipFill>
        <p:spPr>
          <a:xfrm>
            <a:off x="8008325" y="1324725"/>
            <a:ext cx="1906975" cy="1322750"/>
          </a:xfrm>
          <a:prstGeom prst="rect">
            <a:avLst/>
          </a:prstGeom>
          <a:noFill/>
          <a:ln>
            <a:noFill/>
          </a:ln>
        </p:spPr>
      </p:pic>
      <p:pic>
        <p:nvPicPr>
          <p:cNvPr descr="A baby being examined by a doctor&#10;&#10;AI-generated content may be incorrect." id="839" name="Google Shape;839;p86"/>
          <p:cNvPicPr preferRelativeResize="0"/>
          <p:nvPr/>
        </p:nvPicPr>
        <p:blipFill>
          <a:blip r:embed="rId11">
            <a:alphaModFix/>
          </a:blip>
          <a:stretch>
            <a:fillRect/>
          </a:stretch>
        </p:blipFill>
        <p:spPr>
          <a:xfrm>
            <a:off x="8008325" y="3184775"/>
            <a:ext cx="1906975" cy="1250645"/>
          </a:xfrm>
          <a:prstGeom prst="rect">
            <a:avLst/>
          </a:prstGeom>
          <a:noFill/>
          <a:ln>
            <a:noFill/>
          </a:ln>
        </p:spPr>
      </p:pic>
      <p:pic>
        <p:nvPicPr>
          <p:cNvPr descr="dad and baby boy laughing at their reflections in a mirror - black baby mirror stock pictures, royalty-free photos &amp; images" id="840" name="Google Shape;840;p86"/>
          <p:cNvPicPr preferRelativeResize="0"/>
          <p:nvPr/>
        </p:nvPicPr>
        <p:blipFill>
          <a:blip r:embed="rId12">
            <a:alphaModFix/>
          </a:blip>
          <a:stretch>
            <a:fillRect/>
          </a:stretch>
        </p:blipFill>
        <p:spPr>
          <a:xfrm>
            <a:off x="8008325" y="4846975"/>
            <a:ext cx="1906975" cy="127317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5" name="Shape 845"/>
        <p:cNvGrpSpPr/>
        <p:nvPr/>
      </p:nvGrpSpPr>
      <p:grpSpPr>
        <a:xfrm>
          <a:off x="0" y="0"/>
          <a:ext cx="0" cy="0"/>
          <a:chOff x="0" y="0"/>
          <a:chExt cx="0" cy="0"/>
        </a:xfrm>
      </p:grpSpPr>
      <p:graphicFrame>
        <p:nvGraphicFramePr>
          <p:cNvPr id="846" name="Google Shape;846;p87"/>
          <p:cNvGraphicFramePr/>
          <p:nvPr/>
        </p:nvGraphicFramePr>
        <p:xfrm>
          <a:off x="414288" y="647538"/>
          <a:ext cx="3000000" cy="3000000"/>
        </p:xfrm>
        <a:graphic>
          <a:graphicData uri="http://schemas.openxmlformats.org/drawingml/2006/table">
            <a:tbl>
              <a:tblPr>
                <a:noFill/>
                <a:tableStyleId>{D53F8EAC-2D8B-4C03-9FCC-6CA980215E15}</a:tableStyleId>
              </a:tblPr>
              <a:tblGrid>
                <a:gridCol w="3964725"/>
                <a:gridCol w="3530425"/>
                <a:gridCol w="2103500"/>
              </a:tblGrid>
              <a:tr h="61465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7805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Get the full picture on eye health. From routine exams to anti-glare lenses, here’s what your eyes need most.</a:t>
                      </a:r>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3"/>
                        </a:rPr>
                        <a:t>https://healthhub.crestnerhealth.com/wellness/healthy-living/taking-good-care-your-eyes</a:t>
                      </a:r>
                      <a:r>
                        <a:rPr lang="en-US" sz="1100">
                          <a:solidFill>
                            <a:schemeClr val="accent3"/>
                          </a:solidFill>
                          <a:latin typeface="Plus Jakarta Sans"/>
                          <a:ea typeface="Plus Jakarta Sans"/>
                          <a:cs typeface="Plus Jakarta Sans"/>
                          <a:sym typeface="Plus Jakarta Sans"/>
                        </a:rPr>
                        <a:t> </a:t>
                      </a:r>
                      <a:endParaRPr b="1"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67527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Your eyes may feel fine, but problems can develop before you notice any symptoms. Learn how to protect your vision as you age.</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4"/>
                        </a:rPr>
                        <a:t>https://healthhub.crestnerhealth.com/eye-care/management/seniors-dont-take-your-eyes-granted</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5224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Keep your eyes on the prize—and out of harm’s way. Click here for tips on how to protect your peepers at home and at play.</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5"/>
                        </a:rPr>
                        <a:t>https://healthhub.crestnerhealth.com/eye-care/prevention/preventing-eye-injuries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6"/>
                        </a:rPr>
                        <a:t>https://healthhub.crestnerhealth.com/eye-care/prevention/preventing-eye-injuries?language_content_entity=es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lt2"/>
                    </a:solidFill>
                  </a:tcPr>
                </a:tc>
              </a:tr>
            </a:tbl>
          </a:graphicData>
        </a:graphic>
      </p:graphicFrame>
      <p:sp>
        <p:nvSpPr>
          <p:cNvPr id="847" name="Google Shape;847;p87"/>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2: Everyday eye health</a:t>
            </a:r>
            <a:endParaRPr/>
          </a:p>
        </p:txBody>
      </p:sp>
      <p:sp>
        <p:nvSpPr>
          <p:cNvPr id="848" name="Google Shape;848;p87"/>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sp>
        <p:nvSpPr>
          <p:cNvPr id="849" name="Google Shape;849;p87"/>
          <p:cNvSpPr txBox="1"/>
          <p:nvPr/>
        </p:nvSpPr>
        <p:spPr>
          <a:xfrm>
            <a:off x="10100250" y="3446438"/>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Reach a broader audience with both English and Spanish resources.</a:t>
            </a:r>
            <a:endParaRPr b="1">
              <a:solidFill>
                <a:schemeClr val="accent3"/>
              </a:solidFill>
              <a:latin typeface="Plus Jakarta Sans"/>
              <a:ea typeface="Plus Jakarta Sans"/>
              <a:cs typeface="Plus Jakarta Sans"/>
              <a:sym typeface="Plus Jakarta Sans"/>
            </a:endParaRPr>
          </a:p>
        </p:txBody>
      </p:sp>
      <p:grpSp>
        <p:nvGrpSpPr>
          <p:cNvPr id="850" name="Google Shape;850;p87"/>
          <p:cNvGrpSpPr/>
          <p:nvPr/>
        </p:nvGrpSpPr>
        <p:grpSpPr>
          <a:xfrm>
            <a:off x="10752600" y="2730513"/>
            <a:ext cx="681600" cy="681600"/>
            <a:chOff x="10294125" y="1691525"/>
            <a:chExt cx="681600" cy="681600"/>
          </a:xfrm>
        </p:grpSpPr>
        <p:sp>
          <p:nvSpPr>
            <p:cNvPr id="851" name="Google Shape;851;p87"/>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52" name="Google Shape;852;p87"/>
            <p:cNvPicPr preferRelativeResize="0"/>
            <p:nvPr/>
          </p:nvPicPr>
          <p:blipFill>
            <a:blip r:embed="rId7">
              <a:alphaModFix/>
            </a:blip>
            <a:stretch>
              <a:fillRect/>
            </a:stretch>
          </p:blipFill>
          <p:spPr>
            <a:xfrm>
              <a:off x="10419913" y="1813734"/>
              <a:ext cx="430025" cy="437175"/>
            </a:xfrm>
            <a:prstGeom prst="rect">
              <a:avLst/>
            </a:prstGeom>
            <a:noFill/>
            <a:ln>
              <a:noFill/>
            </a:ln>
          </p:spPr>
        </p:pic>
      </p:grpSp>
      <p:pic>
        <p:nvPicPr>
          <p:cNvPr descr="A person and person making food&#10;&#10;AI-generated content may be incorrect." id="853" name="Google Shape;853;p87"/>
          <p:cNvPicPr preferRelativeResize="0"/>
          <p:nvPr/>
        </p:nvPicPr>
        <p:blipFill>
          <a:blip r:embed="rId8">
            <a:alphaModFix/>
          </a:blip>
          <a:stretch>
            <a:fillRect/>
          </a:stretch>
        </p:blipFill>
        <p:spPr>
          <a:xfrm>
            <a:off x="8010830" y="1510325"/>
            <a:ext cx="1906395" cy="1269050"/>
          </a:xfrm>
          <a:prstGeom prst="rect">
            <a:avLst/>
          </a:prstGeom>
          <a:noFill/>
          <a:ln>
            <a:noFill/>
          </a:ln>
        </p:spPr>
      </p:pic>
      <p:pic>
        <p:nvPicPr>
          <p:cNvPr descr="A person and person looking at a tablet&#10;&#10;AI-generated content may be incorrect." id="854" name="Google Shape;854;p87"/>
          <p:cNvPicPr preferRelativeResize="0"/>
          <p:nvPr/>
        </p:nvPicPr>
        <p:blipFill>
          <a:blip r:embed="rId9">
            <a:alphaModFix/>
          </a:blip>
          <a:stretch>
            <a:fillRect/>
          </a:stretch>
        </p:blipFill>
        <p:spPr>
          <a:xfrm>
            <a:off x="8010825" y="3235375"/>
            <a:ext cx="1906400" cy="1257773"/>
          </a:xfrm>
          <a:prstGeom prst="rect">
            <a:avLst/>
          </a:prstGeom>
          <a:noFill/>
          <a:ln>
            <a:noFill/>
          </a:ln>
        </p:spPr>
      </p:pic>
      <p:pic>
        <p:nvPicPr>
          <p:cNvPr descr="A person carrying a child on his back&#10;&#10;AI-generated content may be incorrect." id="855" name="Google Shape;855;p87"/>
          <p:cNvPicPr preferRelativeResize="0"/>
          <p:nvPr/>
        </p:nvPicPr>
        <p:blipFill>
          <a:blip r:embed="rId10">
            <a:alphaModFix/>
          </a:blip>
          <a:stretch>
            <a:fillRect/>
          </a:stretch>
        </p:blipFill>
        <p:spPr>
          <a:xfrm>
            <a:off x="8010825" y="4880775"/>
            <a:ext cx="1906400" cy="1266007"/>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0" name="Shape 860"/>
        <p:cNvGrpSpPr/>
        <p:nvPr/>
      </p:nvGrpSpPr>
      <p:grpSpPr>
        <a:xfrm>
          <a:off x="0" y="0"/>
          <a:ext cx="0" cy="0"/>
          <a:chOff x="0" y="0"/>
          <a:chExt cx="0" cy="0"/>
        </a:xfrm>
      </p:grpSpPr>
      <p:graphicFrame>
        <p:nvGraphicFramePr>
          <p:cNvPr id="861" name="Google Shape;861;p88"/>
          <p:cNvGraphicFramePr/>
          <p:nvPr/>
        </p:nvGraphicFramePr>
        <p:xfrm>
          <a:off x="414288" y="647538"/>
          <a:ext cx="3000000" cy="3000000"/>
        </p:xfrm>
        <a:graphic>
          <a:graphicData uri="http://schemas.openxmlformats.org/drawingml/2006/table">
            <a:tbl>
              <a:tblPr>
                <a:noFill/>
                <a:tableStyleId>{D53F8EAC-2D8B-4C03-9FCC-6CA980215E15}</a:tableStyleId>
              </a:tblPr>
              <a:tblGrid>
                <a:gridCol w="3964725"/>
                <a:gridCol w="3530425"/>
                <a:gridCol w="2103500"/>
              </a:tblGrid>
              <a:tr h="48690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736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If your eyes feel scratchy or irritated when you blink, dry eye could be to blame. Here's what causes it and how to get relief.</a:t>
                      </a:r>
                      <a:endParaRPr i="1"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3"/>
                        </a:rPr>
                        <a:t>https://healthhub.crestnerhealth.com/eye-care/prevention/dont-ignore-dry-eyes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736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If your eyes could talk, they’d probably beg you to watch this. Learn how to spot and soothe screen-related strain.</a:t>
                      </a:r>
                      <a:endParaRPr sz="10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4"/>
                        </a:rPr>
                        <a:t>https://healthhub.crestnerhealth.com/eye-care/types/computer-vision-syndrome</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5"/>
                        </a:rPr>
                        <a:t>https://healthhub.crestnerhealth.com/eye-care/types/computer-vision-syndrome?language_content_entity=es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736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Glaucoma often develops without early warning signs—but catching it early can make a big difference. Watch this short video to learn how your eyes work, who’s at risk, and how screening can help protect your vision.</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6"/>
                        </a:rPr>
                        <a:t>https://healthhub.crestnerhealth.com/eye-care/types/glaucoma</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7"/>
                        </a:rPr>
                        <a:t>https://healthhub.crestnerhealth.com/eye-care/types/glaucoma?language_content_entity=es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lt2"/>
                    </a:solidFill>
                  </a:tcPr>
                </a:tc>
              </a:tr>
            </a:tbl>
          </a:graphicData>
        </a:graphic>
      </p:graphicFrame>
      <p:sp>
        <p:nvSpPr>
          <p:cNvPr id="862" name="Google Shape;862;p88"/>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3: Specific eye conditions</a:t>
            </a:r>
            <a:endParaRPr/>
          </a:p>
        </p:txBody>
      </p:sp>
      <p:sp>
        <p:nvSpPr>
          <p:cNvPr id="863" name="Google Shape;863;p88"/>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sp>
        <p:nvSpPr>
          <p:cNvPr id="864" name="Google Shape;864;p88"/>
          <p:cNvSpPr txBox="1"/>
          <p:nvPr/>
        </p:nvSpPr>
        <p:spPr>
          <a:xfrm>
            <a:off x="10098975" y="3428388"/>
            <a:ext cx="1986300" cy="1477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a:t>
            </a:r>
            <a:r>
              <a:rPr b="1" lang="en-US">
                <a:solidFill>
                  <a:schemeClr val="accent3"/>
                </a:solidFill>
                <a:latin typeface="Plus Jakarta Sans"/>
                <a:ea typeface="Plus Jakarta Sans"/>
                <a:cs typeface="Plus Jakarta Sans"/>
                <a:sym typeface="Plus Jakarta Sans"/>
              </a:rPr>
              <a:t>healthhub.crestnerhealth.com</a:t>
            </a:r>
            <a:r>
              <a:rPr b="1" lang="en-US">
                <a:solidFill>
                  <a:schemeClr val="accent3"/>
                </a:solidFill>
                <a:latin typeface="Plus Jakarta Sans"/>
                <a:ea typeface="Plus Jakarta Sans"/>
                <a:cs typeface="Plus Jakarta Sans"/>
                <a:sym typeface="Plus Jakarta Sans"/>
              </a:rPr>
              <a:t>”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865" name="Google Shape;865;p88"/>
          <p:cNvGrpSpPr/>
          <p:nvPr/>
        </p:nvGrpSpPr>
        <p:grpSpPr>
          <a:xfrm>
            <a:off x="10761675" y="2704013"/>
            <a:ext cx="681600" cy="681600"/>
            <a:chOff x="10294125" y="2443000"/>
            <a:chExt cx="681600" cy="681600"/>
          </a:xfrm>
        </p:grpSpPr>
        <p:sp>
          <p:nvSpPr>
            <p:cNvPr id="866" name="Google Shape;866;p88"/>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67" name="Google Shape;867;p88"/>
            <p:cNvPicPr preferRelativeResize="0"/>
            <p:nvPr/>
          </p:nvPicPr>
          <p:blipFill>
            <a:blip r:embed="rId8">
              <a:alphaModFix/>
            </a:blip>
            <a:stretch>
              <a:fillRect/>
            </a:stretch>
          </p:blipFill>
          <p:spPr>
            <a:xfrm>
              <a:off x="10401437" y="2562524"/>
              <a:ext cx="466975" cy="442550"/>
            </a:xfrm>
            <a:prstGeom prst="rect">
              <a:avLst/>
            </a:prstGeom>
            <a:noFill/>
            <a:ln>
              <a:noFill/>
            </a:ln>
          </p:spPr>
        </p:pic>
      </p:grpSp>
      <p:pic>
        <p:nvPicPr>
          <p:cNvPr descr="A person pouring a drop of eye drops into her eyes&#10;&#10;AI-generated content may be incorrect." id="868" name="Google Shape;868;p88"/>
          <p:cNvPicPr preferRelativeResize="0"/>
          <p:nvPr/>
        </p:nvPicPr>
        <p:blipFill>
          <a:blip r:embed="rId9">
            <a:alphaModFix/>
          </a:blip>
          <a:stretch>
            <a:fillRect/>
          </a:stretch>
        </p:blipFill>
        <p:spPr>
          <a:xfrm>
            <a:off x="7976850" y="1324725"/>
            <a:ext cx="1986300" cy="1316046"/>
          </a:xfrm>
          <a:prstGeom prst="rect">
            <a:avLst/>
          </a:prstGeom>
          <a:noFill/>
          <a:ln>
            <a:noFill/>
          </a:ln>
        </p:spPr>
      </p:pic>
      <p:pic>
        <p:nvPicPr>
          <p:cNvPr descr="A person in a wheelchair writing on a computer&#10;&#10;AI-generated content may be incorrect." id="869" name="Google Shape;869;p88"/>
          <p:cNvPicPr preferRelativeResize="0"/>
          <p:nvPr/>
        </p:nvPicPr>
        <p:blipFill>
          <a:blip r:embed="rId10">
            <a:alphaModFix/>
          </a:blip>
          <a:stretch>
            <a:fillRect/>
          </a:stretch>
        </p:blipFill>
        <p:spPr>
          <a:xfrm>
            <a:off x="7976850" y="3069525"/>
            <a:ext cx="1986300" cy="1307180"/>
          </a:xfrm>
          <a:prstGeom prst="rect">
            <a:avLst/>
          </a:prstGeom>
          <a:noFill/>
          <a:ln>
            <a:noFill/>
          </a:ln>
        </p:spPr>
      </p:pic>
      <p:pic>
        <p:nvPicPr>
          <p:cNvPr descr="A person looking at a person's eye&#10;&#10;AI-generated content may be incorrect." id="870" name="Google Shape;870;p88"/>
          <p:cNvPicPr preferRelativeResize="0"/>
          <p:nvPr/>
        </p:nvPicPr>
        <p:blipFill>
          <a:blip r:embed="rId11">
            <a:alphaModFix/>
          </a:blip>
          <a:stretch>
            <a:fillRect/>
          </a:stretch>
        </p:blipFill>
        <p:spPr>
          <a:xfrm>
            <a:off x="7976850" y="4805440"/>
            <a:ext cx="1986300" cy="132248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5" name="Shape 875"/>
        <p:cNvGrpSpPr/>
        <p:nvPr/>
      </p:nvGrpSpPr>
      <p:grpSpPr>
        <a:xfrm>
          <a:off x="0" y="0"/>
          <a:ext cx="0" cy="0"/>
          <a:chOff x="0" y="0"/>
          <a:chExt cx="0" cy="0"/>
        </a:xfrm>
      </p:grpSpPr>
      <p:graphicFrame>
        <p:nvGraphicFramePr>
          <p:cNvPr id="876" name="Google Shape;876;p89"/>
          <p:cNvGraphicFramePr/>
          <p:nvPr/>
        </p:nvGraphicFramePr>
        <p:xfrm>
          <a:off x="414288" y="647538"/>
          <a:ext cx="3000000" cy="3000000"/>
        </p:xfrm>
        <a:graphic>
          <a:graphicData uri="http://schemas.openxmlformats.org/drawingml/2006/table">
            <a:tbl>
              <a:tblPr>
                <a:noFill/>
                <a:tableStyleId>{D53F8EAC-2D8B-4C03-9FCC-6CA980215E15}</a:tableStyleId>
              </a:tblPr>
              <a:tblGrid>
                <a:gridCol w="3964725"/>
                <a:gridCol w="3530425"/>
                <a:gridCol w="2103500"/>
              </a:tblGrid>
              <a:tr h="48297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7222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Learn something new about cataracts in 60 seconds or less with this 8-question quiz.</a:t>
                      </a:r>
                      <a:endParaRPr i="1"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3"/>
                        </a:rPr>
                        <a:t>https://healthhub.crestnerhealth.com/eye-care/types/what-do-you-know-about-cataracts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7222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20/20 vision? Great! 20/20 eye knowledge? Let’s find out.</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4"/>
                        </a:rPr>
                        <a:t>https://healthhub.crestnerhealth.com/eye-care/definition/take-vision-test</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7222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Sort the blurry myths from the clear facts. Take the eye quiz—and don’t blink, it’s trickier than it looks!</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5"/>
                        </a:rPr>
                        <a:t>https://healthhub.crestnerhealth.com/eye-care/diagnosis/eye-quiz</a:t>
                      </a:r>
                      <a:r>
                        <a:rPr lang="en-US" sz="1100">
                          <a:latin typeface="Plus Jakarta Sans"/>
                          <a:ea typeface="Plus Jakarta Sans"/>
                          <a:cs typeface="Plus Jakarta Sans"/>
                          <a:sym typeface="Plus Jakarta Sans"/>
                        </a:rPr>
                        <a:t>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lt2"/>
                    </a:solidFill>
                  </a:tcPr>
                </a:tc>
              </a:tr>
            </a:tbl>
          </a:graphicData>
        </a:graphic>
      </p:graphicFrame>
      <p:sp>
        <p:nvSpPr>
          <p:cNvPr id="877" name="Google Shape;877;p89"/>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4: Quizzes</a:t>
            </a:r>
            <a:endParaRPr/>
          </a:p>
        </p:txBody>
      </p:sp>
      <p:sp>
        <p:nvSpPr>
          <p:cNvPr id="878" name="Google Shape;878;p89"/>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sp>
        <p:nvSpPr>
          <p:cNvPr id="879" name="Google Shape;879;p89"/>
          <p:cNvSpPr txBox="1"/>
          <p:nvPr/>
        </p:nvSpPr>
        <p:spPr>
          <a:xfrm>
            <a:off x="10100250" y="3446438"/>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Reach a broader audience with both English and Spanish resources.</a:t>
            </a:r>
            <a:endParaRPr b="1">
              <a:solidFill>
                <a:schemeClr val="accent3"/>
              </a:solidFill>
              <a:latin typeface="Plus Jakarta Sans"/>
              <a:ea typeface="Plus Jakarta Sans"/>
              <a:cs typeface="Plus Jakarta Sans"/>
              <a:sym typeface="Plus Jakarta Sans"/>
            </a:endParaRPr>
          </a:p>
        </p:txBody>
      </p:sp>
      <p:grpSp>
        <p:nvGrpSpPr>
          <p:cNvPr id="880" name="Google Shape;880;p89"/>
          <p:cNvGrpSpPr/>
          <p:nvPr/>
        </p:nvGrpSpPr>
        <p:grpSpPr>
          <a:xfrm>
            <a:off x="10752600" y="2730513"/>
            <a:ext cx="681600" cy="681600"/>
            <a:chOff x="10294125" y="1691525"/>
            <a:chExt cx="681600" cy="681600"/>
          </a:xfrm>
        </p:grpSpPr>
        <p:sp>
          <p:nvSpPr>
            <p:cNvPr id="881" name="Google Shape;881;p89"/>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82" name="Google Shape;882;p89"/>
            <p:cNvPicPr preferRelativeResize="0"/>
            <p:nvPr/>
          </p:nvPicPr>
          <p:blipFill>
            <a:blip r:embed="rId6">
              <a:alphaModFix/>
            </a:blip>
            <a:stretch>
              <a:fillRect/>
            </a:stretch>
          </p:blipFill>
          <p:spPr>
            <a:xfrm>
              <a:off x="10419913" y="1813734"/>
              <a:ext cx="430025" cy="437175"/>
            </a:xfrm>
            <a:prstGeom prst="rect">
              <a:avLst/>
            </a:prstGeom>
            <a:noFill/>
            <a:ln>
              <a:noFill/>
            </a:ln>
          </p:spPr>
        </p:pic>
      </p:grpSp>
      <p:pic>
        <p:nvPicPr>
          <p:cNvPr descr="A person touching a person's forehead&#10;&#10;AI-generated content may be incorrect." id="883" name="Google Shape;883;p89"/>
          <p:cNvPicPr preferRelativeResize="0"/>
          <p:nvPr/>
        </p:nvPicPr>
        <p:blipFill>
          <a:blip r:embed="rId7">
            <a:alphaModFix/>
          </a:blip>
          <a:stretch>
            <a:fillRect/>
          </a:stretch>
        </p:blipFill>
        <p:spPr>
          <a:xfrm>
            <a:off x="7957325" y="1314950"/>
            <a:ext cx="1986300" cy="1314014"/>
          </a:xfrm>
          <a:prstGeom prst="rect">
            <a:avLst/>
          </a:prstGeom>
          <a:noFill/>
          <a:ln>
            <a:noFill/>
          </a:ln>
        </p:spPr>
      </p:pic>
      <p:pic>
        <p:nvPicPr>
          <p:cNvPr descr="A person's back with a eye chart&#10;&#10;AI-generated content may be incorrect." id="884" name="Google Shape;884;p89"/>
          <p:cNvPicPr preferRelativeResize="0"/>
          <p:nvPr/>
        </p:nvPicPr>
        <p:blipFill>
          <a:blip r:embed="rId8">
            <a:alphaModFix/>
          </a:blip>
          <a:stretch>
            <a:fillRect/>
          </a:stretch>
        </p:blipFill>
        <p:spPr>
          <a:xfrm>
            <a:off x="7957325" y="3049950"/>
            <a:ext cx="1986300" cy="1314014"/>
          </a:xfrm>
          <a:prstGeom prst="rect">
            <a:avLst/>
          </a:prstGeom>
          <a:noFill/>
          <a:ln>
            <a:noFill/>
          </a:ln>
        </p:spPr>
      </p:pic>
      <p:pic>
        <p:nvPicPr>
          <p:cNvPr descr="A person holding sunglasses up to his face&#10;&#10;AI-generated content may be incorrect." id="885" name="Google Shape;885;p89"/>
          <p:cNvPicPr preferRelativeResize="0"/>
          <p:nvPr/>
        </p:nvPicPr>
        <p:blipFill>
          <a:blip r:embed="rId9">
            <a:alphaModFix/>
          </a:blip>
          <a:stretch>
            <a:fillRect/>
          </a:stretch>
        </p:blipFill>
        <p:spPr>
          <a:xfrm>
            <a:off x="7957325" y="4758963"/>
            <a:ext cx="1986300" cy="1301549"/>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D0D0D0"/>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FF5236"/>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