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72.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 id="2147483688"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Lst>
  <p:sldSz cy="6858000" cx="12192000"/>
  <p:notesSz cx="6858000" cy="9144000"/>
  <p:embeddedFontLst>
    <p:embeddedFont>
      <p:font typeface="Plus Jakarta Sans ExtraBold"/>
      <p:bold r:id="rId31"/>
      <p:boldItalic r:id="rId32"/>
    </p:embeddedFont>
    <p:embeddedFont>
      <p:font typeface="Plus Jakarta Sans"/>
      <p:regular r:id="rId33"/>
      <p:bold r:id="rId34"/>
      <p:italic r:id="rId35"/>
      <p:boldItalic r:id="rId36"/>
    </p:embeddedFont>
    <p:embeddedFont>
      <p:font typeface="Montserrat Black"/>
      <p:bold r:id="rId37"/>
      <p:boldItalic r:id="rId38"/>
    </p:embeddedFont>
    <p:embeddedFont>
      <p:font typeface="Plus Jakarta Sans SemiBold"/>
      <p:regular r:id="rId39"/>
      <p:bold r:id="rId40"/>
      <p:italic r:id="rId41"/>
      <p:boldItalic r:id="rId42"/>
    </p:embeddedFont>
    <p:embeddedFont>
      <p:font typeface="Plus Jakarta Sans Medium"/>
      <p:regular r:id="rId43"/>
      <p:bold r:id="rId44"/>
      <p:italic r:id="rId45"/>
      <p:boldItalic r:id="rId46"/>
    </p:embeddedFont>
    <p:embeddedFont>
      <p:font typeface="Plus Jakarta Sans Light"/>
      <p:regular r:id="rId47"/>
      <p:bold r:id="rId48"/>
      <p:italic r:id="rId49"/>
      <p:boldItalic r:id="rId50"/>
    </p:embeddedFont>
    <p:embeddedFont>
      <p:font typeface="DM Serif Display"/>
      <p:regular r:id="rId51"/>
      <p:italic r:id="rId52"/>
    </p:embeddedFont>
    <p:embeddedFont>
      <p:font typeface="Century Gothic"/>
      <p:regular r:id="rId53"/>
      <p:bold r:id="rId54"/>
      <p:italic r:id="rId55"/>
      <p:boldItalic r:id="rId5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456">
          <p15:clr>
            <a:srgbClr val="A4A3A4"/>
          </p15:clr>
        </p15:guide>
        <p15:guide id="2" pos="3840">
          <p15:clr>
            <a:srgbClr val="A4A3A4"/>
          </p15:clr>
        </p15:guide>
        <p15:guide id="3" pos="7320">
          <p15:clr>
            <a:srgbClr val="A4A3A4"/>
          </p15:clr>
        </p15:guide>
        <p15:guide id="4" pos="7152">
          <p15:clr>
            <a:srgbClr val="A4A3A4"/>
          </p15:clr>
        </p15:guide>
        <p15:guide id="5" orient="horz" pos="2160">
          <p15:clr>
            <a:srgbClr val="A4A3A4"/>
          </p15:clr>
        </p15:guide>
      </p15:sldGuideLst>
    </p:ext>
    <p:ext uri="GoogleSlidesCustomDataVersion2">
      <go:slidesCustomData xmlns:go="http://customooxmlschemas.google.com/" r:id="rId57" roundtripDataSignature="AMtx7miGafrv3vj9/jdB/rA3LFcnf+x7s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C90AE65-25BA-4CF8-977F-BAEB869ECE01}">
  <a:tblStyle styleId="{0C90AE65-25BA-4CF8-977F-BAEB869ECE01}" styleName="Table_0">
    <a:wholeTbl>
      <a:tcTxStyle b="off" i="off">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56"/>
        <p:guide pos="3840"/>
        <p:guide pos="7320"/>
        <p:guide pos="7152"/>
        <p:guide pos="216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SemiBold-bold.fntdata"/><Relationship Id="rId42" Type="http://schemas.openxmlformats.org/officeDocument/2006/relationships/font" Target="fonts/PlusJakartaSansSemiBold-boldItalic.fntdata"/><Relationship Id="rId41" Type="http://schemas.openxmlformats.org/officeDocument/2006/relationships/font" Target="fonts/PlusJakartaSansSemiBold-italic.fntdata"/><Relationship Id="rId44" Type="http://schemas.openxmlformats.org/officeDocument/2006/relationships/font" Target="fonts/PlusJakartaSansMedium-bold.fntdata"/><Relationship Id="rId43" Type="http://schemas.openxmlformats.org/officeDocument/2006/relationships/font" Target="fonts/PlusJakartaSansMedium-regular.fntdata"/><Relationship Id="rId46" Type="http://schemas.openxmlformats.org/officeDocument/2006/relationships/font" Target="fonts/PlusJakartaSansMedium-boldItalic.fntdata"/><Relationship Id="rId45" Type="http://schemas.openxmlformats.org/officeDocument/2006/relationships/font" Target="fonts/PlusJakartaSansMedium-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PlusJakartaSansLight-bold.fntdata"/><Relationship Id="rId47" Type="http://schemas.openxmlformats.org/officeDocument/2006/relationships/font" Target="fonts/PlusJakartaSansLight-regular.fntdata"/><Relationship Id="rId49" Type="http://schemas.openxmlformats.org/officeDocument/2006/relationships/font" Target="fonts/PlusJakartaSansLight-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ExtraBold-bold.fntdata"/><Relationship Id="rId30" Type="http://schemas.openxmlformats.org/officeDocument/2006/relationships/slide" Target="slides/slide23.xml"/><Relationship Id="rId33" Type="http://schemas.openxmlformats.org/officeDocument/2006/relationships/font" Target="fonts/PlusJakartaSans-regular.fntdata"/><Relationship Id="rId32" Type="http://schemas.openxmlformats.org/officeDocument/2006/relationships/font" Target="fonts/PlusJakartaSansExtraBold-boldItalic.fntdata"/><Relationship Id="rId35" Type="http://schemas.openxmlformats.org/officeDocument/2006/relationships/font" Target="fonts/PlusJakartaSans-italic.fntdata"/><Relationship Id="rId34" Type="http://schemas.openxmlformats.org/officeDocument/2006/relationships/font" Target="fonts/PlusJakartaSans-bold.fntdata"/><Relationship Id="rId37" Type="http://schemas.openxmlformats.org/officeDocument/2006/relationships/font" Target="fonts/MontserratBlack-bold.fntdata"/><Relationship Id="rId36" Type="http://schemas.openxmlformats.org/officeDocument/2006/relationships/font" Target="fonts/PlusJakartaSans-boldItalic.fntdata"/><Relationship Id="rId39" Type="http://schemas.openxmlformats.org/officeDocument/2006/relationships/font" Target="fonts/PlusJakartaSansSemiBold-regular.fntdata"/><Relationship Id="rId38" Type="http://schemas.openxmlformats.org/officeDocument/2006/relationships/font" Target="fonts/MontserratBlack-boldItalic.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DMSerifDisplay-regular.fntdata"/><Relationship Id="rId50" Type="http://schemas.openxmlformats.org/officeDocument/2006/relationships/font" Target="fonts/PlusJakartaSansLight-boldItalic.fntdata"/><Relationship Id="rId53" Type="http://schemas.openxmlformats.org/officeDocument/2006/relationships/font" Target="fonts/CenturyGothic-regular.fntdata"/><Relationship Id="rId52" Type="http://schemas.openxmlformats.org/officeDocument/2006/relationships/font" Target="fonts/DMSerifDisplay-italic.fntdata"/><Relationship Id="rId11" Type="http://schemas.openxmlformats.org/officeDocument/2006/relationships/slide" Target="slides/slide4.xml"/><Relationship Id="rId55" Type="http://schemas.openxmlformats.org/officeDocument/2006/relationships/font" Target="fonts/CenturyGothic-italic.fntdata"/><Relationship Id="rId10" Type="http://schemas.openxmlformats.org/officeDocument/2006/relationships/slide" Target="slides/slide3.xml"/><Relationship Id="rId54" Type="http://schemas.openxmlformats.org/officeDocument/2006/relationships/font" Target="fonts/CenturyGothic-bold.fntdata"/><Relationship Id="rId13" Type="http://schemas.openxmlformats.org/officeDocument/2006/relationships/slide" Target="slides/slide6.xml"/><Relationship Id="rId57" Type="http://customschemas.google.com/relationships/presentationmetadata" Target="metadata"/><Relationship Id="rId12" Type="http://schemas.openxmlformats.org/officeDocument/2006/relationships/slide" Target="slides/slide5.xml"/><Relationship Id="rId56" Type="http://schemas.openxmlformats.org/officeDocument/2006/relationships/font" Target="fonts/CenturyGothic-bold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37840" cy="466434"/>
          </a:xfrm>
          <a:prstGeom prst="rect">
            <a:avLst/>
          </a:prstGeom>
          <a:noFill/>
          <a:ln>
            <a:noFill/>
          </a:ln>
        </p:spPr>
        <p:txBody>
          <a:bodyPr anchorCtr="0" anchor="t"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70938" y="0"/>
            <a:ext cx="3037840" cy="466434"/>
          </a:xfrm>
          <a:prstGeom prst="rect">
            <a:avLst/>
          </a:prstGeom>
          <a:noFill/>
          <a:ln>
            <a:noFill/>
          </a:ln>
        </p:spPr>
        <p:txBody>
          <a:bodyPr anchorCtr="0" anchor="t" bIns="46575" lIns="93175" spcFirstLastPara="1" rIns="93175" wrap="square" tIns="46575">
            <a:noAutofit/>
          </a:bodyPr>
          <a:lstStyle>
            <a:lvl1pPr lvl="0" marR="0" rtl="0" algn="r">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1040" y="4473892"/>
            <a:ext cx="5608320" cy="863529"/>
          </a:xfrm>
          <a:prstGeom prst="rect">
            <a:avLst/>
          </a:prstGeom>
          <a:noFill/>
          <a:ln>
            <a:noFill/>
          </a:ln>
        </p:spPr>
        <p:txBody>
          <a:bodyPr anchorCtr="0" anchor="t" bIns="46575" lIns="93175" spcFirstLastPara="1" rIns="93175" wrap="square" tIns="46575">
            <a:noAutofit/>
          </a:bodyPr>
          <a:lstStyle>
            <a:lvl1pPr indent="-228600" lvl="0" marL="457200" marR="0" rtl="0" algn="l">
              <a:lnSpc>
                <a:spcPct val="100000"/>
              </a:lnSpc>
              <a:spcBef>
                <a:spcPts val="0"/>
              </a:spcBef>
              <a:spcAft>
                <a:spcPts val="0"/>
              </a:spcAft>
              <a:buClr>
                <a:srgbClr val="5E5E5E"/>
              </a:buClr>
              <a:buSzPts val="1000"/>
              <a:buFont typeface="Arial"/>
              <a:buNone/>
              <a:defRPr b="0" i="0" sz="1000" u="none" cap="none" strike="noStrike">
                <a:solidFill>
                  <a:srgbClr val="5E5E5E"/>
                </a:solidFill>
                <a:latin typeface="Century Gothic"/>
                <a:ea typeface="Century Gothic"/>
                <a:cs typeface="Century Gothic"/>
                <a:sym typeface="Century Gothic"/>
              </a:defRPr>
            </a:lvl1pPr>
            <a:lvl2pPr indent="-292100" lvl="1" marL="914400" marR="0" rtl="0" algn="l">
              <a:lnSpc>
                <a:spcPct val="100000"/>
              </a:lnSpc>
              <a:spcBef>
                <a:spcPts val="0"/>
              </a:spcBef>
              <a:spcAft>
                <a:spcPts val="0"/>
              </a:spcAft>
              <a:buClr>
                <a:srgbClr val="5E5E5E"/>
              </a:buClr>
              <a:buSzPts val="1000"/>
              <a:buFont typeface="Noto Sans Symbols"/>
              <a:buChar char="▪"/>
              <a:defRPr b="0" i="0" sz="1000" u="none" cap="none" strike="noStrike">
                <a:solidFill>
                  <a:srgbClr val="5E5E5E"/>
                </a:solidFill>
                <a:latin typeface="Century Gothic"/>
                <a:ea typeface="Century Gothic"/>
                <a:cs typeface="Century Gothic"/>
                <a:sym typeface="Century Gothic"/>
              </a:defRPr>
            </a:lvl2pPr>
            <a:lvl3pPr indent="-292100" lvl="2" marL="13716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3pPr>
            <a:lvl4pPr indent="-292100" lvl="3" marL="18288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4pPr>
            <a:lvl5pPr indent="-292100" lvl="4" marL="22860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29967"/>
            <a:ext cx="3037840" cy="466433"/>
          </a:xfrm>
          <a:prstGeom prst="rect">
            <a:avLst/>
          </a:prstGeom>
          <a:noFill/>
          <a:ln>
            <a:noFill/>
          </a:ln>
        </p:spPr>
        <p:txBody>
          <a:bodyPr anchorCtr="0" anchor="b"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marR="0" rtl="0" algn="r">
              <a:lnSpc>
                <a:spcPct val="100000"/>
              </a:lnSpc>
              <a:spcBef>
                <a:spcPts val="0"/>
              </a:spcBef>
              <a:spcAft>
                <a:spcPts val="0"/>
              </a:spcAft>
              <a:buClr>
                <a:srgbClr val="000000"/>
              </a:buClr>
              <a:buSzPts val="800"/>
              <a:buFont typeface="Arial"/>
              <a:buNone/>
            </a:pPr>
            <a:fld id="{00000000-1234-1234-1234-123412341234}" type="slidenum">
              <a:rPr b="0" i="0" lang="en-US" sz="800" u="none" cap="none" strike="noStrike">
                <a:solidFill>
                  <a:schemeClr val="dk1"/>
                </a:solidFill>
                <a:latin typeface="Plus Jakarta Sans Medium"/>
                <a:ea typeface="Plus Jakarta Sans Medium"/>
                <a:cs typeface="Plus Jakarta Sans Medium"/>
                <a:sym typeface="Plus Jakarta Sans Medium"/>
              </a:rPr>
              <a:t>‹#›</a:t>
            </a:fld>
            <a:endParaRPr b="0" i="0" sz="800" u="none" cap="none" strike="noStrike">
              <a:solidFill>
                <a:schemeClr val="dk1"/>
              </a:solidFill>
              <a:latin typeface="Plus Jakarta Sans Medium"/>
              <a:ea typeface="Plus Jakarta Sans Medium"/>
              <a:cs typeface="Plus Jakarta Sans Medium"/>
              <a:sym typeface="Plus Jakarta Sans Medium"/>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p1:notes"/>
          <p:cNvSpPr/>
          <p:nvPr>
            <p:ph idx="2"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2" name="Google Shape;762;p1: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Clr>
                <a:srgbClr val="5E5E5E"/>
              </a:buClr>
              <a:buSzPts val="1000"/>
              <a:buFont typeface="Century Gothic"/>
              <a:buNone/>
            </a:pPr>
            <a:r>
              <a:rPr lang="en-US">
                <a:latin typeface="Plus Jakarta Sans Medium"/>
                <a:ea typeface="Plus Jakarta Sans Medium"/>
                <a:cs typeface="Plus Jakarta Sans Medium"/>
                <a:sym typeface="Plus Jakarta Sans Medium"/>
              </a:rPr>
              <a:t>Cover slide (dk green)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Clr>
                <a:srgbClr val="5E5E5E"/>
              </a:buClr>
              <a:buSzPts val="1000"/>
              <a:buFont typeface="Century Gothic"/>
              <a:buNone/>
            </a:pPr>
            <a:r>
              <a:rPr lang="en-US">
                <a:latin typeface="Plus Jakarta Sans Medium"/>
                <a:ea typeface="Plus Jakarta Sans Medium"/>
                <a:cs typeface="Plus Jakarta Sans Medium"/>
                <a:sym typeface="Plus Jakarta Sans Medium"/>
              </a:rPr>
              <a:t>To replace photo, click on image, and select “Replace image”</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Clr>
                <a:srgbClr val="5E5E5E"/>
              </a:buClr>
              <a:buSzPts val="1000"/>
              <a:buFont typeface="Century Gothic"/>
              <a:buNone/>
            </a:pPr>
            <a:r>
              <a:t/>
            </a:r>
            <a:endParaRPr>
              <a:latin typeface="Plus Jakarta Sans Medium"/>
              <a:ea typeface="Plus Jakarta Sans Medium"/>
              <a:cs typeface="Plus Jakarta Sans Medium"/>
              <a:sym typeface="Plus Jakarta Sans Medium"/>
            </a:endParaRPr>
          </a:p>
        </p:txBody>
      </p:sp>
      <p:sp>
        <p:nvSpPr>
          <p:cNvPr id="763" name="Google Shape;763;p1: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3" name="Shape 883"/>
        <p:cNvGrpSpPr/>
        <p:nvPr/>
      </p:nvGrpSpPr>
      <p:grpSpPr>
        <a:xfrm>
          <a:off x="0" y="0"/>
          <a:ext cx="0" cy="0"/>
          <a:chOff x="0" y="0"/>
          <a:chExt cx="0" cy="0"/>
        </a:xfrm>
      </p:grpSpPr>
      <p:sp>
        <p:nvSpPr>
          <p:cNvPr id="884" name="Google Shape;884;p1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5" name="Google Shape;885;p10: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886" name="Google Shape;886;p10: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5" name="Shape 895"/>
        <p:cNvGrpSpPr/>
        <p:nvPr/>
      </p:nvGrpSpPr>
      <p:grpSpPr>
        <a:xfrm>
          <a:off x="0" y="0"/>
          <a:ext cx="0" cy="0"/>
          <a:chOff x="0" y="0"/>
          <a:chExt cx="0" cy="0"/>
        </a:xfrm>
      </p:grpSpPr>
      <p:sp>
        <p:nvSpPr>
          <p:cNvPr id="896" name="Google Shape;896;p1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7" name="Google Shape;897;p11: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898" name="Google Shape;898;p11: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7" name="Shape 907"/>
        <p:cNvGrpSpPr/>
        <p:nvPr/>
      </p:nvGrpSpPr>
      <p:grpSpPr>
        <a:xfrm>
          <a:off x="0" y="0"/>
          <a:ext cx="0" cy="0"/>
          <a:chOff x="0" y="0"/>
          <a:chExt cx="0" cy="0"/>
        </a:xfrm>
      </p:grpSpPr>
      <p:sp>
        <p:nvSpPr>
          <p:cNvPr id="908" name="Google Shape;908;p1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9" name="Google Shape;909;p1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910" name="Google Shape;910;p1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8" name="Shape 918"/>
        <p:cNvGrpSpPr/>
        <p:nvPr/>
      </p:nvGrpSpPr>
      <p:grpSpPr>
        <a:xfrm>
          <a:off x="0" y="0"/>
          <a:ext cx="0" cy="0"/>
          <a:chOff x="0" y="0"/>
          <a:chExt cx="0" cy="0"/>
        </a:xfrm>
      </p:grpSpPr>
      <p:sp>
        <p:nvSpPr>
          <p:cNvPr id="919" name="Google Shape;919;p13: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0" name="Google Shape;920;p13: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921" name="Google Shape;921;p13: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2" name="Shape 932"/>
        <p:cNvGrpSpPr/>
        <p:nvPr/>
      </p:nvGrpSpPr>
      <p:grpSpPr>
        <a:xfrm>
          <a:off x="0" y="0"/>
          <a:ext cx="0" cy="0"/>
          <a:chOff x="0" y="0"/>
          <a:chExt cx="0" cy="0"/>
        </a:xfrm>
      </p:grpSpPr>
      <p:sp>
        <p:nvSpPr>
          <p:cNvPr id="933" name="Google Shape;933;p1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4" name="Google Shape;934;p14: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935" name="Google Shape;935;p14: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3" name="Shape 943"/>
        <p:cNvGrpSpPr/>
        <p:nvPr/>
      </p:nvGrpSpPr>
      <p:grpSpPr>
        <a:xfrm>
          <a:off x="0" y="0"/>
          <a:ext cx="0" cy="0"/>
          <a:chOff x="0" y="0"/>
          <a:chExt cx="0" cy="0"/>
        </a:xfrm>
      </p:grpSpPr>
      <p:sp>
        <p:nvSpPr>
          <p:cNvPr id="944" name="Google Shape;944;p15: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5" name="Google Shape;945;p15: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946" name="Google Shape;946;p15: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4" name="Shape 954"/>
        <p:cNvGrpSpPr/>
        <p:nvPr/>
      </p:nvGrpSpPr>
      <p:grpSpPr>
        <a:xfrm>
          <a:off x="0" y="0"/>
          <a:ext cx="0" cy="0"/>
          <a:chOff x="0" y="0"/>
          <a:chExt cx="0" cy="0"/>
        </a:xfrm>
      </p:grpSpPr>
      <p:sp>
        <p:nvSpPr>
          <p:cNvPr id="955" name="Google Shape;955;g337f83083d7_0_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56" name="Google Shape;956;g337f83083d7_0_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57" name="Google Shape;957;g337f83083d7_0_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4" name="Shape 964"/>
        <p:cNvGrpSpPr/>
        <p:nvPr/>
      </p:nvGrpSpPr>
      <p:grpSpPr>
        <a:xfrm>
          <a:off x="0" y="0"/>
          <a:ext cx="0" cy="0"/>
          <a:chOff x="0" y="0"/>
          <a:chExt cx="0" cy="0"/>
        </a:xfrm>
      </p:grpSpPr>
      <p:sp>
        <p:nvSpPr>
          <p:cNvPr id="965" name="Google Shape;965;p1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6" name="Google Shape;966;p18: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967" name="Google Shape;967;p18: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6" name="Shape 976"/>
        <p:cNvGrpSpPr/>
        <p:nvPr/>
      </p:nvGrpSpPr>
      <p:grpSpPr>
        <a:xfrm>
          <a:off x="0" y="0"/>
          <a:ext cx="0" cy="0"/>
          <a:chOff x="0" y="0"/>
          <a:chExt cx="0" cy="0"/>
        </a:xfrm>
      </p:grpSpPr>
      <p:sp>
        <p:nvSpPr>
          <p:cNvPr id="977" name="Google Shape;977;p19: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8" name="Google Shape;978;p19: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979" name="Google Shape;979;p19: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4" name="Shape 984"/>
        <p:cNvGrpSpPr/>
        <p:nvPr/>
      </p:nvGrpSpPr>
      <p:grpSpPr>
        <a:xfrm>
          <a:off x="0" y="0"/>
          <a:ext cx="0" cy="0"/>
          <a:chOff x="0" y="0"/>
          <a:chExt cx="0" cy="0"/>
        </a:xfrm>
      </p:grpSpPr>
      <p:sp>
        <p:nvSpPr>
          <p:cNvPr id="985" name="Google Shape;985;p2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6" name="Google Shape;986;p20: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987" name="Google Shape;987;p20: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2" name="Shape 772"/>
        <p:cNvGrpSpPr/>
        <p:nvPr/>
      </p:nvGrpSpPr>
      <p:grpSpPr>
        <a:xfrm>
          <a:off x="0" y="0"/>
          <a:ext cx="0" cy="0"/>
          <a:chOff x="0" y="0"/>
          <a:chExt cx="0" cy="0"/>
        </a:xfrm>
      </p:grpSpPr>
      <p:sp>
        <p:nvSpPr>
          <p:cNvPr id="773" name="Google Shape;773;p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4" name="Google Shape;774;p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775" name="Google Shape;775;p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2" name="Shape 992"/>
        <p:cNvGrpSpPr/>
        <p:nvPr/>
      </p:nvGrpSpPr>
      <p:grpSpPr>
        <a:xfrm>
          <a:off x="0" y="0"/>
          <a:ext cx="0" cy="0"/>
          <a:chOff x="0" y="0"/>
          <a:chExt cx="0" cy="0"/>
        </a:xfrm>
      </p:grpSpPr>
      <p:sp>
        <p:nvSpPr>
          <p:cNvPr id="993" name="Google Shape;993;p2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4" name="Google Shape;994;p21: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995" name="Google Shape;995;p21: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0" name="Shape 1000"/>
        <p:cNvGrpSpPr/>
        <p:nvPr/>
      </p:nvGrpSpPr>
      <p:grpSpPr>
        <a:xfrm>
          <a:off x="0" y="0"/>
          <a:ext cx="0" cy="0"/>
          <a:chOff x="0" y="0"/>
          <a:chExt cx="0" cy="0"/>
        </a:xfrm>
      </p:grpSpPr>
      <p:sp>
        <p:nvSpPr>
          <p:cNvPr id="1001" name="Google Shape;1001;p2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2" name="Google Shape;1002;p2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1003" name="Google Shape;1003;p2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8" name="Shape 1008"/>
        <p:cNvGrpSpPr/>
        <p:nvPr/>
      </p:nvGrpSpPr>
      <p:grpSpPr>
        <a:xfrm>
          <a:off x="0" y="0"/>
          <a:ext cx="0" cy="0"/>
          <a:chOff x="0" y="0"/>
          <a:chExt cx="0" cy="0"/>
        </a:xfrm>
      </p:grpSpPr>
      <p:sp>
        <p:nvSpPr>
          <p:cNvPr id="1009" name="Google Shape;1009;p23: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0" name="Google Shape;1010;p23: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1011" name="Google Shape;1011;p23: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0" name="Shape 1020"/>
        <p:cNvGrpSpPr/>
        <p:nvPr/>
      </p:nvGrpSpPr>
      <p:grpSpPr>
        <a:xfrm>
          <a:off x="0" y="0"/>
          <a:ext cx="0" cy="0"/>
          <a:chOff x="0" y="0"/>
          <a:chExt cx="0" cy="0"/>
        </a:xfrm>
      </p:grpSpPr>
      <p:sp>
        <p:nvSpPr>
          <p:cNvPr id="1021" name="Google Shape;1021;p2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2" name="Google Shape;1022;p24: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1023" name="Google Shape;1023;p24: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1" name="Shape 781"/>
        <p:cNvGrpSpPr/>
        <p:nvPr/>
      </p:nvGrpSpPr>
      <p:grpSpPr>
        <a:xfrm>
          <a:off x="0" y="0"/>
          <a:ext cx="0" cy="0"/>
          <a:chOff x="0" y="0"/>
          <a:chExt cx="0" cy="0"/>
        </a:xfrm>
      </p:grpSpPr>
      <p:sp>
        <p:nvSpPr>
          <p:cNvPr id="782" name="Google Shape;782;p3: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3" name="Google Shape;783;p3: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784" name="Google Shape;784;p3: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8" name="Shape 798"/>
        <p:cNvGrpSpPr/>
        <p:nvPr/>
      </p:nvGrpSpPr>
      <p:grpSpPr>
        <a:xfrm>
          <a:off x="0" y="0"/>
          <a:ext cx="0" cy="0"/>
          <a:chOff x="0" y="0"/>
          <a:chExt cx="0" cy="0"/>
        </a:xfrm>
      </p:grpSpPr>
      <p:sp>
        <p:nvSpPr>
          <p:cNvPr id="799" name="Google Shape;799;p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0" name="Google Shape;800;p4: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801" name="Google Shape;801;p4: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p5: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6" name="Google Shape;816;p5: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817" name="Google Shape;817;p5: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6" name="Shape 826"/>
        <p:cNvGrpSpPr/>
        <p:nvPr/>
      </p:nvGrpSpPr>
      <p:grpSpPr>
        <a:xfrm>
          <a:off x="0" y="0"/>
          <a:ext cx="0" cy="0"/>
          <a:chOff x="0" y="0"/>
          <a:chExt cx="0" cy="0"/>
        </a:xfrm>
      </p:grpSpPr>
      <p:sp>
        <p:nvSpPr>
          <p:cNvPr id="827" name="Google Shape;827;p6: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8" name="Google Shape;828;p6: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829" name="Google Shape;829;p6: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0" name="Shape 840"/>
        <p:cNvGrpSpPr/>
        <p:nvPr/>
      </p:nvGrpSpPr>
      <p:grpSpPr>
        <a:xfrm>
          <a:off x="0" y="0"/>
          <a:ext cx="0" cy="0"/>
          <a:chOff x="0" y="0"/>
          <a:chExt cx="0" cy="0"/>
        </a:xfrm>
      </p:grpSpPr>
      <p:sp>
        <p:nvSpPr>
          <p:cNvPr id="841" name="Google Shape;841;p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2" name="Google Shape;842;p7: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843" name="Google Shape;843;p7: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5" name="Shape 855"/>
        <p:cNvGrpSpPr/>
        <p:nvPr/>
      </p:nvGrpSpPr>
      <p:grpSpPr>
        <a:xfrm>
          <a:off x="0" y="0"/>
          <a:ext cx="0" cy="0"/>
          <a:chOff x="0" y="0"/>
          <a:chExt cx="0" cy="0"/>
        </a:xfrm>
      </p:grpSpPr>
      <p:sp>
        <p:nvSpPr>
          <p:cNvPr id="856" name="Google Shape;856;p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7" name="Google Shape;857;p8: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858" name="Google Shape;858;p8: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9" name="Shape 869"/>
        <p:cNvGrpSpPr/>
        <p:nvPr/>
      </p:nvGrpSpPr>
      <p:grpSpPr>
        <a:xfrm>
          <a:off x="0" y="0"/>
          <a:ext cx="0" cy="0"/>
          <a:chOff x="0" y="0"/>
          <a:chExt cx="0" cy="0"/>
        </a:xfrm>
      </p:grpSpPr>
      <p:sp>
        <p:nvSpPr>
          <p:cNvPr id="870" name="Google Shape;870;p9: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1" name="Google Shape;871;p9: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p>
        </p:txBody>
      </p:sp>
      <p:sp>
        <p:nvSpPr>
          <p:cNvPr id="872" name="Google Shape;872;p9: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pn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14" name="Shape 14"/>
        <p:cNvGrpSpPr/>
        <p:nvPr/>
      </p:nvGrpSpPr>
      <p:grpSpPr>
        <a:xfrm>
          <a:off x="0" y="0"/>
          <a:ext cx="0" cy="0"/>
          <a:chOff x="0" y="0"/>
          <a:chExt cx="0" cy="0"/>
        </a:xfrm>
      </p:grpSpPr>
      <p:sp>
        <p:nvSpPr>
          <p:cNvPr id="15" name="Google Shape;15;p26"/>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16" name="Google Shape;16;p26"/>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17" name="Google Shape;17;p26"/>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18" name="Google Shape;18;p26"/>
          <p:cNvSpPr/>
          <p:nvPr>
            <p:ph idx="2" type="pic"/>
          </p:nvPr>
        </p:nvSpPr>
        <p:spPr>
          <a:xfrm>
            <a:off x="5984925" y="-5178126"/>
            <a:ext cx="11392800" cy="11439600"/>
          </a:xfrm>
          <a:prstGeom prst="pie">
            <a:avLst>
              <a:gd fmla="val 5392891" name="adj1"/>
              <a:gd fmla="val 10798470" name="adj2"/>
            </a:avLst>
          </a:prstGeom>
          <a:noFill/>
          <a:ln>
            <a:noFill/>
          </a:ln>
        </p:spPr>
      </p:sp>
      <p:sp>
        <p:nvSpPr>
          <p:cNvPr id="19" name="Google Shape;19;p26"/>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0" name="Google Shape;20;p26"/>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88" name="Shape 88"/>
        <p:cNvGrpSpPr/>
        <p:nvPr/>
      </p:nvGrpSpPr>
      <p:grpSpPr>
        <a:xfrm>
          <a:off x="0" y="0"/>
          <a:ext cx="0" cy="0"/>
          <a:chOff x="0" y="0"/>
          <a:chExt cx="0" cy="0"/>
        </a:xfrm>
      </p:grpSpPr>
      <p:sp>
        <p:nvSpPr>
          <p:cNvPr id="89" name="Google Shape;89;p38"/>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0" name="Google Shape;90;p38"/>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1" name="Google Shape;91;p38"/>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pic>
        <p:nvPicPr>
          <p:cNvPr id="92" name="Google Shape;92;p38"/>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93" name="Google Shape;93;p38"/>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94" name="Google Shape;94;p38"/>
          <p:cNvSpPr/>
          <p:nvPr>
            <p:ph idx="2" type="pic"/>
          </p:nvPr>
        </p:nvSpPr>
        <p:spPr>
          <a:xfrm>
            <a:off x="5984925" y="-5178126"/>
            <a:ext cx="11392800" cy="11439600"/>
          </a:xfrm>
          <a:prstGeom prst="pie">
            <a:avLst>
              <a:gd fmla="val 5392891" name="adj1"/>
              <a:gd fmla="val 10798470" name="adj2"/>
            </a:avLst>
          </a:prstGeom>
          <a:noFill/>
          <a:ln>
            <a:noFill/>
          </a:ln>
        </p:spPr>
      </p:sp>
      <p:sp>
        <p:nvSpPr>
          <p:cNvPr id="95" name="Google Shape;95;p38"/>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96" name="Google Shape;96;p38"/>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97" name="Google Shape;97;p38"/>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98" name="Shape 98"/>
        <p:cNvGrpSpPr/>
        <p:nvPr/>
      </p:nvGrpSpPr>
      <p:grpSpPr>
        <a:xfrm>
          <a:off x="0" y="0"/>
          <a:ext cx="0" cy="0"/>
          <a:chOff x="0" y="0"/>
          <a:chExt cx="0" cy="0"/>
        </a:xfrm>
      </p:grpSpPr>
      <p:sp>
        <p:nvSpPr>
          <p:cNvPr id="99" name="Google Shape;99;p39"/>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b="0"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b="0"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b="0"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b="0"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b="0"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b="0"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b="0"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b="0"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b="0"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0" name="Google Shape;100;p39"/>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1" name="Google Shape;101;p39"/>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2" name="Google Shape;102;p39"/>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03" name="Google Shape;103;p39"/>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104" name="Shape 104"/>
        <p:cNvGrpSpPr/>
        <p:nvPr/>
      </p:nvGrpSpPr>
      <p:grpSpPr>
        <a:xfrm>
          <a:off x="0" y="0"/>
          <a:ext cx="0" cy="0"/>
          <a:chOff x="0" y="0"/>
          <a:chExt cx="0" cy="0"/>
        </a:xfrm>
      </p:grpSpPr>
      <p:sp>
        <p:nvSpPr>
          <p:cNvPr id="105" name="Google Shape;105;p40"/>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106" name="Google Shape;106;p40"/>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107" name="Google Shape;107;p40"/>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108" name="Google Shape;108;p40"/>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109" name="Google Shape;109;p40"/>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110" name="Google Shape;110;p40"/>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111" name="Google Shape;111;p40"/>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12" name="Google Shape;112;p40"/>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13" name="Google Shape;113;p40"/>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14" name="Google Shape;114;p40"/>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115" name="Google Shape;115;p40"/>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116" name="Google Shape;116;p40"/>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117" name="Google Shape;117;p40"/>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118" name="Google Shape;118;p40"/>
          <p:cNvSpPr/>
          <p:nvPr>
            <p:ph idx="14" type="pic"/>
          </p:nvPr>
        </p:nvSpPr>
        <p:spPr>
          <a:xfrm>
            <a:off x="10686767" y="2650009"/>
            <a:ext cx="365700" cy="365700"/>
          </a:xfrm>
          <a:prstGeom prst="rect">
            <a:avLst/>
          </a:prstGeom>
          <a:noFill/>
          <a:ln>
            <a:noFill/>
          </a:ln>
        </p:spPr>
      </p:sp>
      <p:sp>
        <p:nvSpPr>
          <p:cNvPr id="119" name="Google Shape;119;p40"/>
          <p:cNvSpPr/>
          <p:nvPr>
            <p:ph idx="15" type="pic"/>
          </p:nvPr>
        </p:nvSpPr>
        <p:spPr>
          <a:xfrm>
            <a:off x="1726129" y="2650009"/>
            <a:ext cx="365700" cy="365700"/>
          </a:xfrm>
          <a:prstGeom prst="rect">
            <a:avLst/>
          </a:prstGeom>
          <a:noFill/>
          <a:ln>
            <a:noFill/>
          </a:ln>
        </p:spPr>
      </p:sp>
      <p:sp>
        <p:nvSpPr>
          <p:cNvPr id="120" name="Google Shape;120;p4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21" name="Google Shape;121;p40"/>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122" name="Shape 122"/>
        <p:cNvGrpSpPr/>
        <p:nvPr/>
      </p:nvGrpSpPr>
      <p:grpSpPr>
        <a:xfrm>
          <a:off x="0" y="0"/>
          <a:ext cx="0" cy="0"/>
          <a:chOff x="0" y="0"/>
          <a:chExt cx="0" cy="0"/>
        </a:xfrm>
      </p:grpSpPr>
      <p:sp>
        <p:nvSpPr>
          <p:cNvPr id="123" name="Google Shape;123;p41"/>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24" name="Google Shape;124;p41"/>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25" name="Google Shape;125;p4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26" name="Google Shape;126;p4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27" name="Google Shape;127;p41"/>
          <p:cNvSpPr txBox="1"/>
          <p:nvPr>
            <p:ph idx="2" type="body"/>
          </p:nvPr>
        </p:nvSpPr>
        <p:spPr>
          <a:xfrm>
            <a:off x="609750" y="2385825"/>
            <a:ext cx="5640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28" name="Google Shape;128;p41"/>
          <p:cNvSpPr/>
          <p:nvPr>
            <p:ph idx="3" type="pic"/>
          </p:nvPr>
        </p:nvSpPr>
        <p:spPr>
          <a:xfrm>
            <a:off x="6458875" y="416100"/>
            <a:ext cx="8692500" cy="6025800"/>
          </a:xfrm>
          <a:prstGeom prst="roundRect">
            <a:avLst>
              <a:gd fmla="val 50000" name="adj"/>
            </a:avLst>
          </a:prstGeom>
          <a:no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129" name="Shape 129"/>
        <p:cNvGrpSpPr/>
        <p:nvPr/>
      </p:nvGrpSpPr>
      <p:grpSpPr>
        <a:xfrm>
          <a:off x="0" y="0"/>
          <a:ext cx="0" cy="0"/>
          <a:chOff x="0" y="0"/>
          <a:chExt cx="0" cy="0"/>
        </a:xfrm>
      </p:grpSpPr>
      <p:sp>
        <p:nvSpPr>
          <p:cNvPr id="130" name="Google Shape;130;p42"/>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31" name="Google Shape;131;p42"/>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32" name="Google Shape;132;p42"/>
          <p:cNvSpPr txBox="1"/>
          <p:nvPr>
            <p:ph idx="1" type="body"/>
          </p:nvPr>
        </p:nvSpPr>
        <p:spPr>
          <a:xfrm>
            <a:off x="1516514" y="2452118"/>
            <a:ext cx="2886184" cy="1823536"/>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133" name="Google Shape;133;p42"/>
          <p:cNvSpPr txBox="1"/>
          <p:nvPr>
            <p:ph idx="2" type="body"/>
          </p:nvPr>
        </p:nvSpPr>
        <p:spPr>
          <a:xfrm>
            <a:off x="1519939" y="4059002"/>
            <a:ext cx="2882759" cy="176507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134" name="Google Shape;134;p42"/>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135" name="Google Shape;135;p42"/>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136" name="Google Shape;136;p42"/>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137" name="Google Shape;137;p42"/>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138" name="Google Shape;138;p42"/>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139" name="Google Shape;139;p42"/>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140" name="Google Shape;140;p42"/>
          <p:cNvSpPr/>
          <p:nvPr>
            <p:ph idx="9" type="pic"/>
          </p:nvPr>
        </p:nvSpPr>
        <p:spPr>
          <a:xfrm>
            <a:off x="5723645" y="2364629"/>
            <a:ext cx="1005900" cy="1005900"/>
          </a:xfrm>
          <a:prstGeom prst="rect">
            <a:avLst/>
          </a:prstGeom>
          <a:noFill/>
          <a:ln>
            <a:noFill/>
          </a:ln>
        </p:spPr>
      </p:sp>
      <p:sp>
        <p:nvSpPr>
          <p:cNvPr id="141" name="Google Shape;141;p42"/>
          <p:cNvSpPr/>
          <p:nvPr>
            <p:ph idx="13" type="pic"/>
          </p:nvPr>
        </p:nvSpPr>
        <p:spPr>
          <a:xfrm>
            <a:off x="5723645" y="3731213"/>
            <a:ext cx="1005900" cy="1005900"/>
          </a:xfrm>
          <a:prstGeom prst="rect">
            <a:avLst/>
          </a:prstGeom>
          <a:noFill/>
          <a:ln>
            <a:noFill/>
          </a:ln>
        </p:spPr>
      </p:sp>
      <p:sp>
        <p:nvSpPr>
          <p:cNvPr id="142" name="Google Shape;142;p42"/>
          <p:cNvSpPr/>
          <p:nvPr>
            <p:ph idx="14" type="pic"/>
          </p:nvPr>
        </p:nvSpPr>
        <p:spPr>
          <a:xfrm>
            <a:off x="5726372" y="5097797"/>
            <a:ext cx="1005900" cy="1005900"/>
          </a:xfrm>
          <a:prstGeom prst="rect">
            <a:avLst/>
          </a:prstGeom>
          <a:noFill/>
          <a:ln>
            <a:noFill/>
          </a:ln>
        </p:spPr>
      </p:sp>
      <p:sp>
        <p:nvSpPr>
          <p:cNvPr id="143" name="Google Shape;143;p4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44" name="Google Shape;144;p42"/>
          <p:cNvSpPr txBox="1"/>
          <p:nvPr>
            <p:ph idx="15"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145" name="Shape 145"/>
        <p:cNvGrpSpPr/>
        <p:nvPr/>
      </p:nvGrpSpPr>
      <p:grpSpPr>
        <a:xfrm>
          <a:off x="0" y="0"/>
          <a:ext cx="0" cy="0"/>
          <a:chOff x="0" y="0"/>
          <a:chExt cx="0" cy="0"/>
        </a:xfrm>
      </p:grpSpPr>
      <p:sp>
        <p:nvSpPr>
          <p:cNvPr id="146" name="Google Shape;146;p4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47" name="Google Shape;147;p43"/>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148" name="Shape 148"/>
        <p:cNvGrpSpPr/>
        <p:nvPr/>
      </p:nvGrpSpPr>
      <p:grpSpPr>
        <a:xfrm>
          <a:off x="0" y="0"/>
          <a:ext cx="0" cy="0"/>
          <a:chOff x="0" y="0"/>
          <a:chExt cx="0" cy="0"/>
        </a:xfrm>
      </p:grpSpPr>
      <p:sp>
        <p:nvSpPr>
          <p:cNvPr id="149" name="Google Shape;149;p44"/>
          <p:cNvSpPr/>
          <p:nvPr/>
        </p:nvSpPr>
        <p:spPr>
          <a:xfrm flipH="1" rot="10800000">
            <a:off x="559066" y="2440351"/>
            <a:ext cx="3596246" cy="359624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0" name="Google Shape;150;p44"/>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b="0"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b="0"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b="0"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b="0"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b="0"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b="0"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b="0"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b="0"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b="0" i="0" sz="1400" u="none" cap="none" strike="noStrike">
                <a:solidFill>
                  <a:schemeClr val="dk1"/>
                </a:solidFill>
                <a:latin typeface="Plus Jakarta Sans"/>
                <a:ea typeface="Plus Jakarta Sans"/>
                <a:cs typeface="Plus Jakarta Sans"/>
                <a:sym typeface="Plus Jakarta Sans"/>
              </a:defRPr>
            </a:lvl9pPr>
          </a:lstStyle>
          <a:p/>
        </p:txBody>
      </p:sp>
      <p:sp>
        <p:nvSpPr>
          <p:cNvPr id="151" name="Google Shape;151;p44"/>
          <p:cNvSpPr/>
          <p:nvPr>
            <p:ph idx="2" type="pic"/>
          </p:nvPr>
        </p:nvSpPr>
        <p:spPr>
          <a:xfrm>
            <a:off x="1520815" y="2822850"/>
            <a:ext cx="2831267" cy="2831248"/>
          </a:xfrm>
          <a:prstGeom prst="rect">
            <a:avLst/>
          </a:prstGeom>
          <a:solidFill>
            <a:srgbClr val="F2F2F2"/>
          </a:solidFill>
          <a:ln>
            <a:noFill/>
          </a:ln>
        </p:spPr>
      </p:sp>
      <p:sp>
        <p:nvSpPr>
          <p:cNvPr id="152" name="Google Shape;152;p4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53" name="Google Shape;153;p44"/>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154" name="Shape 154"/>
        <p:cNvGrpSpPr/>
        <p:nvPr/>
      </p:nvGrpSpPr>
      <p:grpSpPr>
        <a:xfrm>
          <a:off x="0" y="0"/>
          <a:ext cx="0" cy="0"/>
          <a:chOff x="0" y="0"/>
          <a:chExt cx="0" cy="0"/>
        </a:xfrm>
      </p:grpSpPr>
      <p:sp>
        <p:nvSpPr>
          <p:cNvPr id="155" name="Google Shape;155;p45"/>
          <p:cNvSpPr/>
          <p:nvPr>
            <p:ph idx="2" type="pic"/>
          </p:nvPr>
        </p:nvSpPr>
        <p:spPr>
          <a:xfrm>
            <a:off x="0" y="0"/>
            <a:ext cx="12192000" cy="6146800"/>
          </a:xfrm>
          <a:prstGeom prst="rect">
            <a:avLst/>
          </a:prstGeom>
          <a:noFill/>
          <a:ln>
            <a:noFill/>
          </a:ln>
        </p:spPr>
      </p:sp>
      <p:sp>
        <p:nvSpPr>
          <p:cNvPr id="156" name="Google Shape;156;p45"/>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57" name="Google Shape;157;p45"/>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58" name="Google Shape;158;p45"/>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159" name="Shape 159"/>
        <p:cNvGrpSpPr/>
        <p:nvPr/>
      </p:nvGrpSpPr>
      <p:grpSpPr>
        <a:xfrm>
          <a:off x="0" y="0"/>
          <a:ext cx="0" cy="0"/>
          <a:chOff x="0" y="0"/>
          <a:chExt cx="0" cy="0"/>
        </a:xfrm>
      </p:grpSpPr>
      <p:sp>
        <p:nvSpPr>
          <p:cNvPr id="160" name="Google Shape;160;p46"/>
          <p:cNvSpPr/>
          <p:nvPr>
            <p:ph idx="2" type="pic"/>
          </p:nvPr>
        </p:nvSpPr>
        <p:spPr>
          <a:xfrm>
            <a:off x="0" y="0"/>
            <a:ext cx="12192000" cy="6146800"/>
          </a:xfrm>
          <a:prstGeom prst="rect">
            <a:avLst/>
          </a:prstGeom>
          <a:noFill/>
          <a:ln>
            <a:noFill/>
          </a:ln>
        </p:spPr>
      </p:sp>
      <p:sp>
        <p:nvSpPr>
          <p:cNvPr id="161" name="Google Shape;161;p46"/>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62" name="Google Shape;162;p46"/>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63" name="Google Shape;163;p46"/>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164" name="Shape 164"/>
        <p:cNvGrpSpPr/>
        <p:nvPr/>
      </p:nvGrpSpPr>
      <p:grpSpPr>
        <a:xfrm>
          <a:off x="0" y="0"/>
          <a:ext cx="0" cy="0"/>
          <a:chOff x="0" y="0"/>
          <a:chExt cx="0" cy="0"/>
        </a:xfrm>
      </p:grpSpPr>
      <p:sp>
        <p:nvSpPr>
          <p:cNvPr id="165" name="Google Shape;165;p47"/>
          <p:cNvSpPr/>
          <p:nvPr>
            <p:ph idx="2" type="pic"/>
          </p:nvPr>
        </p:nvSpPr>
        <p:spPr>
          <a:xfrm>
            <a:off x="0" y="0"/>
            <a:ext cx="12192000" cy="6146800"/>
          </a:xfrm>
          <a:prstGeom prst="rect">
            <a:avLst/>
          </a:prstGeom>
          <a:noFill/>
          <a:ln>
            <a:noFill/>
          </a:ln>
        </p:spPr>
      </p:sp>
      <p:sp>
        <p:nvSpPr>
          <p:cNvPr id="166" name="Google Shape;166;p47"/>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67" name="Google Shape;167;p47"/>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68" name="Google Shape;168;p47"/>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21" name="Shape 21"/>
        <p:cNvGrpSpPr/>
        <p:nvPr/>
      </p:nvGrpSpPr>
      <p:grpSpPr>
        <a:xfrm>
          <a:off x="0" y="0"/>
          <a:ext cx="0" cy="0"/>
          <a:chOff x="0" y="0"/>
          <a:chExt cx="0" cy="0"/>
        </a:xfrm>
      </p:grpSpPr>
      <p:sp>
        <p:nvSpPr>
          <p:cNvPr id="22" name="Google Shape;22;p27"/>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3" name="Google Shape;23;p27"/>
          <p:cNvSpPr/>
          <p:nvPr/>
        </p:nvSpPr>
        <p:spPr>
          <a:xfrm flipH="1">
            <a:off x="5395093" y="129651"/>
            <a:ext cx="6240694" cy="6240694"/>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24" name="Google Shape;24;p27"/>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25" name="Google Shape;25;p27"/>
          <p:cNvSpPr/>
          <p:nvPr>
            <p:ph idx="2" type="pic"/>
          </p:nvPr>
        </p:nvSpPr>
        <p:spPr>
          <a:xfrm>
            <a:off x="8095047" y="1257696"/>
            <a:ext cx="2124300" cy="4571400"/>
          </a:xfrm>
          <a:prstGeom prst="roundRect">
            <a:avLst>
              <a:gd fmla="val 10302" name="adj"/>
            </a:avLst>
          </a:prstGeom>
          <a:solidFill>
            <a:schemeClr val="lt2"/>
          </a:solidFill>
          <a:ln>
            <a:noFill/>
          </a:ln>
        </p:spPr>
      </p:sp>
      <p:sp>
        <p:nvSpPr>
          <p:cNvPr id="26" name="Google Shape;26;p2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7" name="Google Shape;27;p27"/>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8" name="Google Shape;28;p27"/>
          <p:cNvSpPr txBox="1"/>
          <p:nvPr>
            <p:ph idx="3" type="body"/>
          </p:nvPr>
        </p:nvSpPr>
        <p:spPr>
          <a:xfrm>
            <a:off x="609750" y="2385825"/>
            <a:ext cx="5757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169" name="Shape 169"/>
        <p:cNvGrpSpPr/>
        <p:nvPr/>
      </p:nvGrpSpPr>
      <p:grpSpPr>
        <a:xfrm>
          <a:off x="0" y="0"/>
          <a:ext cx="0" cy="0"/>
          <a:chOff x="0" y="0"/>
          <a:chExt cx="0" cy="0"/>
        </a:xfrm>
      </p:grpSpPr>
      <p:sp>
        <p:nvSpPr>
          <p:cNvPr id="170" name="Google Shape;170;p48"/>
          <p:cNvSpPr/>
          <p:nvPr>
            <p:ph idx="2" type="pic"/>
          </p:nvPr>
        </p:nvSpPr>
        <p:spPr>
          <a:xfrm>
            <a:off x="1676255" y="1665017"/>
            <a:ext cx="1463100" cy="1463100"/>
          </a:xfrm>
          <a:prstGeom prst="ellipse">
            <a:avLst/>
          </a:prstGeom>
          <a:noFill/>
          <a:ln>
            <a:noFill/>
          </a:ln>
        </p:spPr>
      </p:sp>
      <p:sp>
        <p:nvSpPr>
          <p:cNvPr id="171" name="Google Shape;171;p48"/>
          <p:cNvSpPr txBox="1"/>
          <p:nvPr>
            <p:ph idx="1" type="body"/>
          </p:nvPr>
        </p:nvSpPr>
        <p:spPr>
          <a:xfrm>
            <a:off x="1247018"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72" name="Google Shape;172;p48"/>
          <p:cNvSpPr txBox="1"/>
          <p:nvPr>
            <p:ph idx="3" type="body"/>
          </p:nvPr>
        </p:nvSpPr>
        <p:spPr>
          <a:xfrm>
            <a:off x="1247018"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173" name="Google Shape;173;p48"/>
          <p:cNvSpPr/>
          <p:nvPr>
            <p:ph idx="4" type="pic"/>
          </p:nvPr>
        </p:nvSpPr>
        <p:spPr>
          <a:xfrm>
            <a:off x="5056062" y="1665017"/>
            <a:ext cx="1463100" cy="1463100"/>
          </a:xfrm>
          <a:prstGeom prst="ellipse">
            <a:avLst/>
          </a:prstGeom>
          <a:noFill/>
          <a:ln>
            <a:noFill/>
          </a:ln>
        </p:spPr>
      </p:sp>
      <p:sp>
        <p:nvSpPr>
          <p:cNvPr id="174" name="Google Shape;174;p48"/>
          <p:cNvSpPr txBox="1"/>
          <p:nvPr>
            <p:ph idx="5" type="body"/>
          </p:nvPr>
        </p:nvSpPr>
        <p:spPr>
          <a:xfrm>
            <a:off x="4626825"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75" name="Google Shape;175;p48"/>
          <p:cNvSpPr txBox="1"/>
          <p:nvPr>
            <p:ph idx="6" type="body"/>
          </p:nvPr>
        </p:nvSpPr>
        <p:spPr>
          <a:xfrm>
            <a:off x="4626825"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176" name="Google Shape;176;p48"/>
          <p:cNvSpPr/>
          <p:nvPr>
            <p:ph idx="7" type="pic"/>
          </p:nvPr>
        </p:nvSpPr>
        <p:spPr>
          <a:xfrm>
            <a:off x="8435870" y="1665017"/>
            <a:ext cx="1463100" cy="1463100"/>
          </a:xfrm>
          <a:prstGeom prst="ellipse">
            <a:avLst/>
          </a:prstGeom>
          <a:noFill/>
          <a:ln>
            <a:noFill/>
          </a:ln>
        </p:spPr>
      </p:sp>
      <p:sp>
        <p:nvSpPr>
          <p:cNvPr id="177" name="Google Shape;177;p48"/>
          <p:cNvSpPr txBox="1"/>
          <p:nvPr>
            <p:ph idx="8" type="body"/>
          </p:nvPr>
        </p:nvSpPr>
        <p:spPr>
          <a:xfrm>
            <a:off x="8006633"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78" name="Google Shape;178;p48"/>
          <p:cNvSpPr txBox="1"/>
          <p:nvPr>
            <p:ph idx="9" type="body"/>
          </p:nvPr>
        </p:nvSpPr>
        <p:spPr>
          <a:xfrm>
            <a:off x="8006633"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179" name="Google Shape;179;p48"/>
          <p:cNvSpPr/>
          <p:nvPr>
            <p:ph idx="13" type="pic"/>
          </p:nvPr>
        </p:nvSpPr>
        <p:spPr>
          <a:xfrm>
            <a:off x="1676255" y="4072552"/>
            <a:ext cx="1463100" cy="1463100"/>
          </a:xfrm>
          <a:prstGeom prst="ellipse">
            <a:avLst/>
          </a:prstGeom>
          <a:noFill/>
          <a:ln>
            <a:noFill/>
          </a:ln>
        </p:spPr>
      </p:sp>
      <p:sp>
        <p:nvSpPr>
          <p:cNvPr id="180" name="Google Shape;180;p48"/>
          <p:cNvSpPr txBox="1"/>
          <p:nvPr>
            <p:ph idx="14" type="body"/>
          </p:nvPr>
        </p:nvSpPr>
        <p:spPr>
          <a:xfrm>
            <a:off x="1247018"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81" name="Google Shape;181;p48"/>
          <p:cNvSpPr txBox="1"/>
          <p:nvPr>
            <p:ph idx="15" type="body"/>
          </p:nvPr>
        </p:nvSpPr>
        <p:spPr>
          <a:xfrm>
            <a:off x="1247018"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182" name="Google Shape;182;p48"/>
          <p:cNvSpPr/>
          <p:nvPr>
            <p:ph idx="16" type="pic"/>
          </p:nvPr>
        </p:nvSpPr>
        <p:spPr>
          <a:xfrm>
            <a:off x="5056062" y="4072552"/>
            <a:ext cx="1463100" cy="1463100"/>
          </a:xfrm>
          <a:prstGeom prst="ellipse">
            <a:avLst/>
          </a:prstGeom>
          <a:noFill/>
          <a:ln>
            <a:noFill/>
          </a:ln>
        </p:spPr>
      </p:sp>
      <p:sp>
        <p:nvSpPr>
          <p:cNvPr id="183" name="Google Shape;183;p48"/>
          <p:cNvSpPr txBox="1"/>
          <p:nvPr>
            <p:ph idx="17" type="body"/>
          </p:nvPr>
        </p:nvSpPr>
        <p:spPr>
          <a:xfrm>
            <a:off x="4626825"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84" name="Google Shape;184;p48"/>
          <p:cNvSpPr txBox="1"/>
          <p:nvPr>
            <p:ph idx="18" type="body"/>
          </p:nvPr>
        </p:nvSpPr>
        <p:spPr>
          <a:xfrm>
            <a:off x="4626825"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185" name="Google Shape;185;p48"/>
          <p:cNvSpPr/>
          <p:nvPr>
            <p:ph idx="19" type="pic"/>
          </p:nvPr>
        </p:nvSpPr>
        <p:spPr>
          <a:xfrm>
            <a:off x="8435870" y="4072552"/>
            <a:ext cx="1463100" cy="1463100"/>
          </a:xfrm>
          <a:prstGeom prst="ellipse">
            <a:avLst/>
          </a:prstGeom>
          <a:noFill/>
          <a:ln>
            <a:noFill/>
          </a:ln>
        </p:spPr>
      </p:sp>
      <p:sp>
        <p:nvSpPr>
          <p:cNvPr id="186" name="Google Shape;186;p48"/>
          <p:cNvSpPr txBox="1"/>
          <p:nvPr>
            <p:ph idx="20" type="body"/>
          </p:nvPr>
        </p:nvSpPr>
        <p:spPr>
          <a:xfrm>
            <a:off x="8006633"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87" name="Google Shape;187;p48"/>
          <p:cNvSpPr txBox="1"/>
          <p:nvPr>
            <p:ph idx="21" type="body"/>
          </p:nvPr>
        </p:nvSpPr>
        <p:spPr>
          <a:xfrm>
            <a:off x="8006633"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188" name="Google Shape;188;p4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2">
  <p:cSld name="Speaker bios_1">
    <p:bg>
      <p:bgPr>
        <a:solidFill>
          <a:schemeClr val="lt2"/>
        </a:solidFill>
      </p:bgPr>
    </p:bg>
    <p:spTree>
      <p:nvGrpSpPr>
        <p:cNvPr id="189" name="Shape 189"/>
        <p:cNvGrpSpPr/>
        <p:nvPr/>
      </p:nvGrpSpPr>
      <p:grpSpPr>
        <a:xfrm>
          <a:off x="0" y="0"/>
          <a:ext cx="0" cy="0"/>
          <a:chOff x="0" y="0"/>
          <a:chExt cx="0" cy="0"/>
        </a:xfrm>
      </p:grpSpPr>
      <p:sp>
        <p:nvSpPr>
          <p:cNvPr id="190" name="Google Shape;190;p49"/>
          <p:cNvSpPr/>
          <p:nvPr>
            <p:ph idx="2" type="pic"/>
          </p:nvPr>
        </p:nvSpPr>
        <p:spPr>
          <a:xfrm>
            <a:off x="1676248" y="1893628"/>
            <a:ext cx="2055900" cy="2055900"/>
          </a:xfrm>
          <a:prstGeom prst="ellipse">
            <a:avLst/>
          </a:prstGeom>
          <a:noFill/>
          <a:ln>
            <a:noFill/>
          </a:ln>
        </p:spPr>
      </p:sp>
      <p:sp>
        <p:nvSpPr>
          <p:cNvPr id="191" name="Google Shape;191;p49"/>
          <p:cNvSpPr txBox="1"/>
          <p:nvPr>
            <p:ph idx="1" type="body"/>
          </p:nvPr>
        </p:nvSpPr>
        <p:spPr>
          <a:xfrm>
            <a:off x="15434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92" name="Google Shape;192;p49"/>
          <p:cNvSpPr txBox="1"/>
          <p:nvPr>
            <p:ph idx="3" type="body"/>
          </p:nvPr>
        </p:nvSpPr>
        <p:spPr>
          <a:xfrm>
            <a:off x="15434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193" name="Google Shape;193;p4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94" name="Google Shape;194;p49"/>
          <p:cNvSpPr/>
          <p:nvPr>
            <p:ph idx="4" type="pic"/>
          </p:nvPr>
        </p:nvSpPr>
        <p:spPr>
          <a:xfrm>
            <a:off x="5068048" y="1893628"/>
            <a:ext cx="2055900" cy="2055900"/>
          </a:xfrm>
          <a:prstGeom prst="ellipse">
            <a:avLst/>
          </a:prstGeom>
          <a:noFill/>
          <a:ln>
            <a:noFill/>
          </a:ln>
        </p:spPr>
      </p:sp>
      <p:sp>
        <p:nvSpPr>
          <p:cNvPr id="195" name="Google Shape;195;p49"/>
          <p:cNvSpPr txBox="1"/>
          <p:nvPr>
            <p:ph idx="5" type="body"/>
          </p:nvPr>
        </p:nvSpPr>
        <p:spPr>
          <a:xfrm>
            <a:off x="49352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96" name="Google Shape;196;p49"/>
          <p:cNvSpPr txBox="1"/>
          <p:nvPr>
            <p:ph idx="6" type="body"/>
          </p:nvPr>
        </p:nvSpPr>
        <p:spPr>
          <a:xfrm>
            <a:off x="49352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197" name="Google Shape;197;p49"/>
          <p:cNvSpPr/>
          <p:nvPr>
            <p:ph idx="7" type="pic"/>
          </p:nvPr>
        </p:nvSpPr>
        <p:spPr>
          <a:xfrm>
            <a:off x="8459848" y="1893628"/>
            <a:ext cx="2055900" cy="2055900"/>
          </a:xfrm>
          <a:prstGeom prst="ellipse">
            <a:avLst/>
          </a:prstGeom>
          <a:noFill/>
          <a:ln>
            <a:noFill/>
          </a:ln>
        </p:spPr>
      </p:sp>
      <p:sp>
        <p:nvSpPr>
          <p:cNvPr id="198" name="Google Shape;198;p49"/>
          <p:cNvSpPr txBox="1"/>
          <p:nvPr>
            <p:ph idx="8" type="body"/>
          </p:nvPr>
        </p:nvSpPr>
        <p:spPr>
          <a:xfrm>
            <a:off x="83270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99" name="Google Shape;199;p49"/>
          <p:cNvSpPr txBox="1"/>
          <p:nvPr>
            <p:ph idx="9" type="body"/>
          </p:nvPr>
        </p:nvSpPr>
        <p:spPr>
          <a:xfrm>
            <a:off x="83270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00" name="Shape 200"/>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201" name="Shape 201"/>
        <p:cNvGrpSpPr/>
        <p:nvPr/>
      </p:nvGrpSpPr>
      <p:grpSpPr>
        <a:xfrm>
          <a:off x="0" y="0"/>
          <a:ext cx="0" cy="0"/>
          <a:chOff x="0" y="0"/>
          <a:chExt cx="0" cy="0"/>
        </a:xfrm>
      </p:grpSpPr>
      <p:sp>
        <p:nvSpPr>
          <p:cNvPr id="202" name="Google Shape;202;p51"/>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03" name="Google Shape;203;p51"/>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04" name="Google Shape;204;p5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05" name="Google Shape;205;p5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06" name="Google Shape;206;p51"/>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07" name="Google Shape;207;p51"/>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208" name="Shape 208"/>
        <p:cNvGrpSpPr/>
        <p:nvPr/>
      </p:nvGrpSpPr>
      <p:grpSpPr>
        <a:xfrm>
          <a:off x="0" y="0"/>
          <a:ext cx="0" cy="0"/>
          <a:chOff x="0" y="0"/>
          <a:chExt cx="0" cy="0"/>
        </a:xfrm>
      </p:grpSpPr>
      <p:cxnSp>
        <p:nvCxnSpPr>
          <p:cNvPr id="209" name="Google Shape;209;p52"/>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210" name="Google Shape;210;p5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11" name="Google Shape;211;p52"/>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12" name="Google Shape;212;p52"/>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13" name="Google Shape;213;p52"/>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214" name="Shape 214"/>
        <p:cNvGrpSpPr/>
        <p:nvPr/>
      </p:nvGrpSpPr>
      <p:grpSpPr>
        <a:xfrm>
          <a:off x="0" y="0"/>
          <a:ext cx="0" cy="0"/>
          <a:chOff x="0" y="0"/>
          <a:chExt cx="0" cy="0"/>
        </a:xfrm>
      </p:grpSpPr>
      <p:sp>
        <p:nvSpPr>
          <p:cNvPr id="215" name="Google Shape;215;p53"/>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16" name="Google Shape;216;p53"/>
          <p:cNvSpPr/>
          <p:nvPr>
            <p:ph idx="2" type="pic"/>
          </p:nvPr>
        </p:nvSpPr>
        <p:spPr>
          <a:xfrm>
            <a:off x="729761" y="1921550"/>
            <a:ext cx="822960" cy="822960"/>
          </a:xfrm>
          <a:prstGeom prst="rect">
            <a:avLst/>
          </a:prstGeom>
          <a:noFill/>
          <a:ln>
            <a:noFill/>
          </a:ln>
        </p:spPr>
      </p:sp>
      <p:sp>
        <p:nvSpPr>
          <p:cNvPr id="217" name="Google Shape;217;p53"/>
          <p:cNvSpPr/>
          <p:nvPr>
            <p:ph idx="3" type="pic"/>
          </p:nvPr>
        </p:nvSpPr>
        <p:spPr>
          <a:xfrm>
            <a:off x="729761" y="3037769"/>
            <a:ext cx="822960" cy="822960"/>
          </a:xfrm>
          <a:prstGeom prst="rect">
            <a:avLst/>
          </a:prstGeom>
          <a:noFill/>
          <a:ln>
            <a:noFill/>
          </a:ln>
        </p:spPr>
      </p:sp>
      <p:sp>
        <p:nvSpPr>
          <p:cNvPr id="218" name="Google Shape;218;p53"/>
          <p:cNvSpPr/>
          <p:nvPr>
            <p:ph idx="4" type="pic"/>
          </p:nvPr>
        </p:nvSpPr>
        <p:spPr>
          <a:xfrm>
            <a:off x="729761" y="4151979"/>
            <a:ext cx="822960" cy="822960"/>
          </a:xfrm>
          <a:prstGeom prst="rect">
            <a:avLst/>
          </a:prstGeom>
          <a:noFill/>
          <a:ln>
            <a:noFill/>
          </a:ln>
        </p:spPr>
      </p:sp>
      <p:sp>
        <p:nvSpPr>
          <p:cNvPr id="219" name="Google Shape;219;p53"/>
          <p:cNvSpPr/>
          <p:nvPr>
            <p:ph idx="5" type="pic"/>
          </p:nvPr>
        </p:nvSpPr>
        <p:spPr>
          <a:xfrm>
            <a:off x="729761" y="5262171"/>
            <a:ext cx="822960" cy="822960"/>
          </a:xfrm>
          <a:prstGeom prst="rect">
            <a:avLst/>
          </a:prstGeom>
          <a:noFill/>
          <a:ln>
            <a:noFill/>
          </a:ln>
        </p:spPr>
      </p:sp>
      <p:sp>
        <p:nvSpPr>
          <p:cNvPr id="220" name="Google Shape;220;p53"/>
          <p:cNvSpPr txBox="1"/>
          <p:nvPr>
            <p:ph idx="1" type="body"/>
          </p:nvPr>
        </p:nvSpPr>
        <p:spPr>
          <a:xfrm>
            <a:off x="2019578" y="1921550"/>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b="0"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221" name="Google Shape;221;p53"/>
          <p:cNvSpPr txBox="1"/>
          <p:nvPr>
            <p:ph idx="6" type="body"/>
          </p:nvPr>
        </p:nvSpPr>
        <p:spPr>
          <a:xfrm>
            <a:off x="2019578" y="303776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b="0"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222" name="Google Shape;222;p53"/>
          <p:cNvSpPr txBox="1"/>
          <p:nvPr>
            <p:ph idx="7" type="body"/>
          </p:nvPr>
        </p:nvSpPr>
        <p:spPr>
          <a:xfrm>
            <a:off x="2019578" y="415197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b="0"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223" name="Google Shape;223;p53"/>
          <p:cNvSpPr txBox="1"/>
          <p:nvPr>
            <p:ph idx="8" type="body"/>
          </p:nvPr>
        </p:nvSpPr>
        <p:spPr>
          <a:xfrm>
            <a:off x="2019578" y="5262171"/>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b="0"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224" name="Google Shape;224;p53"/>
          <p:cNvSpPr/>
          <p:nvPr>
            <p:ph idx="9" type="pic"/>
          </p:nvPr>
        </p:nvSpPr>
        <p:spPr>
          <a:xfrm flipH="1">
            <a:off x="6458875" y="416100"/>
            <a:ext cx="5733300" cy="6025800"/>
          </a:xfrm>
          <a:prstGeom prst="flowChartDelay">
            <a:avLst/>
          </a:prstGeom>
          <a:noFill/>
          <a:ln>
            <a:noFill/>
          </a:ln>
        </p:spPr>
      </p:sp>
      <p:sp>
        <p:nvSpPr>
          <p:cNvPr id="225" name="Google Shape;225;p5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226" name="Shape 226"/>
        <p:cNvGrpSpPr/>
        <p:nvPr/>
      </p:nvGrpSpPr>
      <p:grpSpPr>
        <a:xfrm>
          <a:off x="0" y="0"/>
          <a:ext cx="0" cy="0"/>
          <a:chOff x="0" y="0"/>
          <a:chExt cx="0" cy="0"/>
        </a:xfrm>
      </p:grpSpPr>
      <p:sp>
        <p:nvSpPr>
          <p:cNvPr id="227" name="Google Shape;227;p54"/>
          <p:cNvSpPr/>
          <p:nvPr>
            <p:ph idx="2" type="pic"/>
          </p:nvPr>
        </p:nvSpPr>
        <p:spPr>
          <a:xfrm>
            <a:off x="0" y="416100"/>
            <a:ext cx="5733300" cy="6025800"/>
          </a:xfrm>
          <a:prstGeom prst="flowChartDelay">
            <a:avLst/>
          </a:prstGeom>
          <a:noFill/>
          <a:ln>
            <a:noFill/>
          </a:ln>
        </p:spPr>
      </p:sp>
      <p:sp>
        <p:nvSpPr>
          <p:cNvPr id="228" name="Google Shape;228;p54"/>
          <p:cNvSpPr txBox="1"/>
          <p:nvPr>
            <p:ph type="title"/>
          </p:nvPr>
        </p:nvSpPr>
        <p:spPr>
          <a:xfrm>
            <a:off x="6096000" y="65925"/>
            <a:ext cx="5467109"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29" name="Google Shape;229;p54"/>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30" name="Google Shape;230;p54"/>
          <p:cNvSpPr txBox="1"/>
          <p:nvPr>
            <p:ph idx="3" type="body"/>
          </p:nvPr>
        </p:nvSpPr>
        <p:spPr>
          <a:xfrm>
            <a:off x="6096000" y="2385825"/>
            <a:ext cx="5262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231" name="Shape 231"/>
        <p:cNvGrpSpPr/>
        <p:nvPr/>
      </p:nvGrpSpPr>
      <p:grpSpPr>
        <a:xfrm>
          <a:off x="0" y="0"/>
          <a:ext cx="0" cy="0"/>
          <a:chOff x="0" y="0"/>
          <a:chExt cx="0" cy="0"/>
        </a:xfrm>
      </p:grpSpPr>
      <p:sp>
        <p:nvSpPr>
          <p:cNvPr id="232" name="Google Shape;232;p55"/>
          <p:cNvSpPr/>
          <p:nvPr/>
        </p:nvSpPr>
        <p:spPr>
          <a:xfrm>
            <a:off x="4953964" y="1855357"/>
            <a:ext cx="6971817" cy="6971817"/>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33" name="Google Shape;233;p55"/>
          <p:cNvSpPr/>
          <p:nvPr/>
        </p:nvSpPr>
        <p:spPr>
          <a:xfrm rot="10800000">
            <a:off x="7287658" y="-641910"/>
            <a:ext cx="6971817" cy="6971817"/>
          </a:xfrm>
          <a:prstGeom prst="pie">
            <a:avLst>
              <a:gd fmla="val 16200178" name="adj1"/>
              <a:gd fmla="val 199" name="adj2"/>
            </a:avLst>
          </a:prstGeom>
          <a:solidFill>
            <a:srgbClr val="2BA49C">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34" name="Google Shape;234;p55"/>
          <p:cNvSpPr txBox="1"/>
          <p:nvPr>
            <p:ph idx="1" type="body"/>
          </p:nvPr>
        </p:nvSpPr>
        <p:spPr>
          <a:xfrm>
            <a:off x="7974958" y="2963119"/>
            <a:ext cx="2743200" cy="2196306"/>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235" name="Google Shape;235;p5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36" name="Google Shape;236;p55"/>
          <p:cNvSpPr txBox="1"/>
          <p:nvPr>
            <p:ph idx="2"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37" name="Google Shape;237;p55"/>
          <p:cNvSpPr txBox="1"/>
          <p:nvPr>
            <p:ph idx="3" type="body"/>
          </p:nvPr>
        </p:nvSpPr>
        <p:spPr>
          <a:xfrm>
            <a:off x="609750" y="2385825"/>
            <a:ext cx="63132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238" name="Shape 238"/>
        <p:cNvGrpSpPr/>
        <p:nvPr/>
      </p:nvGrpSpPr>
      <p:grpSpPr>
        <a:xfrm>
          <a:off x="0" y="0"/>
          <a:ext cx="0" cy="0"/>
          <a:chOff x="0" y="0"/>
          <a:chExt cx="0" cy="0"/>
        </a:xfrm>
      </p:grpSpPr>
      <p:sp>
        <p:nvSpPr>
          <p:cNvPr id="239" name="Google Shape;239;p56"/>
          <p:cNvSpPr/>
          <p:nvPr/>
        </p:nvSpPr>
        <p:spPr>
          <a:xfrm>
            <a:off x="5109730"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8627"/>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240" name="Google Shape;240;p56"/>
          <p:cNvSpPr/>
          <p:nvPr/>
        </p:nvSpPr>
        <p:spPr>
          <a:xfrm>
            <a:off x="2370667"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00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241" name="Google Shape;241;p56"/>
          <p:cNvSpPr txBox="1"/>
          <p:nvPr>
            <p:ph idx="1" type="body"/>
          </p:nvPr>
        </p:nvSpPr>
        <p:spPr>
          <a:xfrm>
            <a:off x="2539999"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42" name="Google Shape;242;p56"/>
          <p:cNvSpPr txBox="1"/>
          <p:nvPr>
            <p:ph idx="2" type="body"/>
          </p:nvPr>
        </p:nvSpPr>
        <p:spPr>
          <a:xfrm>
            <a:off x="6829776"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43" name="Google Shape;243;p5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44" name="Google Shape;244;p56"/>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245" name="Shape 245"/>
        <p:cNvGrpSpPr/>
        <p:nvPr/>
      </p:nvGrpSpPr>
      <p:grpSpPr>
        <a:xfrm>
          <a:off x="0" y="0"/>
          <a:ext cx="0" cy="0"/>
          <a:chOff x="0" y="0"/>
          <a:chExt cx="0" cy="0"/>
        </a:xfrm>
      </p:grpSpPr>
      <p:sp>
        <p:nvSpPr>
          <p:cNvPr id="246" name="Google Shape;246;p57"/>
          <p:cNvSpPr/>
          <p:nvPr>
            <p:ph idx="2" type="pic"/>
          </p:nvPr>
        </p:nvSpPr>
        <p:spPr>
          <a:xfrm>
            <a:off x="628891" y="1672660"/>
            <a:ext cx="2543598" cy="2297456"/>
          </a:xfrm>
          <a:prstGeom prst="rect">
            <a:avLst/>
          </a:prstGeom>
          <a:noFill/>
          <a:ln>
            <a:noFill/>
          </a:ln>
        </p:spPr>
      </p:sp>
      <p:sp>
        <p:nvSpPr>
          <p:cNvPr id="247" name="Google Shape;247;p57"/>
          <p:cNvSpPr/>
          <p:nvPr>
            <p:ph idx="3" type="pic"/>
          </p:nvPr>
        </p:nvSpPr>
        <p:spPr>
          <a:xfrm>
            <a:off x="3302977" y="1672660"/>
            <a:ext cx="2543598" cy="2297456"/>
          </a:xfrm>
          <a:prstGeom prst="rect">
            <a:avLst/>
          </a:prstGeom>
          <a:noFill/>
          <a:ln>
            <a:noFill/>
          </a:ln>
        </p:spPr>
      </p:sp>
      <p:sp>
        <p:nvSpPr>
          <p:cNvPr id="248" name="Google Shape;248;p57"/>
          <p:cNvSpPr/>
          <p:nvPr>
            <p:ph idx="4" type="pic"/>
          </p:nvPr>
        </p:nvSpPr>
        <p:spPr>
          <a:xfrm>
            <a:off x="628891" y="4080194"/>
            <a:ext cx="2543598" cy="2297456"/>
          </a:xfrm>
          <a:prstGeom prst="rect">
            <a:avLst/>
          </a:prstGeom>
          <a:noFill/>
          <a:ln>
            <a:noFill/>
          </a:ln>
        </p:spPr>
      </p:sp>
      <p:sp>
        <p:nvSpPr>
          <p:cNvPr id="249" name="Google Shape;249;p57"/>
          <p:cNvSpPr/>
          <p:nvPr>
            <p:ph idx="5" type="pic"/>
          </p:nvPr>
        </p:nvSpPr>
        <p:spPr>
          <a:xfrm>
            <a:off x="3302977" y="4080194"/>
            <a:ext cx="2543598" cy="2297456"/>
          </a:xfrm>
          <a:prstGeom prst="rect">
            <a:avLst/>
          </a:prstGeom>
          <a:noFill/>
          <a:ln>
            <a:noFill/>
          </a:ln>
        </p:spPr>
      </p:sp>
      <p:sp>
        <p:nvSpPr>
          <p:cNvPr id="250" name="Google Shape;250;p5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51" name="Google Shape;251;p57"/>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52" name="Google Shape;252;p57"/>
          <p:cNvSpPr txBox="1"/>
          <p:nvPr>
            <p:ph idx="6" type="body"/>
          </p:nvPr>
        </p:nvSpPr>
        <p:spPr>
          <a:xfrm>
            <a:off x="61087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29" name="Shape 29"/>
        <p:cNvGrpSpPr/>
        <p:nvPr/>
      </p:nvGrpSpPr>
      <p:grpSpPr>
        <a:xfrm>
          <a:off x="0" y="0"/>
          <a:ext cx="0" cy="0"/>
          <a:chOff x="0" y="0"/>
          <a:chExt cx="0" cy="0"/>
        </a:xfrm>
      </p:grpSpPr>
      <p:cxnSp>
        <p:nvCxnSpPr>
          <p:cNvPr id="30" name="Google Shape;30;p28"/>
          <p:cNvCxnSpPr/>
          <p:nvPr/>
        </p:nvCxnSpPr>
        <p:spPr>
          <a:xfrm>
            <a:off x="4114802" y="2448182"/>
            <a:ext cx="0" cy="3200904"/>
          </a:xfrm>
          <a:prstGeom prst="straightConnector1">
            <a:avLst/>
          </a:prstGeom>
          <a:noFill/>
          <a:ln cap="flat" cmpd="sng" w="12700">
            <a:solidFill>
              <a:schemeClr val="accent6"/>
            </a:solidFill>
            <a:prstDash val="solid"/>
            <a:round/>
            <a:headEnd len="sm" w="sm" type="none"/>
            <a:tailEnd len="sm" w="sm" type="none"/>
          </a:ln>
        </p:spPr>
      </p:cxnSp>
      <p:cxnSp>
        <p:nvCxnSpPr>
          <p:cNvPr id="31" name="Google Shape;31;p28"/>
          <p:cNvCxnSpPr/>
          <p:nvPr/>
        </p:nvCxnSpPr>
        <p:spPr>
          <a:xfrm>
            <a:off x="7955974" y="2448902"/>
            <a:ext cx="0" cy="3200904"/>
          </a:xfrm>
          <a:prstGeom prst="straightConnector1">
            <a:avLst/>
          </a:prstGeom>
          <a:noFill/>
          <a:ln cap="flat" cmpd="sng" w="12700">
            <a:solidFill>
              <a:schemeClr val="accent6"/>
            </a:solidFill>
            <a:prstDash val="solid"/>
            <a:round/>
            <a:headEnd len="sm" w="sm" type="none"/>
            <a:tailEnd len="sm" w="sm" type="none"/>
          </a:ln>
        </p:spPr>
      </p:cxnSp>
      <p:sp>
        <p:nvSpPr>
          <p:cNvPr id="32" name="Google Shape;32;p28"/>
          <p:cNvSpPr txBox="1"/>
          <p:nvPr>
            <p:ph idx="1" type="body"/>
          </p:nvPr>
        </p:nvSpPr>
        <p:spPr>
          <a:xfrm>
            <a:off x="10204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33" name="Google Shape;33;p28"/>
          <p:cNvSpPr txBox="1"/>
          <p:nvPr>
            <p:ph idx="2" type="body"/>
          </p:nvPr>
        </p:nvSpPr>
        <p:spPr>
          <a:xfrm>
            <a:off x="4887081"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34" name="Google Shape;34;p28"/>
          <p:cNvSpPr txBox="1"/>
          <p:nvPr>
            <p:ph idx="3" type="body"/>
          </p:nvPr>
        </p:nvSpPr>
        <p:spPr>
          <a:xfrm>
            <a:off x="872837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35" name="Google Shape;35;p2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6" name="Google Shape;36;p28"/>
          <p:cNvSpPr txBox="1"/>
          <p:nvPr>
            <p:ph idx="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7" name="Google Shape;37;p28"/>
          <p:cNvSpPr txBox="1"/>
          <p:nvPr>
            <p:ph idx="5" type="body"/>
          </p:nvPr>
        </p:nvSpPr>
        <p:spPr>
          <a:xfrm>
            <a:off x="609750"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8" name="Google Shape;38;p28"/>
          <p:cNvSpPr txBox="1"/>
          <p:nvPr>
            <p:ph idx="6" type="body"/>
          </p:nvPr>
        </p:nvSpPr>
        <p:spPr>
          <a:xfrm>
            <a:off x="443758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9" name="Google Shape;39;p28"/>
          <p:cNvSpPr txBox="1"/>
          <p:nvPr>
            <p:ph idx="7" type="body"/>
          </p:nvPr>
        </p:nvSpPr>
        <p:spPr>
          <a:xfrm>
            <a:off x="827873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253" name="Shape 253"/>
        <p:cNvGrpSpPr/>
        <p:nvPr/>
      </p:nvGrpSpPr>
      <p:grpSpPr>
        <a:xfrm>
          <a:off x="0" y="0"/>
          <a:ext cx="0" cy="0"/>
          <a:chOff x="0" y="0"/>
          <a:chExt cx="0" cy="0"/>
        </a:xfrm>
      </p:grpSpPr>
      <p:sp>
        <p:nvSpPr>
          <p:cNvPr id="254" name="Google Shape;254;p58"/>
          <p:cNvSpPr/>
          <p:nvPr>
            <p:ph idx="2" type="chart"/>
          </p:nvPr>
        </p:nvSpPr>
        <p:spPr>
          <a:xfrm>
            <a:off x="5920502" y="2353895"/>
            <a:ext cx="5683594" cy="374310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55" name="Google Shape;255;p58"/>
          <p:cNvSpPr txBox="1"/>
          <p:nvPr>
            <p:ph idx="1" type="body"/>
          </p:nvPr>
        </p:nvSpPr>
        <p:spPr>
          <a:xfrm>
            <a:off x="1233693" y="305794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256" name="Google Shape;256;p58"/>
          <p:cNvSpPr txBox="1"/>
          <p:nvPr>
            <p:ph idx="3" type="body"/>
          </p:nvPr>
        </p:nvSpPr>
        <p:spPr>
          <a:xfrm>
            <a:off x="1228229" y="264895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257" name="Google Shape;257;p58"/>
          <p:cNvSpPr txBox="1"/>
          <p:nvPr>
            <p:ph idx="4" type="body"/>
          </p:nvPr>
        </p:nvSpPr>
        <p:spPr>
          <a:xfrm>
            <a:off x="1228229" y="400359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258" name="Google Shape;258;p58"/>
          <p:cNvSpPr txBox="1"/>
          <p:nvPr>
            <p:ph idx="5" type="body"/>
          </p:nvPr>
        </p:nvSpPr>
        <p:spPr>
          <a:xfrm>
            <a:off x="1222765" y="359460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259" name="Google Shape;259;p58"/>
          <p:cNvSpPr txBox="1"/>
          <p:nvPr>
            <p:ph idx="6" type="body"/>
          </p:nvPr>
        </p:nvSpPr>
        <p:spPr>
          <a:xfrm>
            <a:off x="1244367" y="497673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260" name="Google Shape;260;p58"/>
          <p:cNvSpPr txBox="1"/>
          <p:nvPr>
            <p:ph idx="7" type="body"/>
          </p:nvPr>
        </p:nvSpPr>
        <p:spPr>
          <a:xfrm>
            <a:off x="1238903" y="456774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261" name="Google Shape;261;p58"/>
          <p:cNvSpPr/>
          <p:nvPr>
            <p:ph idx="8" type="pic"/>
          </p:nvPr>
        </p:nvSpPr>
        <p:spPr>
          <a:xfrm>
            <a:off x="616639" y="2669177"/>
            <a:ext cx="365700" cy="365700"/>
          </a:xfrm>
          <a:prstGeom prst="rect">
            <a:avLst/>
          </a:prstGeom>
          <a:noFill/>
          <a:ln>
            <a:noFill/>
          </a:ln>
        </p:spPr>
      </p:sp>
      <p:sp>
        <p:nvSpPr>
          <p:cNvPr id="262" name="Google Shape;262;p58"/>
          <p:cNvSpPr/>
          <p:nvPr>
            <p:ph idx="9" type="pic"/>
          </p:nvPr>
        </p:nvSpPr>
        <p:spPr>
          <a:xfrm>
            <a:off x="616639" y="3583577"/>
            <a:ext cx="365700" cy="365700"/>
          </a:xfrm>
          <a:prstGeom prst="rect">
            <a:avLst/>
          </a:prstGeom>
          <a:noFill/>
          <a:ln>
            <a:noFill/>
          </a:ln>
        </p:spPr>
      </p:sp>
      <p:sp>
        <p:nvSpPr>
          <p:cNvPr id="263" name="Google Shape;263;p58"/>
          <p:cNvSpPr/>
          <p:nvPr>
            <p:ph idx="13" type="pic"/>
          </p:nvPr>
        </p:nvSpPr>
        <p:spPr>
          <a:xfrm>
            <a:off x="616639" y="4565710"/>
            <a:ext cx="365700" cy="365700"/>
          </a:xfrm>
          <a:prstGeom prst="rect">
            <a:avLst/>
          </a:prstGeom>
          <a:noFill/>
          <a:ln>
            <a:noFill/>
          </a:ln>
        </p:spPr>
      </p:sp>
      <p:sp>
        <p:nvSpPr>
          <p:cNvPr id="264" name="Google Shape;264;p5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65" name="Google Shape;265;p58"/>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266" name="Shape 266"/>
        <p:cNvGrpSpPr/>
        <p:nvPr/>
      </p:nvGrpSpPr>
      <p:grpSpPr>
        <a:xfrm>
          <a:off x="0" y="0"/>
          <a:ext cx="0" cy="0"/>
          <a:chOff x="0" y="0"/>
          <a:chExt cx="0" cy="0"/>
        </a:xfrm>
      </p:grpSpPr>
      <p:sp>
        <p:nvSpPr>
          <p:cNvPr id="267" name="Google Shape;267;p59"/>
          <p:cNvSpPr/>
          <p:nvPr/>
        </p:nvSpPr>
        <p:spPr>
          <a:xfrm>
            <a:off x="6463894" y="3715473"/>
            <a:ext cx="2784278" cy="2476983"/>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68" name="Google Shape;268;p59"/>
          <p:cNvSpPr txBox="1"/>
          <p:nvPr/>
        </p:nvSpPr>
        <p:spPr>
          <a:xfrm>
            <a:off x="6736467" y="3945480"/>
            <a:ext cx="1993335"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69" name="Google Shape;269;p59"/>
          <p:cNvSpPr txBox="1"/>
          <p:nvPr/>
        </p:nvSpPr>
        <p:spPr>
          <a:xfrm>
            <a:off x="6736467" y="4785000"/>
            <a:ext cx="1993335"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270" name="Google Shape;270;p59"/>
          <p:cNvSpPr/>
          <p:nvPr/>
        </p:nvSpPr>
        <p:spPr>
          <a:xfrm>
            <a:off x="8729802" y="3930649"/>
            <a:ext cx="2458569" cy="2007163"/>
          </a:xfrm>
          <a:prstGeom prst="rect">
            <a:avLst/>
          </a:prstGeom>
          <a:solidFill>
            <a:srgbClr val="2BA49C">
              <a:alpha val="6000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71" name="Google Shape;271;p59"/>
          <p:cNvSpPr txBox="1"/>
          <p:nvPr/>
        </p:nvSpPr>
        <p:spPr>
          <a:xfrm>
            <a:off x="9084512" y="3945480"/>
            <a:ext cx="2144591"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72" name="Google Shape;272;p59"/>
          <p:cNvSpPr txBox="1"/>
          <p:nvPr/>
        </p:nvSpPr>
        <p:spPr>
          <a:xfrm>
            <a:off x="9084512" y="4785000"/>
            <a:ext cx="2144591"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73" name="Google Shape;273;p59"/>
          <p:cNvSpPr/>
          <p:nvPr>
            <p:ph idx="2" type="chart"/>
          </p:nvPr>
        </p:nvSpPr>
        <p:spPr>
          <a:xfrm>
            <a:off x="616639" y="2353895"/>
            <a:ext cx="5536935" cy="3676389"/>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74" name="Google Shape;274;p5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75" name="Google Shape;275;p59"/>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76" name="Google Shape;276;p59"/>
          <p:cNvSpPr txBox="1"/>
          <p:nvPr>
            <p:ph idx="3" type="body"/>
          </p:nvPr>
        </p:nvSpPr>
        <p:spPr>
          <a:xfrm>
            <a:off x="62353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277" name="Shape 277"/>
        <p:cNvGrpSpPr/>
        <p:nvPr/>
      </p:nvGrpSpPr>
      <p:grpSpPr>
        <a:xfrm>
          <a:off x="0" y="0"/>
          <a:ext cx="0" cy="0"/>
          <a:chOff x="0" y="0"/>
          <a:chExt cx="0" cy="0"/>
        </a:xfrm>
      </p:grpSpPr>
      <p:sp>
        <p:nvSpPr>
          <p:cNvPr id="278" name="Google Shape;278;p60"/>
          <p:cNvSpPr/>
          <p:nvPr/>
        </p:nvSpPr>
        <p:spPr>
          <a:xfrm>
            <a:off x="8833266" y="6569215"/>
            <a:ext cx="2602378" cy="158963"/>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279" name="Google Shape;279;p60"/>
          <p:cNvSpPr/>
          <p:nvPr/>
        </p:nvSpPr>
        <p:spPr>
          <a:xfrm>
            <a:off x="3505516" y="4154626"/>
            <a:ext cx="5406747" cy="5406747"/>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280" name="Google Shape;280;p60"/>
          <p:cNvSpPr/>
          <p:nvPr/>
        </p:nvSpPr>
        <p:spPr>
          <a:xfrm>
            <a:off x="3236290" y="3996266"/>
            <a:ext cx="5286506" cy="5286506"/>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281" name="Google Shape;281;p60"/>
          <p:cNvPicPr preferRelativeResize="0"/>
          <p:nvPr/>
        </p:nvPicPr>
        <p:blipFill rotWithShape="1">
          <a:blip r:embed="rId2">
            <a:alphaModFix/>
          </a:blip>
          <a:srcRect b="-249" l="0" r="0" t="0"/>
          <a:stretch/>
        </p:blipFill>
        <p:spPr>
          <a:xfrm>
            <a:off x="5021207" y="1876700"/>
            <a:ext cx="2321701" cy="4664523"/>
          </a:xfrm>
          <a:prstGeom prst="rect">
            <a:avLst/>
          </a:prstGeom>
          <a:noFill/>
          <a:ln>
            <a:noFill/>
          </a:ln>
        </p:spPr>
      </p:pic>
      <p:sp>
        <p:nvSpPr>
          <p:cNvPr id="282" name="Google Shape;282;p60"/>
          <p:cNvSpPr/>
          <p:nvPr>
            <p:ph idx="2" type="pic"/>
          </p:nvPr>
        </p:nvSpPr>
        <p:spPr>
          <a:xfrm>
            <a:off x="5146901" y="1993899"/>
            <a:ext cx="2048226" cy="4379191"/>
          </a:xfrm>
          <a:prstGeom prst="rect">
            <a:avLst/>
          </a:prstGeom>
          <a:noFill/>
          <a:ln>
            <a:noFill/>
          </a:ln>
        </p:spPr>
      </p:sp>
      <p:sp>
        <p:nvSpPr>
          <p:cNvPr id="283" name="Google Shape;283;p60"/>
          <p:cNvSpPr txBox="1"/>
          <p:nvPr>
            <p:ph idx="1" type="body"/>
          </p:nvPr>
        </p:nvSpPr>
        <p:spPr>
          <a:xfrm>
            <a:off x="8833267" y="2447367"/>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284" name="Google Shape;284;p60"/>
          <p:cNvSpPr txBox="1"/>
          <p:nvPr>
            <p:ph idx="3" type="body"/>
          </p:nvPr>
        </p:nvSpPr>
        <p:spPr>
          <a:xfrm>
            <a:off x="8833267" y="379848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285" name="Google Shape;285;p60"/>
          <p:cNvSpPr txBox="1"/>
          <p:nvPr>
            <p:ph idx="4" type="body"/>
          </p:nvPr>
        </p:nvSpPr>
        <p:spPr>
          <a:xfrm>
            <a:off x="8833266" y="511716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286" name="Google Shape;286;p60"/>
          <p:cNvSpPr/>
          <p:nvPr>
            <p:ph idx="5" type="pic"/>
          </p:nvPr>
        </p:nvSpPr>
        <p:spPr>
          <a:xfrm>
            <a:off x="8146954" y="2518389"/>
            <a:ext cx="365700" cy="365700"/>
          </a:xfrm>
          <a:prstGeom prst="rect">
            <a:avLst/>
          </a:prstGeom>
          <a:noFill/>
          <a:ln>
            <a:noFill/>
          </a:ln>
        </p:spPr>
      </p:sp>
      <p:sp>
        <p:nvSpPr>
          <p:cNvPr id="287" name="Google Shape;287;p60"/>
          <p:cNvSpPr/>
          <p:nvPr>
            <p:ph idx="6" type="pic"/>
          </p:nvPr>
        </p:nvSpPr>
        <p:spPr>
          <a:xfrm>
            <a:off x="8146954" y="3860390"/>
            <a:ext cx="365700" cy="365700"/>
          </a:xfrm>
          <a:prstGeom prst="rect">
            <a:avLst/>
          </a:prstGeom>
          <a:noFill/>
          <a:ln>
            <a:noFill/>
          </a:ln>
        </p:spPr>
      </p:sp>
      <p:sp>
        <p:nvSpPr>
          <p:cNvPr id="288" name="Google Shape;288;p60"/>
          <p:cNvSpPr/>
          <p:nvPr>
            <p:ph idx="7" type="pic"/>
          </p:nvPr>
        </p:nvSpPr>
        <p:spPr>
          <a:xfrm>
            <a:off x="8146954" y="5179070"/>
            <a:ext cx="365700" cy="365700"/>
          </a:xfrm>
          <a:prstGeom prst="rect">
            <a:avLst/>
          </a:prstGeom>
          <a:noFill/>
          <a:ln>
            <a:noFill/>
          </a:ln>
        </p:spPr>
      </p:sp>
      <p:sp>
        <p:nvSpPr>
          <p:cNvPr id="289" name="Google Shape;289;p6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90" name="Google Shape;290;p60"/>
          <p:cNvSpPr txBox="1"/>
          <p:nvPr>
            <p:ph idx="8"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91" name="Google Shape;291;p60"/>
          <p:cNvSpPr txBox="1"/>
          <p:nvPr>
            <p:ph idx="9"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292" name="Shape 292"/>
        <p:cNvGrpSpPr/>
        <p:nvPr/>
      </p:nvGrpSpPr>
      <p:grpSpPr>
        <a:xfrm>
          <a:off x="0" y="0"/>
          <a:ext cx="0" cy="0"/>
          <a:chOff x="0" y="0"/>
          <a:chExt cx="0" cy="0"/>
        </a:xfrm>
      </p:grpSpPr>
      <p:sp>
        <p:nvSpPr>
          <p:cNvPr id="293" name="Google Shape;293;p61"/>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4" name="Google Shape;294;p61"/>
          <p:cNvSpPr/>
          <p:nvPr/>
        </p:nvSpPr>
        <p:spPr>
          <a:xfrm>
            <a:off x="1423686" y="3835806"/>
            <a:ext cx="936391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5" name="Google Shape;295;p61"/>
          <p:cNvSpPr txBox="1"/>
          <p:nvPr>
            <p:ph idx="1" type="body"/>
          </p:nvPr>
        </p:nvSpPr>
        <p:spPr>
          <a:xfrm>
            <a:off x="1529084"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296" name="Google Shape;296;p61"/>
          <p:cNvSpPr txBox="1"/>
          <p:nvPr>
            <p:ph idx="2" type="body"/>
          </p:nvPr>
        </p:nvSpPr>
        <p:spPr>
          <a:xfrm>
            <a:off x="4013309"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297" name="Google Shape;297;p61"/>
          <p:cNvSpPr txBox="1"/>
          <p:nvPr>
            <p:ph idx="3" type="body"/>
          </p:nvPr>
        </p:nvSpPr>
        <p:spPr>
          <a:xfrm>
            <a:off x="6383364"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298" name="Google Shape;298;p61"/>
          <p:cNvSpPr txBox="1"/>
          <p:nvPr>
            <p:ph idx="4" type="body"/>
          </p:nvPr>
        </p:nvSpPr>
        <p:spPr>
          <a:xfrm>
            <a:off x="1972945"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99" name="Google Shape;299;p61"/>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0" name="Google Shape;300;p61"/>
          <p:cNvSpPr txBox="1"/>
          <p:nvPr>
            <p:ph idx="5" type="body"/>
          </p:nvPr>
        </p:nvSpPr>
        <p:spPr>
          <a:xfrm>
            <a:off x="7126821"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01" name="Google Shape;301;p61"/>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2" name="Google Shape;302;p61"/>
          <p:cNvSpPr txBox="1"/>
          <p:nvPr>
            <p:ph idx="6" type="body"/>
          </p:nvPr>
        </p:nvSpPr>
        <p:spPr>
          <a:xfrm>
            <a:off x="4671793"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03" name="Google Shape;303;p61"/>
          <p:cNvSpPr txBox="1"/>
          <p:nvPr>
            <p:ph idx="7" type="body"/>
          </p:nvPr>
        </p:nvSpPr>
        <p:spPr>
          <a:xfrm>
            <a:off x="8730267"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304" name="Google Shape;304;p61"/>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5" name="Google Shape;305;p61"/>
          <p:cNvSpPr txBox="1"/>
          <p:nvPr>
            <p:ph idx="8" type="body"/>
          </p:nvPr>
        </p:nvSpPr>
        <p:spPr>
          <a:xfrm>
            <a:off x="9388751"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06" name="Google Shape;306;p6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07" name="Google Shape;307;p61"/>
          <p:cNvSpPr txBox="1"/>
          <p:nvPr>
            <p:ph idx="9"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308" name="Shape 308"/>
        <p:cNvGrpSpPr/>
        <p:nvPr/>
      </p:nvGrpSpPr>
      <p:grpSpPr>
        <a:xfrm>
          <a:off x="0" y="0"/>
          <a:ext cx="0" cy="0"/>
          <a:chOff x="0" y="0"/>
          <a:chExt cx="0" cy="0"/>
        </a:xfrm>
      </p:grpSpPr>
      <p:sp>
        <p:nvSpPr>
          <p:cNvPr id="309" name="Google Shape;309;p62"/>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0" name="Google Shape;310;p62"/>
          <p:cNvSpPr/>
          <p:nvPr/>
        </p:nvSpPr>
        <p:spPr>
          <a:xfrm>
            <a:off x="810228" y="3835806"/>
            <a:ext cx="1063814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1" name="Google Shape;311;p62"/>
          <p:cNvSpPr txBox="1"/>
          <p:nvPr>
            <p:ph idx="1" type="body"/>
          </p:nvPr>
        </p:nvSpPr>
        <p:spPr>
          <a:xfrm>
            <a:off x="810228"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312" name="Google Shape;312;p62"/>
          <p:cNvSpPr txBox="1"/>
          <p:nvPr>
            <p:ph idx="2" type="body"/>
          </p:nvPr>
        </p:nvSpPr>
        <p:spPr>
          <a:xfrm>
            <a:off x="3000855"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313" name="Google Shape;313;p62"/>
          <p:cNvSpPr txBox="1"/>
          <p:nvPr>
            <p:ph idx="3" type="body"/>
          </p:nvPr>
        </p:nvSpPr>
        <p:spPr>
          <a:xfrm>
            <a:off x="512790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314" name="Google Shape;314;p62"/>
          <p:cNvSpPr txBox="1"/>
          <p:nvPr>
            <p:ph idx="4" type="body"/>
          </p:nvPr>
        </p:nvSpPr>
        <p:spPr>
          <a:xfrm>
            <a:off x="1254089"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15" name="Google Shape;315;p62"/>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6" name="Google Shape;316;p62"/>
          <p:cNvSpPr txBox="1"/>
          <p:nvPr>
            <p:ph idx="5" type="body"/>
          </p:nvPr>
        </p:nvSpPr>
        <p:spPr>
          <a:xfrm>
            <a:off x="587135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17" name="Google Shape;317;p62"/>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8" name="Google Shape;318;p62"/>
          <p:cNvSpPr txBox="1"/>
          <p:nvPr>
            <p:ph idx="6" type="body"/>
          </p:nvPr>
        </p:nvSpPr>
        <p:spPr>
          <a:xfrm>
            <a:off x="3659339"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19" name="Google Shape;319;p62"/>
          <p:cNvSpPr txBox="1"/>
          <p:nvPr>
            <p:ph idx="7" type="body"/>
          </p:nvPr>
        </p:nvSpPr>
        <p:spPr>
          <a:xfrm>
            <a:off x="7318900"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320" name="Google Shape;320;p62"/>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1" name="Google Shape;321;p62"/>
          <p:cNvSpPr txBox="1"/>
          <p:nvPr>
            <p:ph idx="8" type="body"/>
          </p:nvPr>
        </p:nvSpPr>
        <p:spPr>
          <a:xfrm>
            <a:off x="7977384"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22" name="Google Shape;322;p62"/>
          <p:cNvSpPr txBox="1"/>
          <p:nvPr>
            <p:ph idx="9" type="body"/>
          </p:nvPr>
        </p:nvSpPr>
        <p:spPr>
          <a:xfrm>
            <a:off x="942211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323" name="Google Shape;323;p62"/>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4" name="Google Shape;324;p62"/>
          <p:cNvSpPr txBox="1"/>
          <p:nvPr>
            <p:ph idx="13" type="body"/>
          </p:nvPr>
        </p:nvSpPr>
        <p:spPr>
          <a:xfrm>
            <a:off x="1016556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25" name="Google Shape;325;p6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26" name="Google Shape;326;p62"/>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327" name="Shape 327"/>
        <p:cNvGrpSpPr/>
        <p:nvPr/>
      </p:nvGrpSpPr>
      <p:grpSpPr>
        <a:xfrm>
          <a:off x="0" y="0"/>
          <a:ext cx="0" cy="0"/>
          <a:chOff x="0" y="0"/>
          <a:chExt cx="0" cy="0"/>
        </a:xfrm>
      </p:grpSpPr>
      <p:sp>
        <p:nvSpPr>
          <p:cNvPr id="328" name="Google Shape;328;p63"/>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329" name="Google Shape;329;p63"/>
          <p:cNvSpPr/>
          <p:nvPr/>
        </p:nvSpPr>
        <p:spPr>
          <a:xfrm>
            <a:off x="6176747" y="2859755"/>
            <a:ext cx="5111750" cy="286695"/>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0" name="Google Shape;330;p63"/>
          <p:cNvSpPr/>
          <p:nvPr/>
        </p:nvSpPr>
        <p:spPr>
          <a:xfrm>
            <a:off x="6176747" y="2859755"/>
            <a:ext cx="3854450" cy="28669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1" name="Google Shape;331;p63"/>
          <p:cNvSpPr/>
          <p:nvPr/>
        </p:nvSpPr>
        <p:spPr>
          <a:xfrm>
            <a:off x="6203950" y="3892133"/>
            <a:ext cx="5111750" cy="286695"/>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Plus Jakarta Sans"/>
              <a:ea typeface="Plus Jakarta Sans"/>
              <a:cs typeface="Plus Jakarta Sans"/>
              <a:sym typeface="Plus Jakarta Sans"/>
            </a:endParaRPr>
          </a:p>
        </p:txBody>
      </p:sp>
      <p:sp>
        <p:nvSpPr>
          <p:cNvPr id="332" name="Google Shape;332;p63"/>
          <p:cNvSpPr/>
          <p:nvPr/>
        </p:nvSpPr>
        <p:spPr>
          <a:xfrm>
            <a:off x="6203950" y="3892133"/>
            <a:ext cx="2892424" cy="28669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Plus Jakarta Sans"/>
              <a:ea typeface="Plus Jakarta Sans"/>
              <a:cs typeface="Plus Jakarta Sans"/>
              <a:sym typeface="Plus Jakarta Sans"/>
            </a:endParaRPr>
          </a:p>
        </p:txBody>
      </p:sp>
      <p:sp>
        <p:nvSpPr>
          <p:cNvPr id="333" name="Google Shape;333;p63"/>
          <p:cNvSpPr/>
          <p:nvPr/>
        </p:nvSpPr>
        <p:spPr>
          <a:xfrm>
            <a:off x="6203950" y="4844716"/>
            <a:ext cx="5111750" cy="286695"/>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Plus Jakarta Sans"/>
              <a:ea typeface="Plus Jakarta Sans"/>
              <a:cs typeface="Plus Jakarta Sans"/>
              <a:sym typeface="Plus Jakarta Sans"/>
            </a:endParaRPr>
          </a:p>
        </p:txBody>
      </p:sp>
      <p:sp>
        <p:nvSpPr>
          <p:cNvPr id="334" name="Google Shape;334;p63"/>
          <p:cNvSpPr/>
          <p:nvPr/>
        </p:nvSpPr>
        <p:spPr>
          <a:xfrm>
            <a:off x="6203950" y="4844716"/>
            <a:ext cx="5111750" cy="286695"/>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Plus Jakarta Sans"/>
              <a:ea typeface="Plus Jakarta Sans"/>
              <a:cs typeface="Plus Jakarta Sans"/>
              <a:sym typeface="Plus Jakarta Sans"/>
            </a:endParaRPr>
          </a:p>
        </p:txBody>
      </p:sp>
      <p:sp>
        <p:nvSpPr>
          <p:cNvPr id="335" name="Google Shape;335;p63"/>
          <p:cNvSpPr txBox="1"/>
          <p:nvPr>
            <p:ph idx="1" type="body"/>
          </p:nvPr>
        </p:nvSpPr>
        <p:spPr>
          <a:xfrm>
            <a:off x="4697813" y="2552420"/>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36" name="Google Shape;336;p63"/>
          <p:cNvSpPr txBox="1"/>
          <p:nvPr>
            <p:ph idx="2" type="body"/>
          </p:nvPr>
        </p:nvSpPr>
        <p:spPr>
          <a:xfrm>
            <a:off x="6176747" y="243507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337" name="Google Shape;337;p63"/>
          <p:cNvSpPr txBox="1"/>
          <p:nvPr>
            <p:ph idx="3" type="body"/>
          </p:nvPr>
        </p:nvSpPr>
        <p:spPr>
          <a:xfrm>
            <a:off x="6203950" y="3430117"/>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338" name="Google Shape;338;p63"/>
          <p:cNvSpPr txBox="1"/>
          <p:nvPr>
            <p:ph idx="4" type="body"/>
          </p:nvPr>
        </p:nvSpPr>
        <p:spPr>
          <a:xfrm>
            <a:off x="6203950" y="438152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339" name="Google Shape;339;p63"/>
          <p:cNvSpPr txBox="1"/>
          <p:nvPr>
            <p:ph idx="5" type="body"/>
          </p:nvPr>
        </p:nvSpPr>
        <p:spPr>
          <a:xfrm>
            <a:off x="4697812" y="357660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0" name="Google Shape;340;p63"/>
          <p:cNvSpPr txBox="1"/>
          <p:nvPr>
            <p:ph idx="6" type="body"/>
          </p:nvPr>
        </p:nvSpPr>
        <p:spPr>
          <a:xfrm>
            <a:off x="4697811" y="452357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1" name="Google Shape;341;p6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42" name="Google Shape;342;p63"/>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43" name="Google Shape;343;p63"/>
          <p:cNvSpPr txBox="1"/>
          <p:nvPr>
            <p:ph idx="8" type="body"/>
          </p:nvPr>
        </p:nvSpPr>
        <p:spPr>
          <a:xfrm>
            <a:off x="609750" y="2385825"/>
            <a:ext cx="42348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344" name="Shape 344"/>
        <p:cNvGrpSpPr/>
        <p:nvPr/>
      </p:nvGrpSpPr>
      <p:grpSpPr>
        <a:xfrm>
          <a:off x="0" y="0"/>
          <a:ext cx="0" cy="0"/>
          <a:chOff x="0" y="0"/>
          <a:chExt cx="0" cy="0"/>
        </a:xfrm>
      </p:grpSpPr>
      <p:sp>
        <p:nvSpPr>
          <p:cNvPr id="345" name="Google Shape;345;p64"/>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346" name="Google Shape;346;p64"/>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347" name="Google Shape;347;p64"/>
          <p:cNvSpPr/>
          <p:nvPr>
            <p:ph idx="2" type="pic"/>
          </p:nvPr>
        </p:nvSpPr>
        <p:spPr>
          <a:xfrm>
            <a:off x="6093644" y="3431357"/>
            <a:ext cx="6096000" cy="3429000"/>
          </a:xfrm>
          <a:prstGeom prst="rect">
            <a:avLst/>
          </a:prstGeom>
          <a:noFill/>
          <a:ln>
            <a:noFill/>
          </a:ln>
        </p:spPr>
      </p:sp>
      <p:sp>
        <p:nvSpPr>
          <p:cNvPr id="348" name="Google Shape;348;p64"/>
          <p:cNvSpPr/>
          <p:nvPr>
            <p:ph idx="3" type="pic"/>
          </p:nvPr>
        </p:nvSpPr>
        <p:spPr>
          <a:xfrm>
            <a:off x="6096000" y="-4715"/>
            <a:ext cx="6096000" cy="3429000"/>
          </a:xfrm>
          <a:prstGeom prst="rect">
            <a:avLst/>
          </a:prstGeom>
          <a:noFill/>
          <a:ln>
            <a:noFill/>
          </a:ln>
        </p:spPr>
      </p:sp>
      <p:sp>
        <p:nvSpPr>
          <p:cNvPr id="349" name="Google Shape;349;p64"/>
          <p:cNvSpPr/>
          <p:nvPr>
            <p:ph idx="4" type="pic"/>
          </p:nvPr>
        </p:nvSpPr>
        <p:spPr>
          <a:xfrm>
            <a:off x="-1571" y="3431357"/>
            <a:ext cx="6096000" cy="3429000"/>
          </a:xfrm>
          <a:prstGeom prst="rect">
            <a:avLst/>
          </a:prstGeom>
          <a:noFill/>
          <a:ln>
            <a:noFill/>
          </a:ln>
        </p:spPr>
      </p:sp>
      <p:sp>
        <p:nvSpPr>
          <p:cNvPr id="350" name="Google Shape;350;p64"/>
          <p:cNvSpPr/>
          <p:nvPr>
            <p:ph idx="5" type="pic"/>
          </p:nvPr>
        </p:nvSpPr>
        <p:spPr>
          <a:xfrm>
            <a:off x="-9425" y="-4715"/>
            <a:ext cx="6096000" cy="3429000"/>
          </a:xfrm>
          <a:prstGeom prst="rect">
            <a:avLst/>
          </a:prstGeom>
          <a:noFill/>
          <a:ln>
            <a:noFill/>
          </a:ln>
        </p:spPr>
      </p:sp>
      <p:sp>
        <p:nvSpPr>
          <p:cNvPr id="351" name="Google Shape;351;p64"/>
          <p:cNvSpPr txBox="1"/>
          <p:nvPr>
            <p:ph idx="1" type="body"/>
          </p:nvPr>
        </p:nvSpPr>
        <p:spPr>
          <a:xfrm>
            <a:off x="839063" y="1303020"/>
            <a:ext cx="4414733"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b="0"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b="0"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b="0"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9pPr>
          </a:lstStyle>
          <a:p/>
        </p:txBody>
      </p:sp>
      <p:sp>
        <p:nvSpPr>
          <p:cNvPr id="352" name="Google Shape;352;p64"/>
          <p:cNvSpPr txBox="1"/>
          <p:nvPr>
            <p:ph idx="6" type="body"/>
          </p:nvPr>
        </p:nvSpPr>
        <p:spPr>
          <a:xfrm>
            <a:off x="6992804" y="1303020"/>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b="0"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b="0"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b="0"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9pPr>
          </a:lstStyle>
          <a:p/>
        </p:txBody>
      </p:sp>
      <p:sp>
        <p:nvSpPr>
          <p:cNvPr id="353" name="Google Shape;353;p64"/>
          <p:cNvSpPr txBox="1"/>
          <p:nvPr>
            <p:ph idx="7" type="body"/>
          </p:nvPr>
        </p:nvSpPr>
        <p:spPr>
          <a:xfrm>
            <a:off x="6992804"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b="0"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b="0"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b="0"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9pPr>
          </a:lstStyle>
          <a:p/>
        </p:txBody>
      </p:sp>
      <p:sp>
        <p:nvSpPr>
          <p:cNvPr id="354" name="Google Shape;354;p64"/>
          <p:cNvSpPr txBox="1"/>
          <p:nvPr>
            <p:ph idx="8" type="body"/>
          </p:nvPr>
        </p:nvSpPr>
        <p:spPr>
          <a:xfrm>
            <a:off x="897589"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b="0"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b="0"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b="0"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355" name="Shape 355"/>
        <p:cNvGrpSpPr/>
        <p:nvPr/>
      </p:nvGrpSpPr>
      <p:grpSpPr>
        <a:xfrm>
          <a:off x="0" y="0"/>
          <a:ext cx="0" cy="0"/>
          <a:chOff x="0" y="0"/>
          <a:chExt cx="0" cy="0"/>
        </a:xfrm>
      </p:grpSpPr>
      <p:sp>
        <p:nvSpPr>
          <p:cNvPr id="356" name="Google Shape;356;p65"/>
          <p:cNvSpPr/>
          <p:nvPr/>
        </p:nvSpPr>
        <p:spPr>
          <a:xfrm>
            <a:off x="7243197" y="4554269"/>
            <a:ext cx="3974222" cy="538161"/>
          </a:xfrm>
          <a:prstGeom prst="roundRect">
            <a:avLst>
              <a:gd fmla="val 50000" name="adj"/>
            </a:avLst>
          </a:prstGeom>
          <a:solidFill>
            <a:schemeClr val="accent4">
              <a:alpha val="82745"/>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7" name="Google Shape;357;p65"/>
          <p:cNvSpPr/>
          <p:nvPr/>
        </p:nvSpPr>
        <p:spPr>
          <a:xfrm>
            <a:off x="974582" y="4554269"/>
            <a:ext cx="2960180" cy="538161"/>
          </a:xfrm>
          <a:prstGeom prst="roundRect">
            <a:avLst>
              <a:gd fmla="val 50000" name="adj"/>
            </a:avLst>
          </a:prstGeom>
          <a:solidFill>
            <a:schemeClr val="accent3">
              <a:alpha val="68627"/>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8" name="Google Shape;358;p65"/>
          <p:cNvSpPr/>
          <p:nvPr/>
        </p:nvSpPr>
        <p:spPr>
          <a:xfrm>
            <a:off x="3033393" y="4554269"/>
            <a:ext cx="5100937" cy="538161"/>
          </a:xfrm>
          <a:prstGeom prst="roundRect">
            <a:avLst>
              <a:gd fmla="val 50000" name="adj"/>
            </a:avLst>
          </a:prstGeom>
          <a:solidFill>
            <a:schemeClr val="accent2">
              <a:alpha val="68627"/>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9" name="Google Shape;359;p6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60" name="Google Shape;360;p6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1" name="Google Shape;361;p65"/>
          <p:cNvSpPr txBox="1"/>
          <p:nvPr>
            <p:ph idx="2" type="body"/>
          </p:nvPr>
        </p:nvSpPr>
        <p:spPr>
          <a:xfrm>
            <a:off x="609750" y="2385825"/>
            <a:ext cx="10308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362" name="Shape 362"/>
        <p:cNvGrpSpPr/>
        <p:nvPr/>
      </p:nvGrpSpPr>
      <p:grpSpPr>
        <a:xfrm>
          <a:off x="0" y="0"/>
          <a:ext cx="0" cy="0"/>
          <a:chOff x="0" y="0"/>
          <a:chExt cx="0" cy="0"/>
        </a:xfrm>
      </p:grpSpPr>
      <p:sp>
        <p:nvSpPr>
          <p:cNvPr id="363" name="Google Shape;363;p66"/>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4" name="Google Shape;364;p66"/>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365" name="Google Shape;365;p66"/>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6" name="Google Shape;366;p66"/>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367" name="Google Shape;367;p66"/>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68" name="Google Shape;368;p66"/>
          <p:cNvSpPr/>
          <p:nvPr>
            <p:ph idx="5" type="pic"/>
          </p:nvPr>
        </p:nvSpPr>
        <p:spPr>
          <a:xfrm>
            <a:off x="2440875" y="2654049"/>
            <a:ext cx="2015400" cy="2015400"/>
          </a:xfrm>
          <a:prstGeom prst="rect">
            <a:avLst/>
          </a:prstGeom>
          <a:solidFill>
            <a:srgbClr val="F2F2F2"/>
          </a:solidFill>
          <a:ln>
            <a:noFill/>
          </a:ln>
        </p:spPr>
      </p:sp>
      <p:sp>
        <p:nvSpPr>
          <p:cNvPr id="369" name="Google Shape;369;p66"/>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70" name="Google Shape;370;p66"/>
          <p:cNvSpPr/>
          <p:nvPr>
            <p:ph idx="6" type="pic"/>
          </p:nvPr>
        </p:nvSpPr>
        <p:spPr>
          <a:xfrm>
            <a:off x="8367113" y="2654049"/>
            <a:ext cx="2015400" cy="2015400"/>
          </a:xfrm>
          <a:prstGeom prst="rect">
            <a:avLst/>
          </a:prstGeom>
          <a:solidFill>
            <a:srgbClr val="F2F2F2"/>
          </a:solidFill>
          <a:ln>
            <a:noFill/>
          </a:ln>
        </p:spPr>
      </p:sp>
      <p:sp>
        <p:nvSpPr>
          <p:cNvPr id="371" name="Google Shape;371;p6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72" name="Google Shape;372;p66"/>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373" name="Shape 373"/>
        <p:cNvGrpSpPr/>
        <p:nvPr/>
      </p:nvGrpSpPr>
      <p:grpSpPr>
        <a:xfrm>
          <a:off x="0" y="0"/>
          <a:ext cx="0" cy="0"/>
          <a:chOff x="0" y="0"/>
          <a:chExt cx="0" cy="0"/>
        </a:xfrm>
      </p:grpSpPr>
      <p:sp>
        <p:nvSpPr>
          <p:cNvPr id="374" name="Google Shape;374;p67"/>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5" name="Google Shape;375;p67"/>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376" name="Google Shape;376;p67"/>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7" name="Google Shape;377;p67"/>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378" name="Google Shape;378;p67"/>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9" name="Google Shape;379;p67"/>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380" name="Google Shape;380;p67"/>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81" name="Google Shape;381;p67"/>
          <p:cNvSpPr/>
          <p:nvPr>
            <p:ph idx="7" type="pic"/>
          </p:nvPr>
        </p:nvSpPr>
        <p:spPr>
          <a:xfrm>
            <a:off x="1711670" y="2790201"/>
            <a:ext cx="1833000" cy="1833000"/>
          </a:xfrm>
          <a:prstGeom prst="rect">
            <a:avLst/>
          </a:prstGeom>
          <a:solidFill>
            <a:srgbClr val="F2F2F2"/>
          </a:solidFill>
          <a:ln>
            <a:noFill/>
          </a:ln>
        </p:spPr>
      </p:sp>
      <p:sp>
        <p:nvSpPr>
          <p:cNvPr id="382" name="Google Shape;382;p67"/>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83" name="Google Shape;383;p67"/>
          <p:cNvSpPr/>
          <p:nvPr>
            <p:ph idx="8" type="pic"/>
          </p:nvPr>
        </p:nvSpPr>
        <p:spPr>
          <a:xfrm>
            <a:off x="5461867" y="2790201"/>
            <a:ext cx="1833000" cy="1833000"/>
          </a:xfrm>
          <a:prstGeom prst="rect">
            <a:avLst/>
          </a:prstGeom>
          <a:solidFill>
            <a:srgbClr val="F2F2F2"/>
          </a:solidFill>
          <a:ln>
            <a:noFill/>
          </a:ln>
        </p:spPr>
      </p:sp>
      <p:sp>
        <p:nvSpPr>
          <p:cNvPr id="384" name="Google Shape;384;p67"/>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85" name="Google Shape;385;p67"/>
          <p:cNvSpPr/>
          <p:nvPr>
            <p:ph idx="9" type="pic"/>
          </p:nvPr>
        </p:nvSpPr>
        <p:spPr>
          <a:xfrm>
            <a:off x="9258364" y="2790201"/>
            <a:ext cx="1833000" cy="1833000"/>
          </a:xfrm>
          <a:prstGeom prst="rect">
            <a:avLst/>
          </a:prstGeom>
          <a:solidFill>
            <a:srgbClr val="F2F2F2"/>
          </a:solidFill>
          <a:ln>
            <a:noFill/>
          </a:ln>
        </p:spPr>
      </p:sp>
      <p:sp>
        <p:nvSpPr>
          <p:cNvPr id="386" name="Google Shape;386;p6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87" name="Google Shape;387;p67"/>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40" name="Shape 40"/>
        <p:cNvGrpSpPr/>
        <p:nvPr/>
      </p:nvGrpSpPr>
      <p:grpSpPr>
        <a:xfrm>
          <a:off x="0" y="0"/>
          <a:ext cx="0" cy="0"/>
          <a:chOff x="0" y="0"/>
          <a:chExt cx="0" cy="0"/>
        </a:xfrm>
      </p:grpSpPr>
      <p:sp>
        <p:nvSpPr>
          <p:cNvPr id="41" name="Google Shape;41;p3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2" name="Google Shape;42;p32"/>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1_Title and body_1">
    <p:spTree>
      <p:nvGrpSpPr>
        <p:cNvPr id="393" name="Shape 393"/>
        <p:cNvGrpSpPr/>
        <p:nvPr/>
      </p:nvGrpSpPr>
      <p:grpSpPr>
        <a:xfrm>
          <a:off x="0" y="0"/>
          <a:ext cx="0" cy="0"/>
          <a:chOff x="0" y="0"/>
          <a:chExt cx="0" cy="0"/>
        </a:xfrm>
      </p:grpSpPr>
      <p:sp>
        <p:nvSpPr>
          <p:cNvPr id="394" name="Google Shape;394;p3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95" name="Google Shape;395;p3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96" name="Google Shape;396;p3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97" name="Google Shape;397;p30"/>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398" name="Shape 398"/>
        <p:cNvGrpSpPr/>
        <p:nvPr/>
      </p:nvGrpSpPr>
      <p:grpSpPr>
        <a:xfrm>
          <a:off x="0" y="0"/>
          <a:ext cx="0" cy="0"/>
          <a:chOff x="0" y="0"/>
          <a:chExt cx="0" cy="0"/>
        </a:xfrm>
      </p:grpSpPr>
      <p:sp>
        <p:nvSpPr>
          <p:cNvPr id="399" name="Google Shape;399;p31"/>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00" name="Google Shape;400;p31"/>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01" name="Google Shape;401;p31"/>
          <p:cNvSpPr/>
          <p:nvPr>
            <p:ph idx="2" type="pic"/>
          </p:nvPr>
        </p:nvSpPr>
        <p:spPr>
          <a:xfrm flipH="1">
            <a:off x="6458875" y="416100"/>
            <a:ext cx="5733300" cy="6025800"/>
          </a:xfrm>
          <a:prstGeom prst="flowChartDelay">
            <a:avLst/>
          </a:prstGeom>
          <a:noFill/>
          <a:ln>
            <a:noFill/>
          </a:ln>
        </p:spPr>
      </p:sp>
      <p:sp>
        <p:nvSpPr>
          <p:cNvPr id="402" name="Google Shape;402;p31"/>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299085" lvl="1" marL="914400" marR="0" rtl="0" algn="l">
              <a:lnSpc>
                <a:spcPct val="125000"/>
              </a:lnSpc>
              <a:spcBef>
                <a:spcPts val="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03" name="Google Shape;403;p3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04" name="Google Shape;404;p31"/>
          <p:cNvSpPr txBox="1"/>
          <p:nvPr>
            <p:ph idx="3"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99085" lvl="1" marL="914400" marR="0" rtl="0" algn="l">
              <a:lnSpc>
                <a:spcPct val="125000"/>
              </a:lnSpc>
              <a:spcBef>
                <a:spcPts val="60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405" name="Shape 405"/>
        <p:cNvGrpSpPr/>
        <p:nvPr/>
      </p:nvGrpSpPr>
      <p:grpSpPr>
        <a:xfrm>
          <a:off x="0" y="0"/>
          <a:ext cx="0" cy="0"/>
          <a:chOff x="0" y="0"/>
          <a:chExt cx="0" cy="0"/>
        </a:xfrm>
      </p:grpSpPr>
      <p:sp>
        <p:nvSpPr>
          <p:cNvPr id="406" name="Google Shape;406;p68"/>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407" name="Google Shape;407;p68"/>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408" name="Google Shape;408;p68"/>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409" name="Google Shape;409;p68"/>
          <p:cNvSpPr/>
          <p:nvPr>
            <p:ph idx="2" type="pic"/>
          </p:nvPr>
        </p:nvSpPr>
        <p:spPr>
          <a:xfrm>
            <a:off x="5984925" y="-5178126"/>
            <a:ext cx="11392800" cy="11439600"/>
          </a:xfrm>
          <a:prstGeom prst="pie">
            <a:avLst>
              <a:gd fmla="val 5392891" name="adj1"/>
              <a:gd fmla="val 10798470" name="adj2"/>
            </a:avLst>
          </a:prstGeom>
          <a:noFill/>
          <a:ln>
            <a:noFill/>
          </a:ln>
        </p:spPr>
      </p:sp>
      <p:sp>
        <p:nvSpPr>
          <p:cNvPr id="410" name="Google Shape;410;p68"/>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411" name="Google Shape;411;p68"/>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412" name="Shape 412"/>
        <p:cNvGrpSpPr/>
        <p:nvPr/>
      </p:nvGrpSpPr>
      <p:grpSpPr>
        <a:xfrm>
          <a:off x="0" y="0"/>
          <a:ext cx="0" cy="0"/>
          <a:chOff x="0" y="0"/>
          <a:chExt cx="0" cy="0"/>
        </a:xfrm>
      </p:grpSpPr>
      <p:sp>
        <p:nvSpPr>
          <p:cNvPr id="413" name="Google Shape;413;p69"/>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4" name="Google Shape;414;p69"/>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15" name="Google Shape;415;p69"/>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pic>
        <p:nvPicPr>
          <p:cNvPr id="416" name="Google Shape;416;p69"/>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417" name="Google Shape;417;p69"/>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418" name="Google Shape;418;p69"/>
          <p:cNvSpPr/>
          <p:nvPr>
            <p:ph idx="2" type="pic"/>
          </p:nvPr>
        </p:nvSpPr>
        <p:spPr>
          <a:xfrm>
            <a:off x="5984925" y="-5178126"/>
            <a:ext cx="11392800" cy="11439600"/>
          </a:xfrm>
          <a:prstGeom prst="pie">
            <a:avLst>
              <a:gd fmla="val 5392891" name="adj1"/>
              <a:gd fmla="val 10798470" name="adj2"/>
            </a:avLst>
          </a:prstGeom>
          <a:noFill/>
          <a:ln>
            <a:noFill/>
          </a:ln>
        </p:spPr>
      </p:sp>
      <p:sp>
        <p:nvSpPr>
          <p:cNvPr id="419" name="Google Shape;419;p69"/>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420" name="Google Shape;420;p69"/>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421" name="Google Shape;421;p69"/>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422" name="Shape 422"/>
        <p:cNvGrpSpPr/>
        <p:nvPr/>
      </p:nvGrpSpPr>
      <p:grpSpPr>
        <a:xfrm>
          <a:off x="0" y="0"/>
          <a:ext cx="0" cy="0"/>
          <a:chOff x="0" y="0"/>
          <a:chExt cx="0" cy="0"/>
        </a:xfrm>
      </p:grpSpPr>
      <p:sp>
        <p:nvSpPr>
          <p:cNvPr id="423" name="Google Shape;423;p70"/>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24" name="Google Shape;424;p7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25" name="Google Shape;425;p7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26" name="Google Shape;426;p7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7" name="Google Shape;427;p70"/>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428" name="Shape 428"/>
        <p:cNvGrpSpPr/>
        <p:nvPr/>
      </p:nvGrpSpPr>
      <p:grpSpPr>
        <a:xfrm>
          <a:off x="0" y="0"/>
          <a:ext cx="0" cy="0"/>
          <a:chOff x="0" y="0"/>
          <a:chExt cx="0" cy="0"/>
        </a:xfrm>
      </p:grpSpPr>
      <p:sp>
        <p:nvSpPr>
          <p:cNvPr id="429" name="Google Shape;429;p71"/>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30" name="Google Shape;430;p7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31" name="Google Shape;431;p71"/>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32" name="Shape 432"/>
        <p:cNvGrpSpPr/>
        <p:nvPr/>
      </p:nvGrpSpPr>
      <p:grpSpPr>
        <a:xfrm>
          <a:off x="0" y="0"/>
          <a:ext cx="0" cy="0"/>
          <a:chOff x="0" y="0"/>
          <a:chExt cx="0" cy="0"/>
        </a:xfrm>
      </p:grpSpPr>
      <p:sp>
        <p:nvSpPr>
          <p:cNvPr id="433" name="Google Shape;433;p72"/>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4" name="Google Shape;434;p72"/>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35" name="Google Shape;435;p72"/>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36" name="Google Shape;436;p72"/>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37" name="Google Shape;437;p72"/>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8" name="Google Shape;438;p72"/>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39" name="Google Shape;439;p72"/>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40" name="Google Shape;440;p72"/>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41" name="Google Shape;441;p72"/>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42" name="Google Shape;442;p72"/>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43" name="Google Shape;443;p72"/>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444" name="Google Shape;444;p72"/>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45" name="Google Shape;445;p72"/>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446" name="Google Shape;446;p72"/>
          <p:cNvSpPr/>
          <p:nvPr>
            <p:ph idx="14" type="pic"/>
          </p:nvPr>
        </p:nvSpPr>
        <p:spPr>
          <a:xfrm>
            <a:off x="10686767" y="2650009"/>
            <a:ext cx="365700" cy="365700"/>
          </a:xfrm>
          <a:prstGeom prst="rect">
            <a:avLst/>
          </a:prstGeom>
          <a:noFill/>
          <a:ln>
            <a:noFill/>
          </a:ln>
        </p:spPr>
      </p:sp>
      <p:sp>
        <p:nvSpPr>
          <p:cNvPr id="447" name="Google Shape;447;p72"/>
          <p:cNvSpPr/>
          <p:nvPr>
            <p:ph idx="15" type="pic"/>
          </p:nvPr>
        </p:nvSpPr>
        <p:spPr>
          <a:xfrm>
            <a:off x="1726129" y="2650009"/>
            <a:ext cx="365700" cy="365700"/>
          </a:xfrm>
          <a:prstGeom prst="rect">
            <a:avLst/>
          </a:prstGeom>
          <a:noFill/>
          <a:ln>
            <a:noFill/>
          </a:ln>
        </p:spPr>
      </p:sp>
      <p:sp>
        <p:nvSpPr>
          <p:cNvPr id="448" name="Google Shape;448;p7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49" name="Google Shape;449;p72"/>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450" name="Shape 450"/>
        <p:cNvGrpSpPr/>
        <p:nvPr/>
      </p:nvGrpSpPr>
      <p:grpSpPr>
        <a:xfrm>
          <a:off x="0" y="0"/>
          <a:ext cx="0" cy="0"/>
          <a:chOff x="0" y="0"/>
          <a:chExt cx="0" cy="0"/>
        </a:xfrm>
      </p:grpSpPr>
      <p:sp>
        <p:nvSpPr>
          <p:cNvPr id="451" name="Google Shape;451;p73"/>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2" name="Google Shape;452;p73"/>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453" name="Google Shape;453;p73"/>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454" name="Google Shape;454;p73"/>
          <p:cNvSpPr txBox="1"/>
          <p:nvPr>
            <p:ph idx="1"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5" name="Google Shape;455;p73"/>
          <p:cNvSpPr txBox="1"/>
          <p:nvPr>
            <p:ph idx="2" type="body"/>
          </p:nvPr>
        </p:nvSpPr>
        <p:spPr>
          <a:xfrm>
            <a:off x="616639" y="1472184"/>
            <a:ext cx="54795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6" name="Google Shape;456;p7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457" name="Google Shape;457;p73"/>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458" name="Google Shape;458;p73"/>
          <p:cNvSpPr/>
          <p:nvPr>
            <p:ph idx="3" type="pic"/>
          </p:nvPr>
        </p:nvSpPr>
        <p:spPr>
          <a:xfrm>
            <a:off x="5976150" y="1872375"/>
            <a:ext cx="5027700" cy="3261900"/>
          </a:xfrm>
          <a:prstGeom prst="rect">
            <a:avLst/>
          </a:prstGeom>
          <a:solidFill>
            <a:srgbClr val="F2F2F2"/>
          </a:solidFill>
          <a:ln>
            <a:noFill/>
          </a:ln>
        </p:spPr>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459" name="Shape 459"/>
        <p:cNvGrpSpPr/>
        <p:nvPr/>
      </p:nvGrpSpPr>
      <p:grpSpPr>
        <a:xfrm>
          <a:off x="0" y="0"/>
          <a:ext cx="0" cy="0"/>
          <a:chOff x="0" y="0"/>
          <a:chExt cx="0" cy="0"/>
        </a:xfrm>
      </p:grpSpPr>
      <p:sp>
        <p:nvSpPr>
          <p:cNvPr id="460" name="Google Shape;460;p74"/>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61" name="Google Shape;461;p74"/>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62" name="Google Shape;462;p74"/>
          <p:cNvSpPr txBox="1"/>
          <p:nvPr>
            <p:ph idx="1" type="body"/>
          </p:nvPr>
        </p:nvSpPr>
        <p:spPr>
          <a:xfrm>
            <a:off x="1516514" y="2452118"/>
            <a:ext cx="2886300" cy="18234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63" name="Google Shape;463;p74"/>
          <p:cNvSpPr txBox="1"/>
          <p:nvPr>
            <p:ph idx="2" type="body"/>
          </p:nvPr>
        </p:nvSpPr>
        <p:spPr>
          <a:xfrm>
            <a:off x="1519939" y="4059002"/>
            <a:ext cx="2882700" cy="17652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64" name="Google Shape;464;p74"/>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5" name="Google Shape;465;p74"/>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6" name="Google Shape;466;p74"/>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7" name="Google Shape;467;p74"/>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8" name="Google Shape;468;p74"/>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9" name="Google Shape;469;p74"/>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70" name="Google Shape;470;p74"/>
          <p:cNvSpPr/>
          <p:nvPr>
            <p:ph idx="9" type="pic"/>
          </p:nvPr>
        </p:nvSpPr>
        <p:spPr>
          <a:xfrm>
            <a:off x="5723645" y="2364629"/>
            <a:ext cx="1005900" cy="1005900"/>
          </a:xfrm>
          <a:prstGeom prst="rect">
            <a:avLst/>
          </a:prstGeom>
          <a:noFill/>
          <a:ln>
            <a:noFill/>
          </a:ln>
        </p:spPr>
      </p:sp>
      <p:sp>
        <p:nvSpPr>
          <p:cNvPr id="471" name="Google Shape;471;p74"/>
          <p:cNvSpPr/>
          <p:nvPr>
            <p:ph idx="13" type="pic"/>
          </p:nvPr>
        </p:nvSpPr>
        <p:spPr>
          <a:xfrm>
            <a:off x="5723645" y="3731213"/>
            <a:ext cx="1005900" cy="1005900"/>
          </a:xfrm>
          <a:prstGeom prst="rect">
            <a:avLst/>
          </a:prstGeom>
          <a:noFill/>
          <a:ln>
            <a:noFill/>
          </a:ln>
        </p:spPr>
      </p:sp>
      <p:sp>
        <p:nvSpPr>
          <p:cNvPr id="472" name="Google Shape;472;p74"/>
          <p:cNvSpPr/>
          <p:nvPr>
            <p:ph idx="14" type="pic"/>
          </p:nvPr>
        </p:nvSpPr>
        <p:spPr>
          <a:xfrm>
            <a:off x="5726372" y="5097797"/>
            <a:ext cx="1005900" cy="1005900"/>
          </a:xfrm>
          <a:prstGeom prst="rect">
            <a:avLst/>
          </a:prstGeom>
          <a:noFill/>
          <a:ln>
            <a:noFill/>
          </a:ln>
        </p:spPr>
      </p:sp>
      <p:sp>
        <p:nvSpPr>
          <p:cNvPr id="473" name="Google Shape;473;p74"/>
          <p:cNvSpPr txBox="1"/>
          <p:nvPr>
            <p:ph idx="15"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4" name="Google Shape;474;p7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475" name="Shape 475"/>
        <p:cNvGrpSpPr/>
        <p:nvPr/>
      </p:nvGrpSpPr>
      <p:grpSpPr>
        <a:xfrm>
          <a:off x="0" y="0"/>
          <a:ext cx="0" cy="0"/>
          <a:chOff x="0" y="0"/>
          <a:chExt cx="0" cy="0"/>
        </a:xfrm>
      </p:grpSpPr>
      <p:sp>
        <p:nvSpPr>
          <p:cNvPr id="476" name="Google Shape;476;p75"/>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7" name="Google Shape;477;p7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43" name="Shape 43"/>
        <p:cNvGrpSpPr/>
        <p:nvPr/>
      </p:nvGrpSpPr>
      <p:grpSpPr>
        <a:xfrm>
          <a:off x="0" y="0"/>
          <a:ext cx="0" cy="0"/>
          <a:chOff x="0" y="0"/>
          <a:chExt cx="0" cy="0"/>
        </a:xfrm>
      </p:grpSpPr>
      <p:sp>
        <p:nvSpPr>
          <p:cNvPr id="44" name="Google Shape;44;p33"/>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b="0"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b="0"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b="0"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b="0"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b="0"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b="0"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b="0"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b="0"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b="0"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5" name="Google Shape;45;p33"/>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6" name="Google Shape;46;p33"/>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478" name="Shape 478"/>
        <p:cNvGrpSpPr/>
        <p:nvPr/>
      </p:nvGrpSpPr>
      <p:grpSpPr>
        <a:xfrm>
          <a:off x="0" y="0"/>
          <a:ext cx="0" cy="0"/>
          <a:chOff x="0" y="0"/>
          <a:chExt cx="0" cy="0"/>
        </a:xfrm>
      </p:grpSpPr>
      <p:sp>
        <p:nvSpPr>
          <p:cNvPr id="479" name="Google Shape;479;p76"/>
          <p:cNvSpPr/>
          <p:nvPr/>
        </p:nvSpPr>
        <p:spPr>
          <a:xfrm flipH="1" rot="10800000">
            <a:off x="559066" y="2440497"/>
            <a:ext cx="3596100" cy="35961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80" name="Google Shape;480;p76"/>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b="0"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b="0"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b="0"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b="0"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b="0"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b="0"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b="0"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b="0"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b="0" i="0" sz="1400" u="none" cap="none" strike="noStrike">
                <a:solidFill>
                  <a:schemeClr val="dk1"/>
                </a:solidFill>
                <a:latin typeface="Plus Jakarta Sans"/>
                <a:ea typeface="Plus Jakarta Sans"/>
                <a:cs typeface="Plus Jakarta Sans"/>
                <a:sym typeface="Plus Jakarta Sans"/>
              </a:defRPr>
            </a:lvl9pPr>
          </a:lstStyle>
          <a:p/>
        </p:txBody>
      </p:sp>
      <p:sp>
        <p:nvSpPr>
          <p:cNvPr id="481" name="Google Shape;481;p76"/>
          <p:cNvSpPr/>
          <p:nvPr>
            <p:ph idx="2" type="pic"/>
          </p:nvPr>
        </p:nvSpPr>
        <p:spPr>
          <a:xfrm>
            <a:off x="1520815" y="2822850"/>
            <a:ext cx="2831400" cy="2831100"/>
          </a:xfrm>
          <a:prstGeom prst="rect">
            <a:avLst/>
          </a:prstGeom>
          <a:solidFill>
            <a:srgbClr val="F2F2F2"/>
          </a:solidFill>
          <a:ln>
            <a:noFill/>
          </a:ln>
        </p:spPr>
      </p:sp>
      <p:sp>
        <p:nvSpPr>
          <p:cNvPr id="482" name="Google Shape;482;p76"/>
          <p:cNvSpPr txBox="1"/>
          <p:nvPr>
            <p:ph idx="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83" name="Google Shape;483;p7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484" name="Shape 484"/>
        <p:cNvGrpSpPr/>
        <p:nvPr/>
      </p:nvGrpSpPr>
      <p:grpSpPr>
        <a:xfrm>
          <a:off x="0" y="0"/>
          <a:ext cx="0" cy="0"/>
          <a:chOff x="0" y="0"/>
          <a:chExt cx="0" cy="0"/>
        </a:xfrm>
      </p:grpSpPr>
      <p:sp>
        <p:nvSpPr>
          <p:cNvPr id="485" name="Google Shape;485;p77"/>
          <p:cNvSpPr/>
          <p:nvPr>
            <p:ph idx="2" type="pic"/>
          </p:nvPr>
        </p:nvSpPr>
        <p:spPr>
          <a:xfrm>
            <a:off x="0" y="0"/>
            <a:ext cx="12192000" cy="6146700"/>
          </a:xfrm>
          <a:prstGeom prst="rect">
            <a:avLst/>
          </a:prstGeom>
          <a:noFill/>
          <a:ln>
            <a:noFill/>
          </a:ln>
        </p:spPr>
      </p:sp>
      <p:sp>
        <p:nvSpPr>
          <p:cNvPr id="486" name="Google Shape;486;p77"/>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7" name="Google Shape;487;p77"/>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8" name="Google Shape;488;p77"/>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489" name="Shape 489"/>
        <p:cNvGrpSpPr/>
        <p:nvPr/>
      </p:nvGrpSpPr>
      <p:grpSpPr>
        <a:xfrm>
          <a:off x="0" y="0"/>
          <a:ext cx="0" cy="0"/>
          <a:chOff x="0" y="0"/>
          <a:chExt cx="0" cy="0"/>
        </a:xfrm>
      </p:grpSpPr>
      <p:sp>
        <p:nvSpPr>
          <p:cNvPr id="490" name="Google Shape;490;p78"/>
          <p:cNvSpPr/>
          <p:nvPr>
            <p:ph idx="2" type="pic"/>
          </p:nvPr>
        </p:nvSpPr>
        <p:spPr>
          <a:xfrm>
            <a:off x="0" y="0"/>
            <a:ext cx="12192000" cy="6146700"/>
          </a:xfrm>
          <a:prstGeom prst="rect">
            <a:avLst/>
          </a:prstGeom>
          <a:noFill/>
          <a:ln>
            <a:noFill/>
          </a:ln>
        </p:spPr>
      </p:sp>
      <p:sp>
        <p:nvSpPr>
          <p:cNvPr id="491" name="Google Shape;491;p78"/>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92" name="Google Shape;492;p78"/>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93" name="Google Shape;493;p78"/>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494" name="Shape 494"/>
        <p:cNvGrpSpPr/>
        <p:nvPr/>
      </p:nvGrpSpPr>
      <p:grpSpPr>
        <a:xfrm>
          <a:off x="0" y="0"/>
          <a:ext cx="0" cy="0"/>
          <a:chOff x="0" y="0"/>
          <a:chExt cx="0" cy="0"/>
        </a:xfrm>
      </p:grpSpPr>
      <p:sp>
        <p:nvSpPr>
          <p:cNvPr id="495" name="Google Shape;495;p79"/>
          <p:cNvSpPr/>
          <p:nvPr>
            <p:ph idx="2" type="pic"/>
          </p:nvPr>
        </p:nvSpPr>
        <p:spPr>
          <a:xfrm>
            <a:off x="0" y="0"/>
            <a:ext cx="12192000" cy="6146700"/>
          </a:xfrm>
          <a:prstGeom prst="rect">
            <a:avLst/>
          </a:prstGeom>
          <a:noFill/>
          <a:ln>
            <a:noFill/>
          </a:ln>
        </p:spPr>
      </p:sp>
      <p:sp>
        <p:nvSpPr>
          <p:cNvPr id="496" name="Google Shape;496;p79"/>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97" name="Google Shape;497;p79"/>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98" name="Google Shape;498;p79"/>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499" name="Shape 499"/>
        <p:cNvGrpSpPr/>
        <p:nvPr/>
      </p:nvGrpSpPr>
      <p:grpSpPr>
        <a:xfrm>
          <a:off x="0" y="0"/>
          <a:ext cx="0" cy="0"/>
          <a:chOff x="0" y="0"/>
          <a:chExt cx="0" cy="0"/>
        </a:xfrm>
      </p:grpSpPr>
      <p:sp>
        <p:nvSpPr>
          <p:cNvPr id="500" name="Google Shape;500;p8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01" name="Google Shape;501;p8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02" name="Google Shape;502;p80"/>
          <p:cNvSpPr txBox="1"/>
          <p:nvPr>
            <p:ph idx="1" type="body"/>
          </p:nvPr>
        </p:nvSpPr>
        <p:spPr>
          <a:xfrm>
            <a:off x="609600" y="1596460"/>
            <a:ext cx="106293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3" name="Google Shape;503;p8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504" name="Shape 504"/>
        <p:cNvGrpSpPr/>
        <p:nvPr/>
      </p:nvGrpSpPr>
      <p:grpSpPr>
        <a:xfrm>
          <a:off x="0" y="0"/>
          <a:ext cx="0" cy="0"/>
          <a:chOff x="0" y="0"/>
          <a:chExt cx="0" cy="0"/>
        </a:xfrm>
      </p:grpSpPr>
      <p:sp>
        <p:nvSpPr>
          <p:cNvPr id="505" name="Google Shape;505;p81"/>
          <p:cNvSpPr txBox="1"/>
          <p:nvPr>
            <p:ph idx="1" type="body"/>
          </p:nvPr>
        </p:nvSpPr>
        <p:spPr>
          <a:xfrm>
            <a:off x="620889" y="1596460"/>
            <a:ext cx="106179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6" name="Google Shape;506;p8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507" name="Shape 507"/>
        <p:cNvGrpSpPr/>
        <p:nvPr/>
      </p:nvGrpSpPr>
      <p:grpSpPr>
        <a:xfrm>
          <a:off x="0" y="0"/>
          <a:ext cx="0" cy="0"/>
          <a:chOff x="0" y="0"/>
          <a:chExt cx="0" cy="0"/>
        </a:xfrm>
      </p:grpSpPr>
      <p:sp>
        <p:nvSpPr>
          <p:cNvPr id="508" name="Google Shape;508;p82"/>
          <p:cNvSpPr/>
          <p:nvPr>
            <p:ph idx="2" type="pic"/>
          </p:nvPr>
        </p:nvSpPr>
        <p:spPr>
          <a:xfrm>
            <a:off x="1676255" y="1665017"/>
            <a:ext cx="1463100" cy="1463100"/>
          </a:xfrm>
          <a:prstGeom prst="rect">
            <a:avLst/>
          </a:prstGeom>
          <a:noFill/>
          <a:ln>
            <a:noFill/>
          </a:ln>
        </p:spPr>
      </p:sp>
      <p:sp>
        <p:nvSpPr>
          <p:cNvPr id="509" name="Google Shape;509;p82"/>
          <p:cNvSpPr txBox="1"/>
          <p:nvPr>
            <p:ph idx="1" type="body"/>
          </p:nvPr>
        </p:nvSpPr>
        <p:spPr>
          <a:xfrm>
            <a:off x="1247018"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0" name="Google Shape;510;p82"/>
          <p:cNvSpPr txBox="1"/>
          <p:nvPr>
            <p:ph idx="3" type="body"/>
          </p:nvPr>
        </p:nvSpPr>
        <p:spPr>
          <a:xfrm>
            <a:off x="1247018"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511" name="Google Shape;511;p82"/>
          <p:cNvSpPr/>
          <p:nvPr>
            <p:ph idx="4" type="pic"/>
          </p:nvPr>
        </p:nvSpPr>
        <p:spPr>
          <a:xfrm>
            <a:off x="5056062" y="1665017"/>
            <a:ext cx="1463100" cy="1463100"/>
          </a:xfrm>
          <a:prstGeom prst="rect">
            <a:avLst/>
          </a:prstGeom>
          <a:noFill/>
          <a:ln>
            <a:noFill/>
          </a:ln>
        </p:spPr>
      </p:sp>
      <p:sp>
        <p:nvSpPr>
          <p:cNvPr id="512" name="Google Shape;512;p82"/>
          <p:cNvSpPr txBox="1"/>
          <p:nvPr>
            <p:ph idx="5" type="body"/>
          </p:nvPr>
        </p:nvSpPr>
        <p:spPr>
          <a:xfrm>
            <a:off x="4626825"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3" name="Google Shape;513;p82"/>
          <p:cNvSpPr txBox="1"/>
          <p:nvPr>
            <p:ph idx="6" type="body"/>
          </p:nvPr>
        </p:nvSpPr>
        <p:spPr>
          <a:xfrm>
            <a:off x="4626825"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514" name="Google Shape;514;p82"/>
          <p:cNvSpPr/>
          <p:nvPr>
            <p:ph idx="7" type="pic"/>
          </p:nvPr>
        </p:nvSpPr>
        <p:spPr>
          <a:xfrm>
            <a:off x="8435870" y="1665017"/>
            <a:ext cx="1463100" cy="1463100"/>
          </a:xfrm>
          <a:prstGeom prst="rect">
            <a:avLst/>
          </a:prstGeom>
          <a:noFill/>
          <a:ln>
            <a:noFill/>
          </a:ln>
        </p:spPr>
      </p:sp>
      <p:sp>
        <p:nvSpPr>
          <p:cNvPr id="515" name="Google Shape;515;p82"/>
          <p:cNvSpPr txBox="1"/>
          <p:nvPr>
            <p:ph idx="8" type="body"/>
          </p:nvPr>
        </p:nvSpPr>
        <p:spPr>
          <a:xfrm>
            <a:off x="8006633"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6" name="Google Shape;516;p82"/>
          <p:cNvSpPr txBox="1"/>
          <p:nvPr>
            <p:ph idx="9" type="body"/>
          </p:nvPr>
        </p:nvSpPr>
        <p:spPr>
          <a:xfrm>
            <a:off x="8006633"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517" name="Google Shape;517;p82"/>
          <p:cNvSpPr/>
          <p:nvPr>
            <p:ph idx="13" type="pic"/>
          </p:nvPr>
        </p:nvSpPr>
        <p:spPr>
          <a:xfrm>
            <a:off x="1676255" y="4072552"/>
            <a:ext cx="1463100" cy="1463100"/>
          </a:xfrm>
          <a:prstGeom prst="rect">
            <a:avLst/>
          </a:prstGeom>
          <a:noFill/>
          <a:ln>
            <a:noFill/>
          </a:ln>
        </p:spPr>
      </p:sp>
      <p:sp>
        <p:nvSpPr>
          <p:cNvPr id="518" name="Google Shape;518;p82"/>
          <p:cNvSpPr txBox="1"/>
          <p:nvPr>
            <p:ph idx="14" type="body"/>
          </p:nvPr>
        </p:nvSpPr>
        <p:spPr>
          <a:xfrm>
            <a:off x="1247018"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9" name="Google Shape;519;p82"/>
          <p:cNvSpPr txBox="1"/>
          <p:nvPr>
            <p:ph idx="15" type="body"/>
          </p:nvPr>
        </p:nvSpPr>
        <p:spPr>
          <a:xfrm>
            <a:off x="1247018"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520" name="Google Shape;520;p82"/>
          <p:cNvSpPr/>
          <p:nvPr>
            <p:ph idx="16" type="pic"/>
          </p:nvPr>
        </p:nvSpPr>
        <p:spPr>
          <a:xfrm>
            <a:off x="5056062" y="4072552"/>
            <a:ext cx="1463100" cy="1463100"/>
          </a:xfrm>
          <a:prstGeom prst="rect">
            <a:avLst/>
          </a:prstGeom>
          <a:noFill/>
          <a:ln>
            <a:noFill/>
          </a:ln>
        </p:spPr>
      </p:sp>
      <p:sp>
        <p:nvSpPr>
          <p:cNvPr id="521" name="Google Shape;521;p82"/>
          <p:cNvSpPr txBox="1"/>
          <p:nvPr>
            <p:ph idx="17" type="body"/>
          </p:nvPr>
        </p:nvSpPr>
        <p:spPr>
          <a:xfrm>
            <a:off x="4626825"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22" name="Google Shape;522;p82"/>
          <p:cNvSpPr txBox="1"/>
          <p:nvPr>
            <p:ph idx="18" type="body"/>
          </p:nvPr>
        </p:nvSpPr>
        <p:spPr>
          <a:xfrm>
            <a:off x="4626825"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523" name="Google Shape;523;p82"/>
          <p:cNvSpPr/>
          <p:nvPr>
            <p:ph idx="19" type="pic"/>
          </p:nvPr>
        </p:nvSpPr>
        <p:spPr>
          <a:xfrm>
            <a:off x="8435870" y="4072552"/>
            <a:ext cx="1463100" cy="1463100"/>
          </a:xfrm>
          <a:prstGeom prst="rect">
            <a:avLst/>
          </a:prstGeom>
          <a:noFill/>
          <a:ln>
            <a:noFill/>
          </a:ln>
        </p:spPr>
      </p:sp>
      <p:sp>
        <p:nvSpPr>
          <p:cNvPr id="524" name="Google Shape;524;p82"/>
          <p:cNvSpPr txBox="1"/>
          <p:nvPr>
            <p:ph idx="20" type="body"/>
          </p:nvPr>
        </p:nvSpPr>
        <p:spPr>
          <a:xfrm>
            <a:off x="8006633"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25" name="Google Shape;525;p82"/>
          <p:cNvSpPr txBox="1"/>
          <p:nvPr>
            <p:ph idx="21" type="body"/>
          </p:nvPr>
        </p:nvSpPr>
        <p:spPr>
          <a:xfrm>
            <a:off x="8006633"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526" name="Google Shape;526;p8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7" name="Shape 527"/>
        <p:cNvGrpSpPr/>
        <p:nvPr/>
      </p:nvGrpSpPr>
      <p:grpSpPr>
        <a:xfrm>
          <a:off x="0" y="0"/>
          <a:ext cx="0" cy="0"/>
          <a:chOff x="0" y="0"/>
          <a:chExt cx="0" cy="0"/>
        </a:xfrm>
      </p:grpSpPr>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528" name="Shape 528"/>
        <p:cNvGrpSpPr/>
        <p:nvPr/>
      </p:nvGrpSpPr>
      <p:grpSpPr>
        <a:xfrm>
          <a:off x="0" y="0"/>
          <a:ext cx="0" cy="0"/>
          <a:chOff x="0" y="0"/>
          <a:chExt cx="0" cy="0"/>
        </a:xfrm>
      </p:grpSpPr>
      <p:sp>
        <p:nvSpPr>
          <p:cNvPr id="529" name="Google Shape;529;p84"/>
          <p:cNvSpPr txBox="1"/>
          <p:nvPr>
            <p:ph idx="1" type="body"/>
          </p:nvPr>
        </p:nvSpPr>
        <p:spPr>
          <a:xfrm>
            <a:off x="616639" y="2385835"/>
            <a:ext cx="54795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0" name="Google Shape;530;p84"/>
          <p:cNvSpPr txBox="1"/>
          <p:nvPr>
            <p:ph idx="2" type="body"/>
          </p:nvPr>
        </p:nvSpPr>
        <p:spPr>
          <a:xfrm>
            <a:off x="6325085" y="23842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1" name="Google Shape;531;p84"/>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2" name="Google Shape;532;p8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33" name="Google Shape;533;p8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34" name="Google Shape;534;p8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535" name="Shape 535"/>
        <p:cNvGrpSpPr/>
        <p:nvPr/>
      </p:nvGrpSpPr>
      <p:grpSpPr>
        <a:xfrm>
          <a:off x="0" y="0"/>
          <a:ext cx="0" cy="0"/>
          <a:chOff x="0" y="0"/>
          <a:chExt cx="0" cy="0"/>
        </a:xfrm>
      </p:grpSpPr>
      <p:cxnSp>
        <p:nvCxnSpPr>
          <p:cNvPr id="536" name="Google Shape;536;p85"/>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537" name="Google Shape;537;p85"/>
          <p:cNvSpPr txBox="1"/>
          <p:nvPr>
            <p:ph idx="1" type="body"/>
          </p:nvPr>
        </p:nvSpPr>
        <p:spPr>
          <a:xfrm>
            <a:off x="616639" y="2309635"/>
            <a:ext cx="5322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8" name="Google Shape;538;p85"/>
          <p:cNvSpPr txBox="1"/>
          <p:nvPr>
            <p:ph idx="2" type="body"/>
          </p:nvPr>
        </p:nvSpPr>
        <p:spPr>
          <a:xfrm>
            <a:off x="6325085" y="23080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9" name="Google Shape;539;p85"/>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40" name="Google Shape;540;p8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47" name="Shape 47"/>
        <p:cNvGrpSpPr/>
        <p:nvPr/>
      </p:nvGrpSpPr>
      <p:grpSpPr>
        <a:xfrm>
          <a:off x="0" y="0"/>
          <a:ext cx="0" cy="0"/>
          <a:chOff x="0" y="0"/>
          <a:chExt cx="0" cy="0"/>
        </a:xfrm>
      </p:grpSpPr>
      <p:sp>
        <p:nvSpPr>
          <p:cNvPr id="48" name="Google Shape;48;p3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 name="Google Shape;49;p3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0" name="Google Shape;50;p3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1" name="Google Shape;51;p34"/>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541" name="Shape 541"/>
        <p:cNvGrpSpPr/>
        <p:nvPr/>
      </p:nvGrpSpPr>
      <p:grpSpPr>
        <a:xfrm>
          <a:off x="0" y="0"/>
          <a:ext cx="0" cy="0"/>
          <a:chOff x="0" y="0"/>
          <a:chExt cx="0" cy="0"/>
        </a:xfrm>
      </p:grpSpPr>
      <p:cxnSp>
        <p:nvCxnSpPr>
          <p:cNvPr id="542" name="Google Shape;542;p86"/>
          <p:cNvCxnSpPr/>
          <p:nvPr/>
        </p:nvCxnSpPr>
        <p:spPr>
          <a:xfrm>
            <a:off x="4114802" y="24481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43" name="Google Shape;543;p86"/>
          <p:cNvCxnSpPr/>
          <p:nvPr/>
        </p:nvCxnSpPr>
        <p:spPr>
          <a:xfrm>
            <a:off x="7955974" y="2448902"/>
            <a:ext cx="0" cy="3201000"/>
          </a:xfrm>
          <a:prstGeom prst="straightConnector1">
            <a:avLst/>
          </a:prstGeom>
          <a:noFill/>
          <a:ln cap="flat" cmpd="sng" w="12700">
            <a:solidFill>
              <a:schemeClr val="accent6"/>
            </a:solidFill>
            <a:prstDash val="solid"/>
            <a:round/>
            <a:headEnd len="sm" w="sm" type="none"/>
            <a:tailEnd len="sm" w="sm" type="none"/>
          </a:ln>
        </p:spPr>
      </p:cxnSp>
      <p:sp>
        <p:nvSpPr>
          <p:cNvPr id="544" name="Google Shape;544;p86"/>
          <p:cNvSpPr txBox="1"/>
          <p:nvPr>
            <p:ph idx="1" type="body"/>
          </p:nvPr>
        </p:nvSpPr>
        <p:spPr>
          <a:xfrm>
            <a:off x="11728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545" name="Google Shape;545;p86"/>
          <p:cNvSpPr txBox="1"/>
          <p:nvPr>
            <p:ph idx="2" type="body"/>
          </p:nvPr>
        </p:nvSpPr>
        <p:spPr>
          <a:xfrm>
            <a:off x="1172897" y="2946512"/>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546" name="Google Shape;546;p86"/>
          <p:cNvSpPr txBox="1"/>
          <p:nvPr>
            <p:ph idx="3" type="body"/>
          </p:nvPr>
        </p:nvSpPr>
        <p:spPr>
          <a:xfrm>
            <a:off x="501406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547" name="Google Shape;547;p86"/>
          <p:cNvSpPr txBox="1"/>
          <p:nvPr>
            <p:ph idx="4" type="body"/>
          </p:nvPr>
        </p:nvSpPr>
        <p:spPr>
          <a:xfrm>
            <a:off x="5014068"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548" name="Google Shape;548;p86"/>
          <p:cNvSpPr txBox="1"/>
          <p:nvPr>
            <p:ph idx="5" type="body"/>
          </p:nvPr>
        </p:nvSpPr>
        <p:spPr>
          <a:xfrm>
            <a:off x="894212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549" name="Google Shape;549;p86"/>
          <p:cNvSpPr txBox="1"/>
          <p:nvPr>
            <p:ph idx="6" type="body"/>
          </p:nvPr>
        </p:nvSpPr>
        <p:spPr>
          <a:xfrm>
            <a:off x="8928524"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550" name="Google Shape;550;p86"/>
          <p:cNvSpPr txBox="1"/>
          <p:nvPr>
            <p:ph idx="7"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51" name="Google Shape;551;p8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552" name="Shape 552"/>
        <p:cNvGrpSpPr/>
        <p:nvPr/>
      </p:nvGrpSpPr>
      <p:grpSpPr>
        <a:xfrm>
          <a:off x="0" y="0"/>
          <a:ext cx="0" cy="0"/>
          <a:chOff x="0" y="0"/>
          <a:chExt cx="0" cy="0"/>
        </a:xfrm>
      </p:grpSpPr>
      <p:sp>
        <p:nvSpPr>
          <p:cNvPr id="553" name="Google Shape;553;p87"/>
          <p:cNvSpPr/>
          <p:nvPr>
            <p:ph idx="2" type="pic"/>
          </p:nvPr>
        </p:nvSpPr>
        <p:spPr>
          <a:xfrm>
            <a:off x="1823096" y="2574245"/>
            <a:ext cx="1005900" cy="1005900"/>
          </a:xfrm>
          <a:prstGeom prst="rect">
            <a:avLst/>
          </a:prstGeom>
          <a:noFill/>
          <a:ln>
            <a:noFill/>
          </a:ln>
        </p:spPr>
      </p:sp>
      <p:sp>
        <p:nvSpPr>
          <p:cNvPr id="554" name="Google Shape;554;p87"/>
          <p:cNvSpPr/>
          <p:nvPr>
            <p:ph idx="3" type="pic"/>
          </p:nvPr>
        </p:nvSpPr>
        <p:spPr>
          <a:xfrm>
            <a:off x="5593080" y="2574245"/>
            <a:ext cx="1005900" cy="1005900"/>
          </a:xfrm>
          <a:prstGeom prst="rect">
            <a:avLst/>
          </a:prstGeom>
          <a:noFill/>
          <a:ln>
            <a:noFill/>
          </a:ln>
        </p:spPr>
      </p:sp>
      <p:sp>
        <p:nvSpPr>
          <p:cNvPr id="555" name="Google Shape;555;p87"/>
          <p:cNvSpPr/>
          <p:nvPr>
            <p:ph idx="4" type="pic"/>
          </p:nvPr>
        </p:nvSpPr>
        <p:spPr>
          <a:xfrm>
            <a:off x="9222271" y="2574245"/>
            <a:ext cx="1005900" cy="1005900"/>
          </a:xfrm>
          <a:prstGeom prst="rect">
            <a:avLst/>
          </a:prstGeom>
          <a:noFill/>
          <a:ln>
            <a:noFill/>
          </a:ln>
        </p:spPr>
      </p:sp>
      <p:cxnSp>
        <p:nvCxnSpPr>
          <p:cNvPr id="556" name="Google Shape;556;p87"/>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57" name="Google Shape;557;p87"/>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558" name="Google Shape;558;p87"/>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559" name="Google Shape;559;p87"/>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560" name="Google Shape;560;p87"/>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561" name="Google Shape;561;p87"/>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562" name="Google Shape;562;p87"/>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563" name="Google Shape;563;p87"/>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564" name="Google Shape;564;p87"/>
          <p:cNvSpPr txBox="1"/>
          <p:nvPr>
            <p:ph idx="1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65" name="Google Shape;565;p8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566" name="Shape 566"/>
        <p:cNvGrpSpPr/>
        <p:nvPr/>
      </p:nvGrpSpPr>
      <p:grpSpPr>
        <a:xfrm>
          <a:off x="0" y="0"/>
          <a:ext cx="0" cy="0"/>
          <a:chOff x="0" y="0"/>
          <a:chExt cx="0" cy="0"/>
        </a:xfrm>
      </p:grpSpPr>
      <p:sp>
        <p:nvSpPr>
          <p:cNvPr id="567" name="Google Shape;567;p88"/>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68" name="Google Shape;568;p88"/>
          <p:cNvSpPr/>
          <p:nvPr>
            <p:ph idx="2" type="pic"/>
          </p:nvPr>
        </p:nvSpPr>
        <p:spPr>
          <a:xfrm>
            <a:off x="729761" y="1921550"/>
            <a:ext cx="822900" cy="822900"/>
          </a:xfrm>
          <a:prstGeom prst="rect">
            <a:avLst/>
          </a:prstGeom>
          <a:noFill/>
          <a:ln>
            <a:noFill/>
          </a:ln>
        </p:spPr>
      </p:sp>
      <p:sp>
        <p:nvSpPr>
          <p:cNvPr id="569" name="Google Shape;569;p88"/>
          <p:cNvSpPr/>
          <p:nvPr>
            <p:ph idx="3" type="pic"/>
          </p:nvPr>
        </p:nvSpPr>
        <p:spPr>
          <a:xfrm>
            <a:off x="729761" y="3037769"/>
            <a:ext cx="822900" cy="822900"/>
          </a:xfrm>
          <a:prstGeom prst="rect">
            <a:avLst/>
          </a:prstGeom>
          <a:noFill/>
          <a:ln>
            <a:noFill/>
          </a:ln>
        </p:spPr>
      </p:sp>
      <p:sp>
        <p:nvSpPr>
          <p:cNvPr id="570" name="Google Shape;570;p88"/>
          <p:cNvSpPr/>
          <p:nvPr>
            <p:ph idx="4" type="pic"/>
          </p:nvPr>
        </p:nvSpPr>
        <p:spPr>
          <a:xfrm>
            <a:off x="729761" y="4151979"/>
            <a:ext cx="822900" cy="822900"/>
          </a:xfrm>
          <a:prstGeom prst="rect">
            <a:avLst/>
          </a:prstGeom>
          <a:noFill/>
          <a:ln>
            <a:noFill/>
          </a:ln>
        </p:spPr>
      </p:sp>
      <p:sp>
        <p:nvSpPr>
          <p:cNvPr id="571" name="Google Shape;571;p88"/>
          <p:cNvSpPr/>
          <p:nvPr>
            <p:ph idx="5" type="pic"/>
          </p:nvPr>
        </p:nvSpPr>
        <p:spPr>
          <a:xfrm>
            <a:off x="729761" y="5262171"/>
            <a:ext cx="822900" cy="822900"/>
          </a:xfrm>
          <a:prstGeom prst="rect">
            <a:avLst/>
          </a:prstGeom>
          <a:noFill/>
          <a:ln>
            <a:noFill/>
          </a:ln>
        </p:spPr>
      </p:sp>
      <p:sp>
        <p:nvSpPr>
          <p:cNvPr id="572" name="Google Shape;572;p88"/>
          <p:cNvSpPr txBox="1"/>
          <p:nvPr>
            <p:ph idx="1" type="body"/>
          </p:nvPr>
        </p:nvSpPr>
        <p:spPr>
          <a:xfrm>
            <a:off x="2019578" y="1921550"/>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b="0"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573" name="Google Shape;573;p88"/>
          <p:cNvSpPr txBox="1"/>
          <p:nvPr>
            <p:ph idx="6" type="body"/>
          </p:nvPr>
        </p:nvSpPr>
        <p:spPr>
          <a:xfrm>
            <a:off x="2019578" y="303776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b="0"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574" name="Google Shape;574;p88"/>
          <p:cNvSpPr txBox="1"/>
          <p:nvPr>
            <p:ph idx="7" type="body"/>
          </p:nvPr>
        </p:nvSpPr>
        <p:spPr>
          <a:xfrm>
            <a:off x="2019578" y="415197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b="0"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575" name="Google Shape;575;p88"/>
          <p:cNvSpPr txBox="1"/>
          <p:nvPr>
            <p:ph idx="8" type="body"/>
          </p:nvPr>
        </p:nvSpPr>
        <p:spPr>
          <a:xfrm>
            <a:off x="2019578" y="5262171"/>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b="0"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576" name="Google Shape;576;p88"/>
          <p:cNvSpPr/>
          <p:nvPr>
            <p:ph idx="9" type="pic"/>
          </p:nvPr>
        </p:nvSpPr>
        <p:spPr>
          <a:xfrm flipH="1">
            <a:off x="6458875" y="416100"/>
            <a:ext cx="5733300" cy="6025800"/>
          </a:xfrm>
          <a:prstGeom prst="flowChartDelay">
            <a:avLst/>
          </a:prstGeom>
          <a:noFill/>
          <a:ln>
            <a:noFill/>
          </a:ln>
        </p:spPr>
      </p:sp>
      <p:sp>
        <p:nvSpPr>
          <p:cNvPr id="577" name="Google Shape;577;p8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578" name="Shape 578"/>
        <p:cNvGrpSpPr/>
        <p:nvPr/>
      </p:nvGrpSpPr>
      <p:grpSpPr>
        <a:xfrm>
          <a:off x="0" y="0"/>
          <a:ext cx="0" cy="0"/>
          <a:chOff x="0" y="0"/>
          <a:chExt cx="0" cy="0"/>
        </a:xfrm>
      </p:grpSpPr>
      <p:sp>
        <p:nvSpPr>
          <p:cNvPr id="579" name="Google Shape;579;p89"/>
          <p:cNvSpPr/>
          <p:nvPr>
            <p:ph idx="2" type="pic"/>
          </p:nvPr>
        </p:nvSpPr>
        <p:spPr>
          <a:xfrm>
            <a:off x="0" y="416100"/>
            <a:ext cx="5733300" cy="6025800"/>
          </a:xfrm>
          <a:prstGeom prst="flowChartDelay">
            <a:avLst/>
          </a:prstGeom>
          <a:noFill/>
          <a:ln>
            <a:noFill/>
          </a:ln>
        </p:spPr>
      </p:sp>
      <p:sp>
        <p:nvSpPr>
          <p:cNvPr id="580" name="Google Shape;580;p89"/>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1" name="Google Shape;581;p89"/>
          <p:cNvSpPr txBox="1"/>
          <p:nvPr>
            <p:ph idx="3"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2" name="Google Shape;582;p89"/>
          <p:cNvSpPr txBox="1"/>
          <p:nvPr>
            <p:ph type="title"/>
          </p:nvPr>
        </p:nvSpPr>
        <p:spPr>
          <a:xfrm>
            <a:off x="6096000" y="65925"/>
            <a:ext cx="54672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583" name="Shape 583"/>
        <p:cNvGrpSpPr/>
        <p:nvPr/>
      </p:nvGrpSpPr>
      <p:grpSpPr>
        <a:xfrm>
          <a:off x="0" y="0"/>
          <a:ext cx="0" cy="0"/>
          <a:chOff x="0" y="0"/>
          <a:chExt cx="0" cy="0"/>
        </a:xfrm>
      </p:grpSpPr>
      <p:sp>
        <p:nvSpPr>
          <p:cNvPr id="584" name="Google Shape;584;p90"/>
          <p:cNvSpPr/>
          <p:nvPr/>
        </p:nvSpPr>
        <p:spPr>
          <a:xfrm>
            <a:off x="4953964" y="1855357"/>
            <a:ext cx="6971700" cy="6971700"/>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5" name="Google Shape;585;p90"/>
          <p:cNvSpPr/>
          <p:nvPr/>
        </p:nvSpPr>
        <p:spPr>
          <a:xfrm rot="10800000">
            <a:off x="7287775" y="-641793"/>
            <a:ext cx="6971700" cy="6971700"/>
          </a:xfrm>
          <a:prstGeom prst="pie">
            <a:avLst>
              <a:gd fmla="val 16200178" name="adj1"/>
              <a:gd fmla="val 199" name="adj2"/>
            </a:avLst>
          </a:prstGeom>
          <a:solidFill>
            <a:srgbClr val="2BA49C">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6" name="Google Shape;586;p90"/>
          <p:cNvSpPr txBox="1"/>
          <p:nvPr>
            <p:ph idx="1" type="body"/>
          </p:nvPr>
        </p:nvSpPr>
        <p:spPr>
          <a:xfrm>
            <a:off x="7974958" y="2963119"/>
            <a:ext cx="2743200" cy="2196300"/>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587" name="Google Shape;587;p90"/>
          <p:cNvSpPr txBox="1"/>
          <p:nvPr>
            <p:ph idx="2" type="body"/>
          </p:nvPr>
        </p:nvSpPr>
        <p:spPr>
          <a:xfrm>
            <a:off x="616639" y="2385835"/>
            <a:ext cx="66282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8" name="Google Shape;588;p90"/>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9" name="Google Shape;589;p9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590" name="Shape 590"/>
        <p:cNvGrpSpPr/>
        <p:nvPr/>
      </p:nvGrpSpPr>
      <p:grpSpPr>
        <a:xfrm>
          <a:off x="0" y="0"/>
          <a:ext cx="0" cy="0"/>
          <a:chOff x="0" y="0"/>
          <a:chExt cx="0" cy="0"/>
        </a:xfrm>
      </p:grpSpPr>
      <p:sp>
        <p:nvSpPr>
          <p:cNvPr id="591" name="Google Shape;591;p91"/>
          <p:cNvSpPr/>
          <p:nvPr/>
        </p:nvSpPr>
        <p:spPr>
          <a:xfrm>
            <a:off x="5109730"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8627"/>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592" name="Google Shape;592;p91"/>
          <p:cNvSpPr/>
          <p:nvPr/>
        </p:nvSpPr>
        <p:spPr>
          <a:xfrm>
            <a:off x="2370667"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00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593" name="Google Shape;593;p91"/>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4" name="Google Shape;594;p91"/>
          <p:cNvSpPr txBox="1"/>
          <p:nvPr>
            <p:ph idx="2" type="body"/>
          </p:nvPr>
        </p:nvSpPr>
        <p:spPr>
          <a:xfrm>
            <a:off x="2539999"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5" name="Google Shape;595;p91"/>
          <p:cNvSpPr txBox="1"/>
          <p:nvPr>
            <p:ph idx="3" type="body"/>
          </p:nvPr>
        </p:nvSpPr>
        <p:spPr>
          <a:xfrm>
            <a:off x="6829776"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6" name="Google Shape;596;p9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597" name="Shape 597"/>
        <p:cNvGrpSpPr/>
        <p:nvPr/>
      </p:nvGrpSpPr>
      <p:grpSpPr>
        <a:xfrm>
          <a:off x="0" y="0"/>
          <a:ext cx="0" cy="0"/>
          <a:chOff x="0" y="0"/>
          <a:chExt cx="0" cy="0"/>
        </a:xfrm>
      </p:grpSpPr>
      <p:sp>
        <p:nvSpPr>
          <p:cNvPr id="598" name="Google Shape;598;p92"/>
          <p:cNvSpPr/>
          <p:nvPr>
            <p:ph idx="2" type="pic"/>
          </p:nvPr>
        </p:nvSpPr>
        <p:spPr>
          <a:xfrm>
            <a:off x="628891" y="1672660"/>
            <a:ext cx="2543700" cy="2297400"/>
          </a:xfrm>
          <a:prstGeom prst="rect">
            <a:avLst/>
          </a:prstGeom>
          <a:noFill/>
          <a:ln>
            <a:noFill/>
          </a:ln>
        </p:spPr>
      </p:sp>
      <p:sp>
        <p:nvSpPr>
          <p:cNvPr id="599" name="Google Shape;599;p92"/>
          <p:cNvSpPr/>
          <p:nvPr>
            <p:ph idx="3" type="pic"/>
          </p:nvPr>
        </p:nvSpPr>
        <p:spPr>
          <a:xfrm>
            <a:off x="3302977" y="1672660"/>
            <a:ext cx="2543700" cy="2297400"/>
          </a:xfrm>
          <a:prstGeom prst="rect">
            <a:avLst/>
          </a:prstGeom>
          <a:noFill/>
          <a:ln>
            <a:noFill/>
          </a:ln>
        </p:spPr>
      </p:sp>
      <p:sp>
        <p:nvSpPr>
          <p:cNvPr id="600" name="Google Shape;600;p92"/>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01" name="Google Shape;601;p92"/>
          <p:cNvSpPr txBox="1"/>
          <p:nvPr>
            <p:ph idx="4"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02" name="Google Shape;602;p92"/>
          <p:cNvSpPr/>
          <p:nvPr>
            <p:ph idx="5" type="pic"/>
          </p:nvPr>
        </p:nvSpPr>
        <p:spPr>
          <a:xfrm>
            <a:off x="628891" y="4080194"/>
            <a:ext cx="2543700" cy="2297400"/>
          </a:xfrm>
          <a:prstGeom prst="rect">
            <a:avLst/>
          </a:prstGeom>
          <a:noFill/>
          <a:ln>
            <a:noFill/>
          </a:ln>
        </p:spPr>
      </p:sp>
      <p:sp>
        <p:nvSpPr>
          <p:cNvPr id="603" name="Google Shape;603;p92"/>
          <p:cNvSpPr/>
          <p:nvPr>
            <p:ph idx="6" type="pic"/>
          </p:nvPr>
        </p:nvSpPr>
        <p:spPr>
          <a:xfrm>
            <a:off x="3302977" y="4080194"/>
            <a:ext cx="2543700" cy="2297400"/>
          </a:xfrm>
          <a:prstGeom prst="rect">
            <a:avLst/>
          </a:prstGeom>
          <a:noFill/>
          <a:ln>
            <a:noFill/>
          </a:ln>
        </p:spPr>
      </p:sp>
      <p:sp>
        <p:nvSpPr>
          <p:cNvPr id="604" name="Google Shape;604;p9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605" name="Shape 605"/>
        <p:cNvGrpSpPr/>
        <p:nvPr/>
      </p:nvGrpSpPr>
      <p:grpSpPr>
        <a:xfrm>
          <a:off x="0" y="0"/>
          <a:ext cx="0" cy="0"/>
          <a:chOff x="0" y="0"/>
          <a:chExt cx="0" cy="0"/>
        </a:xfrm>
      </p:grpSpPr>
      <p:sp>
        <p:nvSpPr>
          <p:cNvPr id="606" name="Google Shape;606;p93"/>
          <p:cNvSpPr/>
          <p:nvPr>
            <p:ph idx="2" type="chart"/>
          </p:nvPr>
        </p:nvSpPr>
        <p:spPr>
          <a:xfrm>
            <a:off x="5920502" y="2353895"/>
            <a:ext cx="5683500" cy="37431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07" name="Google Shape;607;p93"/>
          <p:cNvSpPr txBox="1"/>
          <p:nvPr>
            <p:ph idx="1" type="body"/>
          </p:nvPr>
        </p:nvSpPr>
        <p:spPr>
          <a:xfrm>
            <a:off x="1233693" y="305794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08" name="Google Shape;608;p93"/>
          <p:cNvSpPr txBox="1"/>
          <p:nvPr>
            <p:ph idx="3" type="body"/>
          </p:nvPr>
        </p:nvSpPr>
        <p:spPr>
          <a:xfrm>
            <a:off x="1228229" y="264895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609" name="Google Shape;609;p93"/>
          <p:cNvSpPr txBox="1"/>
          <p:nvPr>
            <p:ph idx="4" type="body"/>
          </p:nvPr>
        </p:nvSpPr>
        <p:spPr>
          <a:xfrm>
            <a:off x="1228229" y="400359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10" name="Google Shape;610;p93"/>
          <p:cNvSpPr txBox="1"/>
          <p:nvPr>
            <p:ph idx="5" type="body"/>
          </p:nvPr>
        </p:nvSpPr>
        <p:spPr>
          <a:xfrm>
            <a:off x="1222765" y="359460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611" name="Google Shape;611;p93"/>
          <p:cNvSpPr txBox="1"/>
          <p:nvPr>
            <p:ph idx="6" type="body"/>
          </p:nvPr>
        </p:nvSpPr>
        <p:spPr>
          <a:xfrm>
            <a:off x="1244367" y="497673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12" name="Google Shape;612;p93"/>
          <p:cNvSpPr txBox="1"/>
          <p:nvPr>
            <p:ph idx="7" type="body"/>
          </p:nvPr>
        </p:nvSpPr>
        <p:spPr>
          <a:xfrm>
            <a:off x="1238903" y="456774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613" name="Google Shape;613;p93"/>
          <p:cNvSpPr txBox="1"/>
          <p:nvPr>
            <p:ph idx="8"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14" name="Google Shape;614;p93"/>
          <p:cNvSpPr/>
          <p:nvPr>
            <p:ph idx="9" type="pic"/>
          </p:nvPr>
        </p:nvSpPr>
        <p:spPr>
          <a:xfrm>
            <a:off x="616639" y="2669177"/>
            <a:ext cx="365700" cy="365700"/>
          </a:xfrm>
          <a:prstGeom prst="rect">
            <a:avLst/>
          </a:prstGeom>
          <a:noFill/>
          <a:ln>
            <a:noFill/>
          </a:ln>
        </p:spPr>
      </p:sp>
      <p:sp>
        <p:nvSpPr>
          <p:cNvPr id="615" name="Google Shape;615;p93"/>
          <p:cNvSpPr/>
          <p:nvPr>
            <p:ph idx="13" type="pic"/>
          </p:nvPr>
        </p:nvSpPr>
        <p:spPr>
          <a:xfrm>
            <a:off x="616639" y="3583577"/>
            <a:ext cx="365700" cy="365700"/>
          </a:xfrm>
          <a:prstGeom prst="rect">
            <a:avLst/>
          </a:prstGeom>
          <a:noFill/>
          <a:ln>
            <a:noFill/>
          </a:ln>
        </p:spPr>
      </p:sp>
      <p:sp>
        <p:nvSpPr>
          <p:cNvPr id="616" name="Google Shape;616;p93"/>
          <p:cNvSpPr/>
          <p:nvPr>
            <p:ph idx="14" type="pic"/>
          </p:nvPr>
        </p:nvSpPr>
        <p:spPr>
          <a:xfrm>
            <a:off x="616639" y="4565710"/>
            <a:ext cx="365700" cy="365700"/>
          </a:xfrm>
          <a:prstGeom prst="rect">
            <a:avLst/>
          </a:prstGeom>
          <a:noFill/>
          <a:ln>
            <a:noFill/>
          </a:ln>
        </p:spPr>
      </p:sp>
      <p:sp>
        <p:nvSpPr>
          <p:cNvPr id="617" name="Google Shape;617;p9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618" name="Shape 618"/>
        <p:cNvGrpSpPr/>
        <p:nvPr/>
      </p:nvGrpSpPr>
      <p:grpSpPr>
        <a:xfrm>
          <a:off x="0" y="0"/>
          <a:ext cx="0" cy="0"/>
          <a:chOff x="0" y="0"/>
          <a:chExt cx="0" cy="0"/>
        </a:xfrm>
      </p:grpSpPr>
      <p:sp>
        <p:nvSpPr>
          <p:cNvPr id="619" name="Google Shape;619;p94"/>
          <p:cNvSpPr/>
          <p:nvPr/>
        </p:nvSpPr>
        <p:spPr>
          <a:xfrm>
            <a:off x="6463894" y="3715473"/>
            <a:ext cx="2784300" cy="2477100"/>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20" name="Google Shape;620;p94"/>
          <p:cNvSpPr txBox="1"/>
          <p:nvPr/>
        </p:nvSpPr>
        <p:spPr>
          <a:xfrm>
            <a:off x="6736467" y="3945480"/>
            <a:ext cx="19932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1" name="Google Shape;621;p94"/>
          <p:cNvSpPr txBox="1"/>
          <p:nvPr/>
        </p:nvSpPr>
        <p:spPr>
          <a:xfrm>
            <a:off x="6736467" y="4785000"/>
            <a:ext cx="19932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622" name="Google Shape;622;p94"/>
          <p:cNvSpPr/>
          <p:nvPr/>
        </p:nvSpPr>
        <p:spPr>
          <a:xfrm>
            <a:off x="8729802" y="3930649"/>
            <a:ext cx="2458500" cy="2007300"/>
          </a:xfrm>
          <a:prstGeom prst="rect">
            <a:avLst/>
          </a:prstGeom>
          <a:solidFill>
            <a:srgbClr val="2BA49C">
              <a:alpha val="6000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23" name="Google Shape;623;p94"/>
          <p:cNvSpPr txBox="1"/>
          <p:nvPr/>
        </p:nvSpPr>
        <p:spPr>
          <a:xfrm>
            <a:off x="9084512" y="3945480"/>
            <a:ext cx="21447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4" name="Google Shape;624;p94"/>
          <p:cNvSpPr txBox="1"/>
          <p:nvPr/>
        </p:nvSpPr>
        <p:spPr>
          <a:xfrm>
            <a:off x="9084512" y="4785000"/>
            <a:ext cx="21447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5" name="Google Shape;625;p94"/>
          <p:cNvSpPr/>
          <p:nvPr>
            <p:ph idx="2" type="chart"/>
          </p:nvPr>
        </p:nvSpPr>
        <p:spPr>
          <a:xfrm>
            <a:off x="616639" y="2353895"/>
            <a:ext cx="5536800" cy="36765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26" name="Google Shape;626;p94"/>
          <p:cNvSpPr txBox="1"/>
          <p:nvPr>
            <p:ph idx="1" type="body"/>
          </p:nvPr>
        </p:nvSpPr>
        <p:spPr>
          <a:xfrm>
            <a:off x="6463894" y="2277695"/>
            <a:ext cx="5398200" cy="1187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27" name="Google Shape;627;p94"/>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28" name="Google Shape;628;p9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629" name="Shape 629"/>
        <p:cNvGrpSpPr/>
        <p:nvPr/>
      </p:nvGrpSpPr>
      <p:grpSpPr>
        <a:xfrm>
          <a:off x="0" y="0"/>
          <a:ext cx="0" cy="0"/>
          <a:chOff x="0" y="0"/>
          <a:chExt cx="0" cy="0"/>
        </a:xfrm>
      </p:grpSpPr>
      <p:sp>
        <p:nvSpPr>
          <p:cNvPr id="630" name="Google Shape;630;p95"/>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31" name="Google Shape;631;p95"/>
          <p:cNvSpPr/>
          <p:nvPr/>
        </p:nvSpPr>
        <p:spPr>
          <a:xfrm flipH="1">
            <a:off x="5395187" y="129651"/>
            <a:ext cx="6240600" cy="6240600"/>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32" name="Google Shape;632;p95"/>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633" name="Google Shape;633;p95"/>
          <p:cNvSpPr/>
          <p:nvPr>
            <p:ph idx="2" type="pic"/>
          </p:nvPr>
        </p:nvSpPr>
        <p:spPr>
          <a:xfrm>
            <a:off x="8095047" y="1257696"/>
            <a:ext cx="2124300" cy="4571400"/>
          </a:xfrm>
          <a:prstGeom prst="roundRect">
            <a:avLst>
              <a:gd fmla="val 10302" name="adj"/>
            </a:avLst>
          </a:prstGeom>
          <a:solidFill>
            <a:schemeClr val="lt2"/>
          </a:solidFill>
          <a:ln>
            <a:noFill/>
          </a:ln>
        </p:spPr>
      </p:sp>
      <p:sp>
        <p:nvSpPr>
          <p:cNvPr id="634" name="Google Shape;634;p95"/>
          <p:cNvSpPr txBox="1"/>
          <p:nvPr>
            <p:ph idx="1" type="body"/>
          </p:nvPr>
        </p:nvSpPr>
        <p:spPr>
          <a:xfrm>
            <a:off x="616639" y="2385835"/>
            <a:ext cx="5817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5" name="Google Shape;635;p95"/>
          <p:cNvSpPr txBox="1"/>
          <p:nvPr>
            <p:ph idx="3" type="body"/>
          </p:nvPr>
        </p:nvSpPr>
        <p:spPr>
          <a:xfrm>
            <a:off x="616639" y="1472184"/>
            <a:ext cx="67212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6" name="Google Shape;636;p9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52" name="Shape 52"/>
        <p:cNvGrpSpPr/>
        <p:nvPr/>
      </p:nvGrpSpPr>
      <p:grpSpPr>
        <a:xfrm>
          <a:off x="0" y="0"/>
          <a:ext cx="0" cy="0"/>
          <a:chOff x="0" y="0"/>
          <a:chExt cx="0" cy="0"/>
        </a:xfrm>
      </p:grpSpPr>
      <p:sp>
        <p:nvSpPr>
          <p:cNvPr id="53" name="Google Shape;53;p35"/>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4" name="Google Shape;54;p35"/>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55" name="Google Shape;55;p35"/>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56" name="Google Shape;56;p3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57" name="Google Shape;57;p35"/>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58" name="Google Shape;58;p35"/>
          <p:cNvSpPr/>
          <p:nvPr>
            <p:ph idx="2" type="pic"/>
          </p:nvPr>
        </p:nvSpPr>
        <p:spPr>
          <a:xfrm>
            <a:off x="5976150" y="1872375"/>
            <a:ext cx="5027700" cy="3261900"/>
          </a:xfrm>
          <a:prstGeom prst="rect">
            <a:avLst/>
          </a:prstGeom>
          <a:solidFill>
            <a:srgbClr val="F2F2F2"/>
          </a:solidFill>
          <a:ln>
            <a:noFill/>
          </a:ln>
        </p:spPr>
      </p:sp>
      <p:sp>
        <p:nvSpPr>
          <p:cNvPr id="59" name="Google Shape;59;p3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0" name="Google Shape;60;p35"/>
          <p:cNvSpPr txBox="1"/>
          <p:nvPr>
            <p:ph idx="3" type="body"/>
          </p:nvPr>
        </p:nvSpPr>
        <p:spPr>
          <a:xfrm>
            <a:off x="609750" y="2385825"/>
            <a:ext cx="4893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637" name="Shape 637"/>
        <p:cNvGrpSpPr/>
        <p:nvPr/>
      </p:nvGrpSpPr>
      <p:grpSpPr>
        <a:xfrm>
          <a:off x="0" y="0"/>
          <a:ext cx="0" cy="0"/>
          <a:chOff x="0" y="0"/>
          <a:chExt cx="0" cy="0"/>
        </a:xfrm>
      </p:grpSpPr>
      <p:sp>
        <p:nvSpPr>
          <p:cNvPr id="638" name="Google Shape;638;p96"/>
          <p:cNvSpPr/>
          <p:nvPr/>
        </p:nvSpPr>
        <p:spPr>
          <a:xfrm>
            <a:off x="8833266" y="6569215"/>
            <a:ext cx="2602500" cy="159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639" name="Google Shape;639;p96"/>
          <p:cNvSpPr/>
          <p:nvPr/>
        </p:nvSpPr>
        <p:spPr>
          <a:xfrm>
            <a:off x="3505516" y="4154626"/>
            <a:ext cx="5406600" cy="5406600"/>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640" name="Google Shape;640;p96"/>
          <p:cNvSpPr/>
          <p:nvPr/>
        </p:nvSpPr>
        <p:spPr>
          <a:xfrm>
            <a:off x="3236290" y="3996266"/>
            <a:ext cx="5286600" cy="5286600"/>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641" name="Google Shape;641;p96"/>
          <p:cNvPicPr preferRelativeResize="0"/>
          <p:nvPr/>
        </p:nvPicPr>
        <p:blipFill rotWithShape="1">
          <a:blip r:embed="rId2">
            <a:alphaModFix/>
          </a:blip>
          <a:srcRect b="-250" l="0" r="0" t="0"/>
          <a:stretch/>
        </p:blipFill>
        <p:spPr>
          <a:xfrm>
            <a:off x="5021207" y="1876700"/>
            <a:ext cx="2321701" cy="4664524"/>
          </a:xfrm>
          <a:prstGeom prst="rect">
            <a:avLst/>
          </a:prstGeom>
          <a:noFill/>
          <a:ln>
            <a:noFill/>
          </a:ln>
        </p:spPr>
      </p:pic>
      <p:sp>
        <p:nvSpPr>
          <p:cNvPr id="642" name="Google Shape;642;p96"/>
          <p:cNvSpPr/>
          <p:nvPr>
            <p:ph idx="2" type="pic"/>
          </p:nvPr>
        </p:nvSpPr>
        <p:spPr>
          <a:xfrm>
            <a:off x="5146901" y="1993899"/>
            <a:ext cx="2048100" cy="4379100"/>
          </a:xfrm>
          <a:prstGeom prst="rect">
            <a:avLst/>
          </a:prstGeom>
          <a:noFill/>
          <a:ln>
            <a:noFill/>
          </a:ln>
        </p:spPr>
      </p:sp>
      <p:sp>
        <p:nvSpPr>
          <p:cNvPr id="643" name="Google Shape;643;p96"/>
          <p:cNvSpPr txBox="1"/>
          <p:nvPr>
            <p:ph idx="1" type="body"/>
          </p:nvPr>
        </p:nvSpPr>
        <p:spPr>
          <a:xfrm>
            <a:off x="8833267" y="2447367"/>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44" name="Google Shape;644;p96"/>
          <p:cNvSpPr txBox="1"/>
          <p:nvPr>
            <p:ph idx="3" type="body"/>
          </p:nvPr>
        </p:nvSpPr>
        <p:spPr>
          <a:xfrm>
            <a:off x="8833267" y="379848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45" name="Google Shape;645;p96"/>
          <p:cNvSpPr txBox="1"/>
          <p:nvPr>
            <p:ph idx="4" type="body"/>
          </p:nvPr>
        </p:nvSpPr>
        <p:spPr>
          <a:xfrm>
            <a:off x="8833266" y="511716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46" name="Google Shape;646;p96"/>
          <p:cNvSpPr txBox="1"/>
          <p:nvPr>
            <p:ph idx="5" type="body"/>
          </p:nvPr>
        </p:nvSpPr>
        <p:spPr>
          <a:xfrm>
            <a:off x="616639" y="2385835"/>
            <a:ext cx="42567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7" name="Google Shape;647;p96"/>
          <p:cNvSpPr txBox="1"/>
          <p:nvPr>
            <p:ph idx="6" type="body"/>
          </p:nvPr>
        </p:nvSpPr>
        <p:spPr>
          <a:xfrm>
            <a:off x="616639" y="1472184"/>
            <a:ext cx="42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8" name="Google Shape;648;p96"/>
          <p:cNvSpPr/>
          <p:nvPr>
            <p:ph idx="7" type="pic"/>
          </p:nvPr>
        </p:nvSpPr>
        <p:spPr>
          <a:xfrm>
            <a:off x="8146954" y="2518389"/>
            <a:ext cx="365700" cy="365700"/>
          </a:xfrm>
          <a:prstGeom prst="rect">
            <a:avLst/>
          </a:prstGeom>
          <a:noFill/>
          <a:ln>
            <a:noFill/>
          </a:ln>
        </p:spPr>
      </p:sp>
      <p:sp>
        <p:nvSpPr>
          <p:cNvPr id="649" name="Google Shape;649;p96"/>
          <p:cNvSpPr/>
          <p:nvPr>
            <p:ph idx="8" type="pic"/>
          </p:nvPr>
        </p:nvSpPr>
        <p:spPr>
          <a:xfrm>
            <a:off x="8146954" y="3860390"/>
            <a:ext cx="365700" cy="365700"/>
          </a:xfrm>
          <a:prstGeom prst="rect">
            <a:avLst/>
          </a:prstGeom>
          <a:noFill/>
          <a:ln>
            <a:noFill/>
          </a:ln>
        </p:spPr>
      </p:sp>
      <p:sp>
        <p:nvSpPr>
          <p:cNvPr id="650" name="Google Shape;650;p96"/>
          <p:cNvSpPr/>
          <p:nvPr>
            <p:ph idx="9" type="pic"/>
          </p:nvPr>
        </p:nvSpPr>
        <p:spPr>
          <a:xfrm>
            <a:off x="8146954" y="5179070"/>
            <a:ext cx="365700" cy="365700"/>
          </a:xfrm>
          <a:prstGeom prst="rect">
            <a:avLst/>
          </a:prstGeom>
          <a:noFill/>
          <a:ln>
            <a:noFill/>
          </a:ln>
        </p:spPr>
      </p:sp>
      <p:sp>
        <p:nvSpPr>
          <p:cNvPr id="651" name="Google Shape;651;p9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652" name="Shape 652"/>
        <p:cNvGrpSpPr/>
        <p:nvPr/>
      </p:nvGrpSpPr>
      <p:grpSpPr>
        <a:xfrm>
          <a:off x="0" y="0"/>
          <a:ext cx="0" cy="0"/>
          <a:chOff x="0" y="0"/>
          <a:chExt cx="0" cy="0"/>
        </a:xfrm>
      </p:grpSpPr>
      <p:sp>
        <p:nvSpPr>
          <p:cNvPr id="653" name="Google Shape;653;p97"/>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4" name="Google Shape;654;p97"/>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rgbClr val="000000"/>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rgbClr val="000000"/>
              </a:buClr>
              <a:buSzPts val="1710"/>
              <a:buFont typeface="Plus Jakarta Sans"/>
              <a:buChar char="□"/>
              <a:defRPr b="0" i="0" sz="1400" u="none" cap="none" strike="noStrike">
                <a:solidFill>
                  <a:srgbClr val="000000"/>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Medium"/>
                <a:ea typeface="Plus Jakarta Sans Medium"/>
                <a:cs typeface="Plus Jakarta Sans Medium"/>
                <a:sym typeface="Plus Jakarta Sans Medium"/>
              </a:defRPr>
            </a:lvl9pPr>
          </a:lstStyle>
          <a:p/>
        </p:txBody>
      </p:sp>
      <p:sp>
        <p:nvSpPr>
          <p:cNvPr id="655" name="Google Shape;655;p97"/>
          <p:cNvSpPr/>
          <p:nvPr/>
        </p:nvSpPr>
        <p:spPr>
          <a:xfrm>
            <a:off x="2236262" y="3835806"/>
            <a:ext cx="77757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6" name="Google Shape;656;p97"/>
          <p:cNvSpPr txBox="1"/>
          <p:nvPr>
            <p:ph idx="2"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57" name="Google Shape;657;p97"/>
          <p:cNvSpPr txBox="1"/>
          <p:nvPr>
            <p:ph idx="3" type="body"/>
          </p:nvPr>
        </p:nvSpPr>
        <p:spPr>
          <a:xfrm>
            <a:off x="5105106"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b="0"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9pPr>
          </a:lstStyle>
          <a:p/>
        </p:txBody>
      </p:sp>
      <p:sp>
        <p:nvSpPr>
          <p:cNvPr id="658" name="Google Shape;658;p97"/>
          <p:cNvSpPr txBox="1"/>
          <p:nvPr>
            <p:ph idx="4" type="body"/>
          </p:nvPr>
        </p:nvSpPr>
        <p:spPr>
          <a:xfrm>
            <a:off x="7879079"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59" name="Google Shape;659;p97"/>
          <p:cNvSpPr txBox="1"/>
          <p:nvPr>
            <p:ph idx="5" type="body"/>
          </p:nvPr>
        </p:nvSpPr>
        <p:spPr>
          <a:xfrm>
            <a:off x="2916218"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Clr>
                <a:srgbClr val="000000"/>
              </a:buClr>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Clr>
                <a:srgbClr val="000000"/>
              </a:buClr>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Clr>
                <a:srgbClr val="000000"/>
              </a:buClr>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Clr>
                <a:srgbClr val="000000"/>
              </a:buClr>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Clr>
                <a:srgbClr val="000000"/>
              </a:buClr>
              <a:buSzPts val="1400"/>
              <a:buFont typeface="Plus Jakarta Sans"/>
              <a:buNone/>
              <a:defRPr b="0"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rgbClr val="000000"/>
              </a:buClr>
              <a:buSzPts val="1400"/>
              <a:buFont typeface="Plus Jakarta Sans"/>
              <a:buNone/>
              <a:defRPr b="0"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rgbClr val="000000"/>
              </a:buClr>
              <a:buSzPts val="1400"/>
              <a:buFont typeface="Plus Jakarta Sans"/>
              <a:buNone/>
              <a:defRPr b="0"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rgbClr val="000000"/>
              </a:buClr>
              <a:buSzPts val="1400"/>
              <a:buFont typeface="Plus Jakarta Sans"/>
              <a:buNone/>
              <a:defRPr b="0" i="0" sz="1400" u="none" cap="none" strike="noStrike">
                <a:solidFill>
                  <a:srgbClr val="000000"/>
                </a:solidFill>
                <a:latin typeface="Plus Jakarta Sans"/>
                <a:ea typeface="Plus Jakarta Sans"/>
                <a:cs typeface="Plus Jakarta Sans"/>
                <a:sym typeface="Plus Jakarta Sans"/>
              </a:defRPr>
            </a:lvl9pPr>
          </a:lstStyle>
          <a:p/>
        </p:txBody>
      </p:sp>
      <p:sp>
        <p:nvSpPr>
          <p:cNvPr id="660" name="Google Shape;660;p97"/>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1" name="Google Shape;661;p97"/>
          <p:cNvSpPr txBox="1"/>
          <p:nvPr>
            <p:ph idx="6"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62" name="Google Shape;662;p97"/>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3" name="Google Shape;663;p97"/>
          <p:cNvSpPr txBox="1"/>
          <p:nvPr>
            <p:ph idx="7" type="body"/>
          </p:nvPr>
        </p:nvSpPr>
        <p:spPr>
          <a:xfrm>
            <a:off x="5763590"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64" name="Google Shape;664;p9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665" name="Shape 665"/>
        <p:cNvGrpSpPr/>
        <p:nvPr/>
      </p:nvGrpSpPr>
      <p:grpSpPr>
        <a:xfrm>
          <a:off x="0" y="0"/>
          <a:ext cx="0" cy="0"/>
          <a:chOff x="0" y="0"/>
          <a:chExt cx="0" cy="0"/>
        </a:xfrm>
      </p:grpSpPr>
      <p:sp>
        <p:nvSpPr>
          <p:cNvPr id="666" name="Google Shape;666;p98"/>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7" name="Google Shape;667;p98"/>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68" name="Google Shape;668;p98"/>
          <p:cNvSpPr/>
          <p:nvPr/>
        </p:nvSpPr>
        <p:spPr>
          <a:xfrm>
            <a:off x="1423686" y="3835806"/>
            <a:ext cx="93639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9" name="Google Shape;669;p98"/>
          <p:cNvSpPr txBox="1"/>
          <p:nvPr>
            <p:ph idx="2" type="body"/>
          </p:nvPr>
        </p:nvSpPr>
        <p:spPr>
          <a:xfrm>
            <a:off x="1529084"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70" name="Google Shape;670;p98"/>
          <p:cNvSpPr txBox="1"/>
          <p:nvPr>
            <p:ph idx="3" type="body"/>
          </p:nvPr>
        </p:nvSpPr>
        <p:spPr>
          <a:xfrm>
            <a:off x="4013309"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71" name="Google Shape;671;p98"/>
          <p:cNvSpPr txBox="1"/>
          <p:nvPr>
            <p:ph idx="4" type="body"/>
          </p:nvPr>
        </p:nvSpPr>
        <p:spPr>
          <a:xfrm>
            <a:off x="6383364"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72" name="Google Shape;672;p98"/>
          <p:cNvSpPr txBox="1"/>
          <p:nvPr>
            <p:ph idx="5" type="body"/>
          </p:nvPr>
        </p:nvSpPr>
        <p:spPr>
          <a:xfrm>
            <a:off x="1972945"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73" name="Google Shape;673;p98"/>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4" name="Google Shape;674;p98"/>
          <p:cNvSpPr txBox="1"/>
          <p:nvPr>
            <p:ph idx="6" type="body"/>
          </p:nvPr>
        </p:nvSpPr>
        <p:spPr>
          <a:xfrm>
            <a:off x="7126821"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75" name="Google Shape;675;p98"/>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6" name="Google Shape;676;p98"/>
          <p:cNvSpPr txBox="1"/>
          <p:nvPr>
            <p:ph idx="7" type="body"/>
          </p:nvPr>
        </p:nvSpPr>
        <p:spPr>
          <a:xfrm>
            <a:off x="4671793"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77" name="Google Shape;677;p98"/>
          <p:cNvSpPr txBox="1"/>
          <p:nvPr>
            <p:ph idx="8" type="body"/>
          </p:nvPr>
        </p:nvSpPr>
        <p:spPr>
          <a:xfrm>
            <a:off x="8730267"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78" name="Google Shape;678;p98"/>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9" name="Google Shape;679;p98"/>
          <p:cNvSpPr txBox="1"/>
          <p:nvPr>
            <p:ph idx="9" type="body"/>
          </p:nvPr>
        </p:nvSpPr>
        <p:spPr>
          <a:xfrm>
            <a:off x="9388751"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80" name="Google Shape;680;p9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681" name="Shape 681"/>
        <p:cNvGrpSpPr/>
        <p:nvPr/>
      </p:nvGrpSpPr>
      <p:grpSpPr>
        <a:xfrm>
          <a:off x="0" y="0"/>
          <a:ext cx="0" cy="0"/>
          <a:chOff x="0" y="0"/>
          <a:chExt cx="0" cy="0"/>
        </a:xfrm>
      </p:grpSpPr>
      <p:sp>
        <p:nvSpPr>
          <p:cNvPr id="682" name="Google Shape;682;p99"/>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83" name="Google Shape;683;p99"/>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4" name="Google Shape;684;p99"/>
          <p:cNvSpPr/>
          <p:nvPr/>
        </p:nvSpPr>
        <p:spPr>
          <a:xfrm>
            <a:off x="810228" y="3835806"/>
            <a:ext cx="106380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5" name="Google Shape;685;p99"/>
          <p:cNvSpPr txBox="1"/>
          <p:nvPr>
            <p:ph idx="2" type="body"/>
          </p:nvPr>
        </p:nvSpPr>
        <p:spPr>
          <a:xfrm>
            <a:off x="810228"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686" name="Google Shape;686;p99"/>
          <p:cNvSpPr txBox="1"/>
          <p:nvPr>
            <p:ph idx="3" type="body"/>
          </p:nvPr>
        </p:nvSpPr>
        <p:spPr>
          <a:xfrm>
            <a:off x="3000855"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87" name="Google Shape;687;p99"/>
          <p:cNvSpPr txBox="1"/>
          <p:nvPr>
            <p:ph idx="4" type="body"/>
          </p:nvPr>
        </p:nvSpPr>
        <p:spPr>
          <a:xfrm>
            <a:off x="512790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88" name="Google Shape;688;p99"/>
          <p:cNvSpPr txBox="1"/>
          <p:nvPr>
            <p:ph idx="5" type="body"/>
          </p:nvPr>
        </p:nvSpPr>
        <p:spPr>
          <a:xfrm>
            <a:off x="1254089"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89" name="Google Shape;689;p99"/>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0" name="Google Shape;690;p99"/>
          <p:cNvSpPr txBox="1"/>
          <p:nvPr>
            <p:ph idx="6" type="body"/>
          </p:nvPr>
        </p:nvSpPr>
        <p:spPr>
          <a:xfrm>
            <a:off x="587135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91" name="Google Shape;691;p99"/>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2" name="Google Shape;692;p99"/>
          <p:cNvSpPr txBox="1"/>
          <p:nvPr>
            <p:ph idx="7" type="body"/>
          </p:nvPr>
        </p:nvSpPr>
        <p:spPr>
          <a:xfrm>
            <a:off x="3659339"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93" name="Google Shape;693;p99"/>
          <p:cNvSpPr txBox="1"/>
          <p:nvPr>
            <p:ph idx="8" type="body"/>
          </p:nvPr>
        </p:nvSpPr>
        <p:spPr>
          <a:xfrm>
            <a:off x="7318900"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94" name="Google Shape;694;p99"/>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5" name="Google Shape;695;p99"/>
          <p:cNvSpPr txBox="1"/>
          <p:nvPr>
            <p:ph idx="9" type="body"/>
          </p:nvPr>
        </p:nvSpPr>
        <p:spPr>
          <a:xfrm>
            <a:off x="7977384"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96" name="Google Shape;696;p99"/>
          <p:cNvSpPr txBox="1"/>
          <p:nvPr>
            <p:ph idx="13" type="body"/>
          </p:nvPr>
        </p:nvSpPr>
        <p:spPr>
          <a:xfrm>
            <a:off x="942211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97" name="Google Shape;697;p99"/>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8" name="Google Shape;698;p99"/>
          <p:cNvSpPr txBox="1"/>
          <p:nvPr>
            <p:ph idx="14" type="body"/>
          </p:nvPr>
        </p:nvSpPr>
        <p:spPr>
          <a:xfrm>
            <a:off x="1016556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99" name="Google Shape;699;p9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700" name="Shape 700"/>
        <p:cNvGrpSpPr/>
        <p:nvPr/>
      </p:nvGrpSpPr>
      <p:grpSpPr>
        <a:xfrm>
          <a:off x="0" y="0"/>
          <a:ext cx="0" cy="0"/>
          <a:chOff x="0" y="0"/>
          <a:chExt cx="0" cy="0"/>
        </a:xfrm>
      </p:grpSpPr>
      <p:sp>
        <p:nvSpPr>
          <p:cNvPr id="701" name="Google Shape;701;p100"/>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702" name="Google Shape;702;p100"/>
          <p:cNvSpPr/>
          <p:nvPr/>
        </p:nvSpPr>
        <p:spPr>
          <a:xfrm>
            <a:off x="6176747" y="2859755"/>
            <a:ext cx="5111700" cy="286800"/>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703" name="Google Shape;703;p100"/>
          <p:cNvSpPr/>
          <p:nvPr/>
        </p:nvSpPr>
        <p:spPr>
          <a:xfrm>
            <a:off x="6176747" y="2859755"/>
            <a:ext cx="3854400" cy="2868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704" name="Google Shape;704;p100"/>
          <p:cNvSpPr/>
          <p:nvPr/>
        </p:nvSpPr>
        <p:spPr>
          <a:xfrm>
            <a:off x="6203950" y="3892133"/>
            <a:ext cx="5111700" cy="286800"/>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Plus Jakarta Sans"/>
              <a:ea typeface="Plus Jakarta Sans"/>
              <a:cs typeface="Plus Jakarta Sans"/>
              <a:sym typeface="Plus Jakarta Sans"/>
            </a:endParaRPr>
          </a:p>
        </p:txBody>
      </p:sp>
      <p:sp>
        <p:nvSpPr>
          <p:cNvPr id="705" name="Google Shape;705;p100"/>
          <p:cNvSpPr/>
          <p:nvPr/>
        </p:nvSpPr>
        <p:spPr>
          <a:xfrm>
            <a:off x="6203950" y="3892133"/>
            <a:ext cx="2892300" cy="2868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Plus Jakarta Sans"/>
              <a:ea typeface="Plus Jakarta Sans"/>
              <a:cs typeface="Plus Jakarta Sans"/>
              <a:sym typeface="Plus Jakarta Sans"/>
            </a:endParaRPr>
          </a:p>
        </p:txBody>
      </p:sp>
      <p:sp>
        <p:nvSpPr>
          <p:cNvPr id="706" name="Google Shape;706;p100"/>
          <p:cNvSpPr/>
          <p:nvPr/>
        </p:nvSpPr>
        <p:spPr>
          <a:xfrm>
            <a:off x="6203950" y="4844716"/>
            <a:ext cx="5111700" cy="286800"/>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Plus Jakarta Sans"/>
              <a:ea typeface="Plus Jakarta Sans"/>
              <a:cs typeface="Plus Jakarta Sans"/>
              <a:sym typeface="Plus Jakarta Sans"/>
            </a:endParaRPr>
          </a:p>
        </p:txBody>
      </p:sp>
      <p:sp>
        <p:nvSpPr>
          <p:cNvPr id="707" name="Google Shape;707;p100"/>
          <p:cNvSpPr/>
          <p:nvPr/>
        </p:nvSpPr>
        <p:spPr>
          <a:xfrm>
            <a:off x="6203950" y="4844716"/>
            <a:ext cx="5111700" cy="2868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Plus Jakarta Sans"/>
              <a:ea typeface="Plus Jakarta Sans"/>
              <a:cs typeface="Plus Jakarta Sans"/>
              <a:sym typeface="Plus Jakarta Sans"/>
            </a:endParaRPr>
          </a:p>
        </p:txBody>
      </p:sp>
      <p:sp>
        <p:nvSpPr>
          <p:cNvPr id="708" name="Google Shape;708;p100"/>
          <p:cNvSpPr txBox="1"/>
          <p:nvPr>
            <p:ph idx="1" type="body"/>
          </p:nvPr>
        </p:nvSpPr>
        <p:spPr>
          <a:xfrm>
            <a:off x="4697813" y="2552420"/>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9" name="Google Shape;709;p100"/>
          <p:cNvSpPr txBox="1"/>
          <p:nvPr>
            <p:ph idx="2" type="body"/>
          </p:nvPr>
        </p:nvSpPr>
        <p:spPr>
          <a:xfrm>
            <a:off x="6176747" y="243507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710" name="Google Shape;710;p100"/>
          <p:cNvSpPr txBox="1"/>
          <p:nvPr>
            <p:ph idx="3" type="body"/>
          </p:nvPr>
        </p:nvSpPr>
        <p:spPr>
          <a:xfrm>
            <a:off x="6203950" y="3430117"/>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711" name="Google Shape;711;p100"/>
          <p:cNvSpPr txBox="1"/>
          <p:nvPr>
            <p:ph idx="4" type="body"/>
          </p:nvPr>
        </p:nvSpPr>
        <p:spPr>
          <a:xfrm>
            <a:off x="6203950" y="438152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712" name="Google Shape;712;p100"/>
          <p:cNvSpPr txBox="1"/>
          <p:nvPr>
            <p:ph idx="5" type="body"/>
          </p:nvPr>
        </p:nvSpPr>
        <p:spPr>
          <a:xfrm>
            <a:off x="4697812" y="357660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13" name="Google Shape;713;p100"/>
          <p:cNvSpPr txBox="1"/>
          <p:nvPr>
            <p:ph idx="6" type="body"/>
          </p:nvPr>
        </p:nvSpPr>
        <p:spPr>
          <a:xfrm>
            <a:off x="4697811" y="452357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14" name="Google Shape;714;p100"/>
          <p:cNvSpPr txBox="1"/>
          <p:nvPr>
            <p:ph idx="7" type="body"/>
          </p:nvPr>
        </p:nvSpPr>
        <p:spPr>
          <a:xfrm>
            <a:off x="620331" y="2358871"/>
            <a:ext cx="3708600" cy="3423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0"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715" name="Google Shape;715;p100"/>
          <p:cNvSpPr txBox="1"/>
          <p:nvPr>
            <p:ph idx="8"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16" name="Google Shape;716;p10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717" name="Shape 717"/>
        <p:cNvGrpSpPr/>
        <p:nvPr/>
      </p:nvGrpSpPr>
      <p:grpSpPr>
        <a:xfrm>
          <a:off x="0" y="0"/>
          <a:ext cx="0" cy="0"/>
          <a:chOff x="0" y="0"/>
          <a:chExt cx="0" cy="0"/>
        </a:xfrm>
      </p:grpSpPr>
      <p:sp>
        <p:nvSpPr>
          <p:cNvPr id="718" name="Google Shape;718;p101"/>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719" name="Google Shape;719;p101"/>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720" name="Google Shape;720;p101"/>
          <p:cNvSpPr/>
          <p:nvPr>
            <p:ph idx="2" type="pic"/>
          </p:nvPr>
        </p:nvSpPr>
        <p:spPr>
          <a:xfrm>
            <a:off x="6093644" y="3431357"/>
            <a:ext cx="6096000" cy="3429000"/>
          </a:xfrm>
          <a:prstGeom prst="rect">
            <a:avLst/>
          </a:prstGeom>
          <a:noFill/>
          <a:ln>
            <a:noFill/>
          </a:ln>
        </p:spPr>
      </p:sp>
      <p:sp>
        <p:nvSpPr>
          <p:cNvPr id="721" name="Google Shape;721;p101"/>
          <p:cNvSpPr/>
          <p:nvPr>
            <p:ph idx="3" type="pic"/>
          </p:nvPr>
        </p:nvSpPr>
        <p:spPr>
          <a:xfrm>
            <a:off x="6096000" y="-4715"/>
            <a:ext cx="6096000" cy="3429000"/>
          </a:xfrm>
          <a:prstGeom prst="rect">
            <a:avLst/>
          </a:prstGeom>
          <a:noFill/>
          <a:ln>
            <a:noFill/>
          </a:ln>
        </p:spPr>
      </p:sp>
      <p:sp>
        <p:nvSpPr>
          <p:cNvPr id="722" name="Google Shape;722;p101"/>
          <p:cNvSpPr/>
          <p:nvPr>
            <p:ph idx="4" type="pic"/>
          </p:nvPr>
        </p:nvSpPr>
        <p:spPr>
          <a:xfrm>
            <a:off x="-1571" y="3431357"/>
            <a:ext cx="6096000" cy="3429000"/>
          </a:xfrm>
          <a:prstGeom prst="rect">
            <a:avLst/>
          </a:prstGeom>
          <a:noFill/>
          <a:ln>
            <a:noFill/>
          </a:ln>
        </p:spPr>
      </p:sp>
      <p:sp>
        <p:nvSpPr>
          <p:cNvPr id="723" name="Google Shape;723;p101"/>
          <p:cNvSpPr/>
          <p:nvPr>
            <p:ph idx="5" type="pic"/>
          </p:nvPr>
        </p:nvSpPr>
        <p:spPr>
          <a:xfrm>
            <a:off x="-9425" y="-4715"/>
            <a:ext cx="6096000" cy="3429000"/>
          </a:xfrm>
          <a:prstGeom prst="rect">
            <a:avLst/>
          </a:prstGeom>
          <a:noFill/>
          <a:ln>
            <a:noFill/>
          </a:ln>
        </p:spPr>
      </p:sp>
      <p:sp>
        <p:nvSpPr>
          <p:cNvPr id="724" name="Google Shape;724;p101"/>
          <p:cNvSpPr txBox="1"/>
          <p:nvPr>
            <p:ph idx="1" type="body"/>
          </p:nvPr>
        </p:nvSpPr>
        <p:spPr>
          <a:xfrm>
            <a:off x="839063" y="1303020"/>
            <a:ext cx="4414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b="0"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b="0"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b="0"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9pPr>
          </a:lstStyle>
          <a:p/>
        </p:txBody>
      </p:sp>
      <p:sp>
        <p:nvSpPr>
          <p:cNvPr id="725" name="Google Shape;725;p101"/>
          <p:cNvSpPr txBox="1"/>
          <p:nvPr>
            <p:ph idx="6" type="body"/>
          </p:nvPr>
        </p:nvSpPr>
        <p:spPr>
          <a:xfrm>
            <a:off x="6992804" y="1303020"/>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b="0"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b="0"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b="0"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9pPr>
          </a:lstStyle>
          <a:p/>
        </p:txBody>
      </p:sp>
      <p:sp>
        <p:nvSpPr>
          <p:cNvPr id="726" name="Google Shape;726;p101"/>
          <p:cNvSpPr txBox="1"/>
          <p:nvPr>
            <p:ph idx="7" type="body"/>
          </p:nvPr>
        </p:nvSpPr>
        <p:spPr>
          <a:xfrm>
            <a:off x="6992804"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b="0"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b="0"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b="0"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9pPr>
          </a:lstStyle>
          <a:p/>
        </p:txBody>
      </p:sp>
      <p:sp>
        <p:nvSpPr>
          <p:cNvPr id="727" name="Google Shape;727;p101"/>
          <p:cNvSpPr txBox="1"/>
          <p:nvPr>
            <p:ph idx="8" type="body"/>
          </p:nvPr>
        </p:nvSpPr>
        <p:spPr>
          <a:xfrm>
            <a:off x="897589"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b="0"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b="0"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b="0"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728" name="Shape 728"/>
        <p:cNvGrpSpPr/>
        <p:nvPr/>
      </p:nvGrpSpPr>
      <p:grpSpPr>
        <a:xfrm>
          <a:off x="0" y="0"/>
          <a:ext cx="0" cy="0"/>
          <a:chOff x="0" y="0"/>
          <a:chExt cx="0" cy="0"/>
        </a:xfrm>
      </p:grpSpPr>
      <p:sp>
        <p:nvSpPr>
          <p:cNvPr id="729" name="Google Shape;729;p102"/>
          <p:cNvSpPr/>
          <p:nvPr/>
        </p:nvSpPr>
        <p:spPr>
          <a:xfrm>
            <a:off x="7243197" y="4554269"/>
            <a:ext cx="3974100" cy="538200"/>
          </a:xfrm>
          <a:prstGeom prst="roundRect">
            <a:avLst>
              <a:gd fmla="val 50000" name="adj"/>
            </a:avLst>
          </a:prstGeom>
          <a:solidFill>
            <a:schemeClr val="accent4">
              <a:alpha val="83137"/>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30" name="Google Shape;730;p102"/>
          <p:cNvSpPr/>
          <p:nvPr/>
        </p:nvSpPr>
        <p:spPr>
          <a:xfrm>
            <a:off x="974582" y="4554269"/>
            <a:ext cx="2960100" cy="538200"/>
          </a:xfrm>
          <a:prstGeom prst="roundRect">
            <a:avLst>
              <a:gd fmla="val 50000" name="adj"/>
            </a:avLst>
          </a:prstGeom>
          <a:solidFill>
            <a:schemeClr val="accent3">
              <a:alpha val="68627"/>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31" name="Google Shape;731;p102"/>
          <p:cNvSpPr/>
          <p:nvPr/>
        </p:nvSpPr>
        <p:spPr>
          <a:xfrm>
            <a:off x="3033393" y="4554269"/>
            <a:ext cx="5100900" cy="538200"/>
          </a:xfrm>
          <a:prstGeom prst="roundRect">
            <a:avLst>
              <a:gd fmla="val 50000" name="adj"/>
            </a:avLst>
          </a:prstGeom>
          <a:solidFill>
            <a:schemeClr val="accent2">
              <a:alpha val="68627"/>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32" name="Google Shape;732;p102"/>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33" name="Google Shape;733;p10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734" name="Shape 734"/>
        <p:cNvGrpSpPr/>
        <p:nvPr/>
      </p:nvGrpSpPr>
      <p:grpSpPr>
        <a:xfrm>
          <a:off x="0" y="0"/>
          <a:ext cx="0" cy="0"/>
          <a:chOff x="0" y="0"/>
          <a:chExt cx="0" cy="0"/>
        </a:xfrm>
      </p:grpSpPr>
      <p:sp>
        <p:nvSpPr>
          <p:cNvPr id="735" name="Google Shape;735;p103"/>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6" name="Google Shape;736;p103"/>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737" name="Google Shape;737;p103"/>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8" name="Google Shape;738;p103"/>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739" name="Google Shape;739;p103"/>
          <p:cNvSpPr txBox="1"/>
          <p:nvPr>
            <p:ph idx="5"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40" name="Google Shape;740;p103"/>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41" name="Google Shape;741;p103"/>
          <p:cNvSpPr/>
          <p:nvPr>
            <p:ph idx="6" type="pic"/>
          </p:nvPr>
        </p:nvSpPr>
        <p:spPr>
          <a:xfrm>
            <a:off x="2440875" y="2654049"/>
            <a:ext cx="2015400" cy="2015400"/>
          </a:xfrm>
          <a:prstGeom prst="rect">
            <a:avLst/>
          </a:prstGeom>
          <a:solidFill>
            <a:srgbClr val="F2F2F2"/>
          </a:solidFill>
          <a:ln>
            <a:noFill/>
          </a:ln>
        </p:spPr>
      </p:sp>
      <p:sp>
        <p:nvSpPr>
          <p:cNvPr id="742" name="Google Shape;742;p103"/>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43" name="Google Shape;743;p103"/>
          <p:cNvSpPr/>
          <p:nvPr>
            <p:ph idx="7" type="pic"/>
          </p:nvPr>
        </p:nvSpPr>
        <p:spPr>
          <a:xfrm>
            <a:off x="8367113" y="2654049"/>
            <a:ext cx="2015400" cy="2015400"/>
          </a:xfrm>
          <a:prstGeom prst="rect">
            <a:avLst/>
          </a:prstGeom>
          <a:solidFill>
            <a:srgbClr val="F2F2F2"/>
          </a:solidFill>
          <a:ln>
            <a:noFill/>
          </a:ln>
        </p:spPr>
      </p:sp>
      <p:sp>
        <p:nvSpPr>
          <p:cNvPr id="744" name="Google Shape;744;p10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745" name="Shape 745"/>
        <p:cNvGrpSpPr/>
        <p:nvPr/>
      </p:nvGrpSpPr>
      <p:grpSpPr>
        <a:xfrm>
          <a:off x="0" y="0"/>
          <a:ext cx="0" cy="0"/>
          <a:chOff x="0" y="0"/>
          <a:chExt cx="0" cy="0"/>
        </a:xfrm>
      </p:grpSpPr>
      <p:sp>
        <p:nvSpPr>
          <p:cNvPr id="746" name="Google Shape;746;p104"/>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7" name="Google Shape;747;p104"/>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748" name="Google Shape;748;p104"/>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9" name="Google Shape;749;p104"/>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750" name="Google Shape;750;p104"/>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51" name="Google Shape;751;p104"/>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752" name="Google Shape;752;p104"/>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53" name="Google Shape;753;p104"/>
          <p:cNvSpPr/>
          <p:nvPr>
            <p:ph idx="7" type="pic"/>
          </p:nvPr>
        </p:nvSpPr>
        <p:spPr>
          <a:xfrm>
            <a:off x="1711670" y="2790201"/>
            <a:ext cx="1833000" cy="1833000"/>
          </a:xfrm>
          <a:prstGeom prst="rect">
            <a:avLst/>
          </a:prstGeom>
          <a:solidFill>
            <a:srgbClr val="F2F2F2"/>
          </a:solidFill>
          <a:ln>
            <a:noFill/>
          </a:ln>
        </p:spPr>
      </p:sp>
      <p:sp>
        <p:nvSpPr>
          <p:cNvPr id="754" name="Google Shape;754;p104"/>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55" name="Google Shape;755;p104"/>
          <p:cNvSpPr/>
          <p:nvPr>
            <p:ph idx="8" type="pic"/>
          </p:nvPr>
        </p:nvSpPr>
        <p:spPr>
          <a:xfrm>
            <a:off x="5461867" y="2790201"/>
            <a:ext cx="1833000" cy="1833000"/>
          </a:xfrm>
          <a:prstGeom prst="rect">
            <a:avLst/>
          </a:prstGeom>
          <a:solidFill>
            <a:srgbClr val="F2F2F2"/>
          </a:solidFill>
          <a:ln>
            <a:noFill/>
          </a:ln>
        </p:spPr>
      </p:sp>
      <p:sp>
        <p:nvSpPr>
          <p:cNvPr id="756" name="Google Shape;756;p104"/>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57" name="Google Shape;757;p104"/>
          <p:cNvSpPr/>
          <p:nvPr>
            <p:ph idx="9" type="pic"/>
          </p:nvPr>
        </p:nvSpPr>
        <p:spPr>
          <a:xfrm>
            <a:off x="9258364" y="2790201"/>
            <a:ext cx="1833000" cy="1833000"/>
          </a:xfrm>
          <a:prstGeom prst="rect">
            <a:avLst/>
          </a:prstGeom>
          <a:solidFill>
            <a:srgbClr val="F2F2F2"/>
          </a:solidFill>
          <a:ln>
            <a:noFill/>
          </a:ln>
        </p:spPr>
      </p:sp>
      <p:sp>
        <p:nvSpPr>
          <p:cNvPr id="758" name="Google Shape;758;p104"/>
          <p:cNvSpPr txBox="1"/>
          <p:nvPr>
            <p:ph idx="1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59" name="Google Shape;759;p10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61" name="Shape 61"/>
        <p:cNvGrpSpPr/>
        <p:nvPr/>
      </p:nvGrpSpPr>
      <p:grpSpPr>
        <a:xfrm>
          <a:off x="0" y="0"/>
          <a:ext cx="0" cy="0"/>
          <a:chOff x="0" y="0"/>
          <a:chExt cx="0" cy="0"/>
        </a:xfrm>
      </p:grpSpPr>
      <p:sp>
        <p:nvSpPr>
          <p:cNvPr id="62" name="Google Shape;62;p37"/>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3" name="Google Shape;63;p37"/>
          <p:cNvSpPr/>
          <p:nvPr/>
        </p:nvSpPr>
        <p:spPr>
          <a:xfrm>
            <a:off x="2236262" y="3835806"/>
            <a:ext cx="777583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4" name="Google Shape;64;p37"/>
          <p:cNvSpPr txBox="1"/>
          <p:nvPr>
            <p:ph idx="1"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5" name="Google Shape;65;p37"/>
          <p:cNvSpPr txBox="1"/>
          <p:nvPr>
            <p:ph idx="2" type="body"/>
          </p:nvPr>
        </p:nvSpPr>
        <p:spPr>
          <a:xfrm>
            <a:off x="5105106"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b="0"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rgbClr val="000000"/>
                </a:solidFill>
                <a:latin typeface="Plus Jakarta Sans"/>
                <a:ea typeface="Plus Jakarta Sans"/>
                <a:cs typeface="Plus Jakarta Sans"/>
                <a:sym typeface="Plus Jakarta Sans"/>
              </a:defRPr>
            </a:lvl9pPr>
          </a:lstStyle>
          <a:p/>
        </p:txBody>
      </p:sp>
      <p:sp>
        <p:nvSpPr>
          <p:cNvPr id="66" name="Google Shape;66;p37"/>
          <p:cNvSpPr txBox="1"/>
          <p:nvPr>
            <p:ph idx="3" type="body"/>
          </p:nvPr>
        </p:nvSpPr>
        <p:spPr>
          <a:xfrm>
            <a:off x="7879079"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67" name="Google Shape;67;p37"/>
          <p:cNvSpPr txBox="1"/>
          <p:nvPr>
            <p:ph idx="4" type="body"/>
          </p:nvPr>
        </p:nvSpPr>
        <p:spPr>
          <a:xfrm>
            <a:off x="2916218"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Clr>
                <a:srgbClr val="000000"/>
              </a:buClr>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Clr>
                <a:srgbClr val="000000"/>
              </a:buClr>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Clr>
                <a:srgbClr val="000000"/>
              </a:buClr>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Clr>
                <a:srgbClr val="000000"/>
              </a:buClr>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Clr>
                <a:srgbClr val="000000"/>
              </a:buClr>
              <a:buSzPts val="1400"/>
              <a:buFont typeface="Plus Jakarta Sans"/>
              <a:buNone/>
              <a:defRPr b="0"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rgbClr val="000000"/>
              </a:buClr>
              <a:buSzPts val="1400"/>
              <a:buFont typeface="Plus Jakarta Sans"/>
              <a:buNone/>
              <a:defRPr b="0"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rgbClr val="000000"/>
              </a:buClr>
              <a:buSzPts val="1400"/>
              <a:buFont typeface="Plus Jakarta Sans"/>
              <a:buNone/>
              <a:defRPr b="0"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rgbClr val="000000"/>
              </a:buClr>
              <a:buSzPts val="1400"/>
              <a:buFont typeface="Plus Jakarta Sans"/>
              <a:buNone/>
              <a:defRPr b="0" i="0" sz="1400" u="none" cap="none" strike="noStrike">
                <a:solidFill>
                  <a:srgbClr val="000000"/>
                </a:solidFill>
                <a:latin typeface="Plus Jakarta Sans"/>
                <a:ea typeface="Plus Jakarta Sans"/>
                <a:cs typeface="Plus Jakarta Sans"/>
                <a:sym typeface="Plus Jakarta Sans"/>
              </a:defRPr>
            </a:lvl9pPr>
          </a:lstStyle>
          <a:p/>
        </p:txBody>
      </p:sp>
      <p:sp>
        <p:nvSpPr>
          <p:cNvPr id="68" name="Google Shape;68;p37"/>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 name="Google Shape;69;p37"/>
          <p:cNvSpPr txBox="1"/>
          <p:nvPr>
            <p:ph idx="5"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0" name="Google Shape;70;p37"/>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1" name="Google Shape;71;p37"/>
          <p:cNvSpPr txBox="1"/>
          <p:nvPr>
            <p:ph idx="6" type="body"/>
          </p:nvPr>
        </p:nvSpPr>
        <p:spPr>
          <a:xfrm>
            <a:off x="5763590"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rgbClr val="000000"/>
              </a:buClr>
              <a:buSzPts val="1400"/>
              <a:buFont typeface="Arial"/>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2" name="Google Shape;72;p3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3" name="Google Shape;73;p37"/>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74" name="Shape 74"/>
        <p:cNvGrpSpPr/>
        <p:nvPr/>
      </p:nvGrpSpPr>
      <p:grpSpPr>
        <a:xfrm>
          <a:off x="0" y="0"/>
          <a:ext cx="0" cy="0"/>
          <a:chOff x="0" y="0"/>
          <a:chExt cx="0" cy="0"/>
        </a:xfrm>
      </p:grpSpPr>
      <p:sp>
        <p:nvSpPr>
          <p:cNvPr id="75" name="Google Shape;75;p36"/>
          <p:cNvSpPr/>
          <p:nvPr>
            <p:ph idx="2" type="pic"/>
          </p:nvPr>
        </p:nvSpPr>
        <p:spPr>
          <a:xfrm>
            <a:off x="1823096" y="2574245"/>
            <a:ext cx="1005900" cy="1005900"/>
          </a:xfrm>
          <a:prstGeom prst="rect">
            <a:avLst/>
          </a:prstGeom>
          <a:noFill/>
          <a:ln>
            <a:noFill/>
          </a:ln>
        </p:spPr>
      </p:sp>
      <p:sp>
        <p:nvSpPr>
          <p:cNvPr id="76" name="Google Shape;76;p36"/>
          <p:cNvSpPr/>
          <p:nvPr>
            <p:ph idx="3" type="pic"/>
          </p:nvPr>
        </p:nvSpPr>
        <p:spPr>
          <a:xfrm>
            <a:off x="5593080" y="2574245"/>
            <a:ext cx="1005900" cy="1005900"/>
          </a:xfrm>
          <a:prstGeom prst="rect">
            <a:avLst/>
          </a:prstGeom>
          <a:noFill/>
          <a:ln>
            <a:noFill/>
          </a:ln>
        </p:spPr>
      </p:sp>
      <p:sp>
        <p:nvSpPr>
          <p:cNvPr id="77" name="Google Shape;77;p36"/>
          <p:cNvSpPr/>
          <p:nvPr>
            <p:ph idx="4" type="pic"/>
          </p:nvPr>
        </p:nvSpPr>
        <p:spPr>
          <a:xfrm>
            <a:off x="9222271" y="2574245"/>
            <a:ext cx="1005900" cy="1005900"/>
          </a:xfrm>
          <a:prstGeom prst="rect">
            <a:avLst/>
          </a:prstGeom>
          <a:noFill/>
          <a:ln>
            <a:noFill/>
          </a:ln>
        </p:spPr>
      </p:sp>
      <p:cxnSp>
        <p:nvCxnSpPr>
          <p:cNvPr id="78" name="Google Shape;78;p36"/>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79" name="Google Shape;79;p36"/>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80" name="Google Shape;80;p36"/>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81" name="Google Shape;81;p36"/>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82" name="Google Shape;82;p36"/>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83" name="Google Shape;83;p36"/>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84" name="Google Shape;84;p36"/>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a:ea typeface="Plus Jakarta Sans"/>
                <a:cs typeface="Plus Jakarta Sans"/>
                <a:sym typeface="Plus Jakarta Sans"/>
              </a:defRPr>
            </a:lvl9pPr>
          </a:lstStyle>
          <a:p/>
        </p:txBody>
      </p:sp>
      <p:sp>
        <p:nvSpPr>
          <p:cNvPr id="85" name="Google Shape;85;p36"/>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a:ea typeface="Plus Jakarta Sans"/>
                <a:cs typeface="Plus Jakarta Sans"/>
                <a:sym typeface="Plus Jakarta Sans"/>
              </a:defRPr>
            </a:lvl9pPr>
          </a:lstStyle>
          <a:p/>
        </p:txBody>
      </p:sp>
      <p:sp>
        <p:nvSpPr>
          <p:cNvPr id="86" name="Google Shape;86;p3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7" name="Google Shape;87;p36"/>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38.xml"/><Relationship Id="rId20" Type="http://schemas.openxmlformats.org/officeDocument/2006/relationships/slideLayout" Target="../slideLayouts/slideLayout18.xml"/><Relationship Id="rId42" Type="http://schemas.openxmlformats.org/officeDocument/2006/relationships/theme" Target="../theme/theme3.xml"/><Relationship Id="rId41" Type="http://schemas.openxmlformats.org/officeDocument/2006/relationships/slideLayout" Target="../slideLayouts/slideLayout39.xml"/><Relationship Id="rId22" Type="http://schemas.openxmlformats.org/officeDocument/2006/relationships/slideLayout" Target="../slideLayouts/slideLayout20.xml"/><Relationship Id="rId21" Type="http://schemas.openxmlformats.org/officeDocument/2006/relationships/slideLayout" Target="../slideLayouts/slideLayout19.xml"/><Relationship Id="rId24" Type="http://schemas.openxmlformats.org/officeDocument/2006/relationships/slideLayout" Target="../slideLayouts/slideLayout22.xml"/><Relationship Id="rId23" Type="http://schemas.openxmlformats.org/officeDocument/2006/relationships/slideLayout" Target="../slideLayouts/slideLayout21.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26" Type="http://schemas.openxmlformats.org/officeDocument/2006/relationships/slideLayout" Target="../slideLayouts/slideLayout24.xml"/><Relationship Id="rId25" Type="http://schemas.openxmlformats.org/officeDocument/2006/relationships/slideLayout" Target="../slideLayouts/slideLayout23.xml"/><Relationship Id="rId28" Type="http://schemas.openxmlformats.org/officeDocument/2006/relationships/slideLayout" Target="../slideLayouts/slideLayout26.xml"/><Relationship Id="rId27" Type="http://schemas.openxmlformats.org/officeDocument/2006/relationships/slideLayout" Target="../slideLayouts/slideLayout25.xml"/><Relationship Id="rId5" Type="http://schemas.openxmlformats.org/officeDocument/2006/relationships/slideLayout" Target="../slideLayouts/slideLayout3.xml"/><Relationship Id="rId6" Type="http://schemas.openxmlformats.org/officeDocument/2006/relationships/slideLayout" Target="../slideLayouts/slideLayout4.xml"/><Relationship Id="rId29" Type="http://schemas.openxmlformats.org/officeDocument/2006/relationships/slideLayout" Target="../slideLayouts/slideLayout27.xml"/><Relationship Id="rId7" Type="http://schemas.openxmlformats.org/officeDocument/2006/relationships/slideLayout" Target="../slideLayouts/slideLayout5.xml"/><Relationship Id="rId8" Type="http://schemas.openxmlformats.org/officeDocument/2006/relationships/slideLayout" Target="../slideLayouts/slideLayout6.xml"/><Relationship Id="rId31" Type="http://schemas.openxmlformats.org/officeDocument/2006/relationships/slideLayout" Target="../slideLayouts/slideLayout29.xml"/><Relationship Id="rId30" Type="http://schemas.openxmlformats.org/officeDocument/2006/relationships/slideLayout" Target="../slideLayouts/slideLayout28.xml"/><Relationship Id="rId11" Type="http://schemas.openxmlformats.org/officeDocument/2006/relationships/slideLayout" Target="../slideLayouts/slideLayout9.xml"/><Relationship Id="rId33" Type="http://schemas.openxmlformats.org/officeDocument/2006/relationships/slideLayout" Target="../slideLayouts/slideLayout31.xml"/><Relationship Id="rId10" Type="http://schemas.openxmlformats.org/officeDocument/2006/relationships/slideLayout" Target="../slideLayouts/slideLayout8.xml"/><Relationship Id="rId32" Type="http://schemas.openxmlformats.org/officeDocument/2006/relationships/slideLayout" Target="../slideLayouts/slideLayout30.xml"/><Relationship Id="rId13" Type="http://schemas.openxmlformats.org/officeDocument/2006/relationships/slideLayout" Target="../slideLayouts/slideLayout11.xml"/><Relationship Id="rId35" Type="http://schemas.openxmlformats.org/officeDocument/2006/relationships/slideLayout" Target="../slideLayouts/slideLayout33.xml"/><Relationship Id="rId12" Type="http://schemas.openxmlformats.org/officeDocument/2006/relationships/slideLayout" Target="../slideLayouts/slideLayout10.xml"/><Relationship Id="rId34" Type="http://schemas.openxmlformats.org/officeDocument/2006/relationships/slideLayout" Target="../slideLayouts/slideLayout32.xml"/><Relationship Id="rId15" Type="http://schemas.openxmlformats.org/officeDocument/2006/relationships/slideLayout" Target="../slideLayouts/slideLayout13.xml"/><Relationship Id="rId37" Type="http://schemas.openxmlformats.org/officeDocument/2006/relationships/slideLayout" Target="../slideLayouts/slideLayout35.xml"/><Relationship Id="rId14" Type="http://schemas.openxmlformats.org/officeDocument/2006/relationships/slideLayout" Target="../slideLayouts/slideLayout12.xml"/><Relationship Id="rId36" Type="http://schemas.openxmlformats.org/officeDocument/2006/relationships/slideLayout" Target="../slideLayouts/slideLayout34.xml"/><Relationship Id="rId17" Type="http://schemas.openxmlformats.org/officeDocument/2006/relationships/slideLayout" Target="../slideLayouts/slideLayout15.xml"/><Relationship Id="rId39" Type="http://schemas.openxmlformats.org/officeDocument/2006/relationships/slideLayout" Target="../slideLayouts/slideLayout37.xml"/><Relationship Id="rId16" Type="http://schemas.openxmlformats.org/officeDocument/2006/relationships/slideLayout" Target="../slideLayouts/slideLayout14.xml"/><Relationship Id="rId38" Type="http://schemas.openxmlformats.org/officeDocument/2006/relationships/slideLayout" Target="../slideLayouts/slideLayout36.xml"/><Relationship Id="rId19" Type="http://schemas.openxmlformats.org/officeDocument/2006/relationships/slideLayout" Target="../slideLayouts/slideLayout17.xml"/><Relationship Id="rId18" Type="http://schemas.openxmlformats.org/officeDocument/2006/relationships/slideLayout" Target="../slideLayouts/slideLayout16.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77.xml"/><Relationship Id="rId20" Type="http://schemas.openxmlformats.org/officeDocument/2006/relationships/slideLayout" Target="../slideLayouts/slideLayout57.xml"/><Relationship Id="rId42" Type="http://schemas.openxmlformats.org/officeDocument/2006/relationships/theme" Target="../theme/theme2.xml"/><Relationship Id="rId41" Type="http://schemas.openxmlformats.org/officeDocument/2006/relationships/slideLayout" Target="../slideLayouts/slideLayout78.xml"/><Relationship Id="rId22" Type="http://schemas.openxmlformats.org/officeDocument/2006/relationships/slideLayout" Target="../slideLayouts/slideLayout59.xml"/><Relationship Id="rId21" Type="http://schemas.openxmlformats.org/officeDocument/2006/relationships/slideLayout" Target="../slideLayouts/slideLayout58.xml"/><Relationship Id="rId24" Type="http://schemas.openxmlformats.org/officeDocument/2006/relationships/slideLayout" Target="../slideLayouts/slideLayout61.xml"/><Relationship Id="rId23" Type="http://schemas.openxmlformats.org/officeDocument/2006/relationships/slideLayout" Target="../slideLayouts/slideLayout60.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40.xml"/><Relationship Id="rId4" Type="http://schemas.openxmlformats.org/officeDocument/2006/relationships/slideLayout" Target="../slideLayouts/slideLayout41.xml"/><Relationship Id="rId9" Type="http://schemas.openxmlformats.org/officeDocument/2006/relationships/slideLayout" Target="../slideLayouts/slideLayout46.xml"/><Relationship Id="rId26" Type="http://schemas.openxmlformats.org/officeDocument/2006/relationships/slideLayout" Target="../slideLayouts/slideLayout63.xml"/><Relationship Id="rId25" Type="http://schemas.openxmlformats.org/officeDocument/2006/relationships/slideLayout" Target="../slideLayouts/slideLayout62.xml"/><Relationship Id="rId28" Type="http://schemas.openxmlformats.org/officeDocument/2006/relationships/slideLayout" Target="../slideLayouts/slideLayout65.xml"/><Relationship Id="rId27" Type="http://schemas.openxmlformats.org/officeDocument/2006/relationships/slideLayout" Target="../slideLayouts/slideLayout64.xml"/><Relationship Id="rId5" Type="http://schemas.openxmlformats.org/officeDocument/2006/relationships/slideLayout" Target="../slideLayouts/slideLayout42.xml"/><Relationship Id="rId6" Type="http://schemas.openxmlformats.org/officeDocument/2006/relationships/slideLayout" Target="../slideLayouts/slideLayout43.xml"/><Relationship Id="rId29" Type="http://schemas.openxmlformats.org/officeDocument/2006/relationships/slideLayout" Target="../slideLayouts/slideLayout66.xml"/><Relationship Id="rId7" Type="http://schemas.openxmlformats.org/officeDocument/2006/relationships/slideLayout" Target="../slideLayouts/slideLayout44.xml"/><Relationship Id="rId8" Type="http://schemas.openxmlformats.org/officeDocument/2006/relationships/slideLayout" Target="../slideLayouts/slideLayout45.xml"/><Relationship Id="rId31" Type="http://schemas.openxmlformats.org/officeDocument/2006/relationships/slideLayout" Target="../slideLayouts/slideLayout68.xml"/><Relationship Id="rId30" Type="http://schemas.openxmlformats.org/officeDocument/2006/relationships/slideLayout" Target="../slideLayouts/slideLayout67.xml"/><Relationship Id="rId11" Type="http://schemas.openxmlformats.org/officeDocument/2006/relationships/slideLayout" Target="../slideLayouts/slideLayout48.xml"/><Relationship Id="rId33" Type="http://schemas.openxmlformats.org/officeDocument/2006/relationships/slideLayout" Target="../slideLayouts/slideLayout70.xml"/><Relationship Id="rId10" Type="http://schemas.openxmlformats.org/officeDocument/2006/relationships/slideLayout" Target="../slideLayouts/slideLayout47.xml"/><Relationship Id="rId32" Type="http://schemas.openxmlformats.org/officeDocument/2006/relationships/slideLayout" Target="../slideLayouts/slideLayout69.xml"/><Relationship Id="rId13" Type="http://schemas.openxmlformats.org/officeDocument/2006/relationships/slideLayout" Target="../slideLayouts/slideLayout50.xml"/><Relationship Id="rId35" Type="http://schemas.openxmlformats.org/officeDocument/2006/relationships/slideLayout" Target="../slideLayouts/slideLayout72.xml"/><Relationship Id="rId12" Type="http://schemas.openxmlformats.org/officeDocument/2006/relationships/slideLayout" Target="../slideLayouts/slideLayout49.xml"/><Relationship Id="rId34" Type="http://schemas.openxmlformats.org/officeDocument/2006/relationships/slideLayout" Target="../slideLayouts/slideLayout71.xml"/><Relationship Id="rId15" Type="http://schemas.openxmlformats.org/officeDocument/2006/relationships/slideLayout" Target="../slideLayouts/slideLayout52.xml"/><Relationship Id="rId37" Type="http://schemas.openxmlformats.org/officeDocument/2006/relationships/slideLayout" Target="../slideLayouts/slideLayout74.xml"/><Relationship Id="rId14" Type="http://schemas.openxmlformats.org/officeDocument/2006/relationships/slideLayout" Target="../slideLayouts/slideLayout51.xml"/><Relationship Id="rId36" Type="http://schemas.openxmlformats.org/officeDocument/2006/relationships/slideLayout" Target="../slideLayouts/slideLayout73.xml"/><Relationship Id="rId17" Type="http://schemas.openxmlformats.org/officeDocument/2006/relationships/slideLayout" Target="../slideLayouts/slideLayout54.xml"/><Relationship Id="rId39" Type="http://schemas.openxmlformats.org/officeDocument/2006/relationships/slideLayout" Target="../slideLayouts/slideLayout76.xml"/><Relationship Id="rId16" Type="http://schemas.openxmlformats.org/officeDocument/2006/relationships/slideLayout" Target="../slideLayouts/slideLayout53.xml"/><Relationship Id="rId38" Type="http://schemas.openxmlformats.org/officeDocument/2006/relationships/slideLayout" Target="../slideLayouts/slideLayout75.xml"/><Relationship Id="rId19" Type="http://schemas.openxmlformats.org/officeDocument/2006/relationships/slideLayout" Target="../slideLayouts/slideLayout56.xml"/><Relationship Id="rId18"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9" name="Shape 9"/>
        <p:cNvGrpSpPr/>
        <p:nvPr/>
      </p:nvGrpSpPr>
      <p:grpSpPr>
        <a:xfrm>
          <a:off x="0" y="0"/>
          <a:ext cx="0" cy="0"/>
          <a:chOff x="0" y="0"/>
          <a:chExt cx="0" cy="0"/>
        </a:xfrm>
      </p:grpSpPr>
      <p:sp>
        <p:nvSpPr>
          <p:cNvPr id="10" name="Google Shape;10;p25"/>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11" name="Google Shape;11;p25"/>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12" name="Google Shape;12;p25"/>
          <p:cNvPicPr preferRelativeResize="0"/>
          <p:nvPr/>
        </p:nvPicPr>
        <p:blipFill rotWithShape="1">
          <a:blip r:embed="rId2">
            <a:alphaModFix amt="60000"/>
          </a:blip>
          <a:srcRect b="0" l="0" r="0" t="0"/>
          <a:stretch/>
        </p:blipFill>
        <p:spPr>
          <a:xfrm>
            <a:off x="8623469" y="152400"/>
            <a:ext cx="3469251" cy="6355351"/>
          </a:xfrm>
          <a:prstGeom prst="rect">
            <a:avLst/>
          </a:prstGeom>
          <a:noFill/>
          <a:ln>
            <a:noFill/>
          </a:ln>
        </p:spPr>
      </p:pic>
      <p:sp>
        <p:nvSpPr>
          <p:cNvPr id="13" name="Google Shape;13;p25"/>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 id="2147483682" r:id="rId36"/>
    <p:sldLayoutId id="2147483683" r:id="rId37"/>
    <p:sldLayoutId id="2147483684" r:id="rId38"/>
    <p:sldLayoutId id="2147483685" r:id="rId39"/>
    <p:sldLayoutId id="2147483686" r:id="rId40"/>
    <p:sldLayoutId id="2147483687"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388" name="Shape 388"/>
        <p:cNvGrpSpPr/>
        <p:nvPr/>
      </p:nvGrpSpPr>
      <p:grpSpPr>
        <a:xfrm>
          <a:off x="0" y="0"/>
          <a:ext cx="0" cy="0"/>
          <a:chOff x="0" y="0"/>
          <a:chExt cx="0" cy="0"/>
        </a:xfrm>
      </p:grpSpPr>
      <p:sp>
        <p:nvSpPr>
          <p:cNvPr id="389" name="Google Shape;389;p29"/>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390" name="Google Shape;390;p29"/>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391" name="Google Shape;391;p29"/>
          <p:cNvPicPr preferRelativeResize="0"/>
          <p:nvPr/>
        </p:nvPicPr>
        <p:blipFill rotWithShape="1">
          <a:blip r:embed="rId2">
            <a:alphaModFix amt="60000"/>
          </a:blip>
          <a:srcRect b="0" l="0" r="0" t="0"/>
          <a:stretch/>
        </p:blipFill>
        <p:spPr>
          <a:xfrm>
            <a:off x="8623469" y="152400"/>
            <a:ext cx="3469251" cy="6355350"/>
          </a:xfrm>
          <a:prstGeom prst="rect">
            <a:avLst/>
          </a:prstGeom>
          <a:noFill/>
          <a:ln>
            <a:noFill/>
          </a:ln>
        </p:spPr>
      </p:pic>
      <p:sp>
        <p:nvSpPr>
          <p:cNvPr id="392" name="Google Shape;392;p29"/>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711" r:id="rId25"/>
    <p:sldLayoutId id="2147483712" r:id="rId26"/>
    <p:sldLayoutId id="2147483713" r:id="rId27"/>
    <p:sldLayoutId id="2147483714" r:id="rId28"/>
    <p:sldLayoutId id="2147483715" r:id="rId29"/>
    <p:sldLayoutId id="2147483716" r:id="rId30"/>
    <p:sldLayoutId id="2147483717" r:id="rId31"/>
    <p:sldLayoutId id="2147483718" r:id="rId32"/>
    <p:sldLayoutId id="2147483719" r:id="rId33"/>
    <p:sldLayoutId id="2147483720" r:id="rId34"/>
    <p:sldLayoutId id="2147483721" r:id="rId35"/>
    <p:sldLayoutId id="2147483722" r:id="rId36"/>
    <p:sldLayoutId id="2147483723" r:id="rId37"/>
    <p:sldLayoutId id="2147483724" r:id="rId38"/>
    <p:sldLayoutId id="2147483725" r:id="rId39"/>
    <p:sldLayoutId id="2147483726" r:id="rId40"/>
    <p:sldLayoutId id="2147483727"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2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10.xml"/><Relationship Id="rId3" Type="http://schemas.openxmlformats.org/officeDocument/2006/relationships/image" Target="../media/image3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hyperlink" Target="https://schl41demo.staywellhealthlibrary.com/Search/85,P07837" TargetMode="Externa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hyperlink" Target="https://schl41demo.staywellhealthlibrary.com/Library/DiseasesConditions/Adult/Cardiovascular/85,P00237" TargetMode="Externa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13.xml"/><Relationship Id="rId3" Type="http://schemas.openxmlformats.org/officeDocument/2006/relationships/image" Target="../media/image39.jpg"/><Relationship Id="rId4" Type="http://schemas.openxmlformats.org/officeDocument/2006/relationships/hyperlink" Target="https://clientsupport.staywell.com/index.php"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38.jpg"/><Relationship Id="rId4" Type="http://schemas.openxmlformats.org/officeDocument/2006/relationships/image" Target="../media/image4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15.xml"/><Relationship Id="rId3" Type="http://schemas.openxmlformats.org/officeDocument/2006/relationships/image" Target="../media/image40.jpg"/><Relationship Id="rId4" Type="http://schemas.openxmlformats.org/officeDocument/2006/relationships/hyperlink" Target="https://healthhub.crestnerhealth.com/heart-health/prevention/heart-quiz-women-only" TargetMode="External"/><Relationship Id="rId5" Type="http://schemas.openxmlformats.org/officeDocument/2006/relationships/hyperlink" Target="https://healthhub.crestnerhealth.com/heart-health/causes/coronary-artery-disease-risk-assessment" TargetMode="External"/><Relationship Id="rId6" Type="http://schemas.openxmlformats.org/officeDocument/2006/relationships/hyperlink" Target="https://healthhub.crestnerhealth.com/heart-health/diagnosis/heart-disease-risk-quiz"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4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43.jp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hyperlink" Target="https://healthhub.crestnerhealth.com/heart-health/prevention/making-changes-prevent-heart-disease" TargetMode="External"/><Relationship Id="rId4" Type="http://schemas.openxmlformats.org/officeDocument/2006/relationships/hyperlink" Target="https://healthhub.crestnerhealth.com/wellness/healthy-living/think-youre-too-young-heart-problems-think-again" TargetMode="External"/><Relationship Id="rId5" Type="http://schemas.openxmlformats.org/officeDocument/2006/relationships/hyperlink" Target="https://healthhub.crestnerhealth.com/heart-health/prevention/diet-help-prevent-heart-disease" TargetMode="External"/><Relationship Id="rId6" Type="http://schemas.openxmlformats.org/officeDocument/2006/relationships/hyperlink" Target="https://healthhub.crestnerhealth.com/heart-health/prevention/diet-help-prevent-heart-disease?language_content_entity=es" TargetMode="External"/><Relationship Id="rId7" Type="http://schemas.openxmlformats.org/officeDocument/2006/relationships/hyperlink" Target="https://healthhub.crestnerhealth.com/wellness/healthy-living/7-steps-better-blood-pressure-control" TargetMode="External"/><Relationship Id="rId8" Type="http://schemas.openxmlformats.org/officeDocument/2006/relationships/hyperlink" Target="https://healthhub.crestnerhealth.com/wellness/healthy-living/heart-disease-prevention-starts-childhood"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hyperlink" Target="https://healthhub.crestnerhealth.com/heart-health/prevention/exercise-your-way-healthy-heart" TargetMode="External"/><Relationship Id="rId4" Type="http://schemas.openxmlformats.org/officeDocument/2006/relationships/hyperlink" Target="https://healthhub.crestnerhealth.com/lung-health/treatment/quit-smoking-tools-help-kicking-your-habit" TargetMode="External"/><Relationship Id="rId9" Type="http://schemas.openxmlformats.org/officeDocument/2006/relationships/hyperlink" Target="https://healthhub.crestnerhealth.com/wellness/healthy-living/do-you-know-different-heart-attack-symptoms-men-and-women" TargetMode="External"/><Relationship Id="rId5" Type="http://schemas.openxmlformats.org/officeDocument/2006/relationships/hyperlink" Target="https://healthhub.crestnerhealth.com/wellness/healthy-living/can-you-sleep-your-way-healthier-heart" TargetMode="External"/><Relationship Id="rId6" Type="http://schemas.openxmlformats.org/officeDocument/2006/relationships/hyperlink" Target="https://healthhub.crestnerhealth.com/heart-health/prevention/12-weeks-heart-healthy-lifestyle" TargetMode="External"/><Relationship Id="rId7" Type="http://schemas.openxmlformats.org/officeDocument/2006/relationships/hyperlink" Target="https://healthhub.crestnerhealth.com/heart-health/definition/heart-attacks-and-women" TargetMode="External"/><Relationship Id="rId8" Type="http://schemas.openxmlformats.org/officeDocument/2006/relationships/hyperlink" Target="https://healthhub.crestnerhealth.com/heart-health/diagnosis/911-basics-responding-heart-attac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hyperlink" Target="https://healthhub.crestnerhealth.com/heart-health/diagnosis/heart-disease-risk-quiz" TargetMode="External"/><Relationship Id="rId4" Type="http://schemas.openxmlformats.org/officeDocument/2006/relationships/hyperlink" Target="https://healthhub.crestnerhealth.com/heart-health/prevention/heart-quiz-women-only" TargetMode="External"/><Relationship Id="rId5" Type="http://schemas.openxmlformats.org/officeDocument/2006/relationships/hyperlink" Target="https://healthhub.crestnerhealth.com/heart-health/management/take-cholesterol-quiz" TargetMode="External"/><Relationship Id="rId6" Type="http://schemas.openxmlformats.org/officeDocument/2006/relationships/hyperlink" Target="https://healthhub.crestnerhealth.com/heart-health/management/take-cholesterol-quiz?language_content_entity=es" TargetMode="External"/><Relationship Id="rId7" Type="http://schemas.openxmlformats.org/officeDocument/2006/relationships/hyperlink" Target="https://healthhub.crestnerhealth.com/brain-health/symptoms/how-much-do-you-know-about-stroke" TargetMode="External"/><Relationship Id="rId8" Type="http://schemas.openxmlformats.org/officeDocument/2006/relationships/hyperlink" Target="https://healthhub.crestnerhealth.com/brain-health/symptoms/how-much-do-you-know-about-stroke?language_content_entity=es"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hyperlink" Target="https://healthhub.crestnerhealth.com/coronary-artery-disease" TargetMode="External"/><Relationship Id="rId4" Type="http://schemas.openxmlformats.org/officeDocument/2006/relationships/hyperlink" Target="https://healthhub.crestnerhealth.com/coronary-artery-disease?language_content_entity=es" TargetMode="External"/><Relationship Id="rId9" Type="http://schemas.openxmlformats.org/officeDocument/2006/relationships/hyperlink" Target="https://healthhub.crestnerhealth.com/heart-health/prevention/eating-well-heart-disease" TargetMode="External"/><Relationship Id="rId5" Type="http://schemas.openxmlformats.org/officeDocument/2006/relationships/hyperlink" Target="https://healthhub.crestnerhealth.com/heart-health/prevention/getting-your-cholesterol-tested" TargetMode="External"/><Relationship Id="rId6" Type="http://schemas.openxmlformats.org/officeDocument/2006/relationships/hyperlink" Target="https://healthhub.crestnerhealth.com/heart-health/prevention/getting-your-cholesterol-tested?language_content_entity=es" TargetMode="External"/><Relationship Id="rId7" Type="http://schemas.openxmlformats.org/officeDocument/2006/relationships/hyperlink" Target="https://healthhub.crestnerhealth.com/heart-health/types/atherosclerosis" TargetMode="External"/><Relationship Id="rId8" Type="http://schemas.openxmlformats.org/officeDocument/2006/relationships/hyperlink" Target="https://healthhub.crestnerhealth.com/heart-health/types/atherosclerosis?language_content_entity=es" TargetMode="External"/><Relationship Id="rId11" Type="http://schemas.openxmlformats.org/officeDocument/2006/relationships/hyperlink" Target="https://schl41demo.staywellhealthlibrary.com/MultimediaRoom/VideoLibrary/?e=0#player:138,k1920" TargetMode="External"/><Relationship Id="rId10" Type="http://schemas.openxmlformats.org/officeDocument/2006/relationships/hyperlink" Target="http://healthhub.crestnerhealth.com/heart-health/prevention/eating-well-heart-disease?language_content_entity=es"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23.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image" Target="../media/image19.png"/><Relationship Id="rId6"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0.png"/><Relationship Id="rId4" Type="http://schemas.openxmlformats.org/officeDocument/2006/relationships/image" Target="../media/image18.png"/><Relationship Id="rId5"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4.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image" Target="../media/image19.png"/><Relationship Id="rId6" Type="http://schemas.openxmlformats.org/officeDocument/2006/relationships/image" Target="../media/image2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5.xml"/><Relationship Id="rId3" Type="http://schemas.openxmlformats.org/officeDocument/2006/relationships/image" Target="../media/image25.jpg"/><Relationship Id="rId4" Type="http://schemas.openxmlformats.org/officeDocument/2006/relationships/hyperlink" Target="https://clientsupport.staywell.com/index.php"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hyperlink" Target="https://healthhub.crestnerhealth.com/wellness/healthy-living/think-youre-too-young-heart-problems-think-again" TargetMode="External"/><Relationship Id="rId4" Type="http://schemas.openxmlformats.org/officeDocument/2006/relationships/hyperlink" Target="https://healthhub.crestnerhealth.com/heart-health/prevention/stress-can-increase-your-risk-heart-disease" TargetMode="External"/><Relationship Id="rId5" Type="http://schemas.openxmlformats.org/officeDocument/2006/relationships/image" Target="../media/image26.png"/><Relationship Id="rId6" Type="http://schemas.openxmlformats.org/officeDocument/2006/relationships/image" Target="../media/image27.jpg"/><Relationship Id="rId7" Type="http://schemas.openxmlformats.org/officeDocument/2006/relationships/image" Target="../media/image2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hyperlink" Target="https://healthhub.crestnerhealth.com/heart-health/prevention/heart-quiz-women-only" TargetMode="External"/><Relationship Id="rId4" Type="http://schemas.openxmlformats.org/officeDocument/2006/relationships/hyperlink" Target="https://healthhub.crestnerhealth.com/heart-health/causes/high-blood-pressure-and-african-americans" TargetMode="External"/><Relationship Id="rId9" Type="http://schemas.openxmlformats.org/officeDocument/2006/relationships/image" Target="../media/image19.png"/><Relationship Id="rId5" Type="http://schemas.openxmlformats.org/officeDocument/2006/relationships/hyperlink" Target="https://healthhub.crestnerhealth.com/heart-health/types/heart-attack" TargetMode="External"/><Relationship Id="rId6" Type="http://schemas.openxmlformats.org/officeDocument/2006/relationships/image" Target="../media/image29.jpg"/><Relationship Id="rId7" Type="http://schemas.openxmlformats.org/officeDocument/2006/relationships/image" Target="../media/image31.jpg"/><Relationship Id="rId8" Type="http://schemas.openxmlformats.org/officeDocument/2006/relationships/image" Target="../media/image1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9.png"/><Relationship Id="rId4" Type="http://schemas.openxmlformats.org/officeDocument/2006/relationships/hyperlink" Target="https://healthhub.crestnerhealth.com/heart-health/prevention/diet-help-prevent-heart-disease" TargetMode="External"/><Relationship Id="rId9" Type="http://schemas.openxmlformats.org/officeDocument/2006/relationships/image" Target="../media/image36.jpg"/><Relationship Id="rId5" Type="http://schemas.openxmlformats.org/officeDocument/2006/relationships/hyperlink" Target="https://healthhub.crestnerhealth.com/heart-health/prevention/diet-help-prevent-heart-disease?language_content_entity=es" TargetMode="External"/><Relationship Id="rId6" Type="http://schemas.openxmlformats.org/officeDocument/2006/relationships/hyperlink" Target="https://healthhub.crestnerhealth.com/wellness/healthy-living/creating-exercise-program" TargetMode="External"/><Relationship Id="rId7" Type="http://schemas.openxmlformats.org/officeDocument/2006/relationships/hyperlink" Target="https://healthhub.crestnerhealth.com/wellness/healthy-living/creating-exercise-program?language_content_entity=es" TargetMode="External"/><Relationship Id="rId8" Type="http://schemas.openxmlformats.org/officeDocument/2006/relationships/image" Target="../media/image3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hyperlink" Target="https://healthhub.crestnerhealth.com/heart-health/prevention/smoking-and-heart-disease" TargetMode="External"/><Relationship Id="rId4" Type="http://schemas.openxmlformats.org/officeDocument/2006/relationships/hyperlink" Target="https://healthhub.crestnerhealth.com/mental-health/recovery/what-do-you-know-about-quitting-smoking" TargetMode="External"/><Relationship Id="rId5" Type="http://schemas.openxmlformats.org/officeDocument/2006/relationships/image" Target="../media/image26.png"/><Relationship Id="rId6" Type="http://schemas.openxmlformats.org/officeDocument/2006/relationships/image" Target="../media/image34.jpg"/><Relationship Id="rId7" Type="http://schemas.openxmlformats.org/officeDocument/2006/relationships/image" Target="../media/image3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764" name="Shape 764"/>
        <p:cNvGrpSpPr/>
        <p:nvPr/>
      </p:nvGrpSpPr>
      <p:grpSpPr>
        <a:xfrm>
          <a:off x="0" y="0"/>
          <a:ext cx="0" cy="0"/>
          <a:chOff x="0" y="0"/>
          <a:chExt cx="0" cy="0"/>
        </a:xfrm>
      </p:grpSpPr>
      <p:sp>
        <p:nvSpPr>
          <p:cNvPr id="765" name="Google Shape;765;p1"/>
          <p:cNvSpPr/>
          <p:nvPr/>
        </p:nvSpPr>
        <p:spPr>
          <a:xfrm rot="-1528540">
            <a:off x="11613335" y="6726799"/>
            <a:ext cx="550925" cy="261586"/>
          </a:xfrm>
          <a:custGeom>
            <a:rect b="b" l="l" r="r" t="t"/>
            <a:pathLst>
              <a:path extrusionOk="0" h="261664" w="551089">
                <a:moveTo>
                  <a:pt x="551089" y="257214"/>
                </a:moveTo>
                <a:lnTo>
                  <a:pt x="548968" y="261664"/>
                </a:lnTo>
                <a:lnTo>
                  <a:pt x="0" y="0"/>
                </a:lnTo>
                <a:lnTo>
                  <a:pt x="551089" y="257214"/>
                </a:lnTo>
                <a:close/>
              </a:path>
            </a:pathLst>
          </a:custGeom>
          <a:gradFill>
            <a:gsLst>
              <a:gs pos="0">
                <a:srgbClr val="C3D600">
                  <a:alpha val="63529"/>
                </a:srgbClr>
              </a:gs>
              <a:gs pos="96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id="766" name="Google Shape;766;p1"/>
          <p:cNvPicPr preferRelativeResize="0"/>
          <p:nvPr/>
        </p:nvPicPr>
        <p:blipFill rotWithShape="1">
          <a:blip r:embed="rId3">
            <a:alphaModFix amt="20000"/>
          </a:blip>
          <a:srcRect b="0" l="0" r="0" t="31520"/>
          <a:stretch/>
        </p:blipFill>
        <p:spPr>
          <a:xfrm>
            <a:off x="4527525" y="0"/>
            <a:ext cx="3750350" cy="4696125"/>
          </a:xfrm>
          <a:prstGeom prst="rect">
            <a:avLst/>
          </a:prstGeom>
          <a:noFill/>
          <a:ln>
            <a:noFill/>
          </a:ln>
        </p:spPr>
      </p:pic>
      <p:pic>
        <p:nvPicPr>
          <p:cNvPr id="767" name="Google Shape;767;p1"/>
          <p:cNvPicPr preferRelativeResize="0"/>
          <p:nvPr/>
        </p:nvPicPr>
        <p:blipFill rotWithShape="1">
          <a:blip r:embed="rId4">
            <a:alphaModFix/>
          </a:blip>
          <a:srcRect b="0" l="16685" r="16676" t="0"/>
          <a:stretch/>
        </p:blipFill>
        <p:spPr>
          <a:xfrm>
            <a:off x="7025175" y="-4532225"/>
            <a:ext cx="10236300" cy="10241100"/>
          </a:xfrm>
          <a:prstGeom prst="pie">
            <a:avLst>
              <a:gd fmla="val 5392956" name="adj1"/>
              <a:gd fmla="val 10796016" name="adj2"/>
            </a:avLst>
          </a:prstGeom>
          <a:noFill/>
          <a:ln>
            <a:noFill/>
          </a:ln>
        </p:spPr>
      </p:pic>
      <p:grpSp>
        <p:nvGrpSpPr>
          <p:cNvPr id="768" name="Google Shape;768;p1"/>
          <p:cNvGrpSpPr/>
          <p:nvPr/>
        </p:nvGrpSpPr>
        <p:grpSpPr>
          <a:xfrm>
            <a:off x="7635575" y="3603525"/>
            <a:ext cx="3384375" cy="2815800"/>
            <a:chOff x="7635575" y="3603525"/>
            <a:chExt cx="3384375" cy="2815800"/>
          </a:xfrm>
        </p:grpSpPr>
        <p:sp>
          <p:nvSpPr>
            <p:cNvPr id="769" name="Google Shape;769;p1"/>
            <p:cNvSpPr/>
            <p:nvPr/>
          </p:nvSpPr>
          <p:spPr>
            <a:xfrm>
              <a:off x="9386450" y="4447400"/>
              <a:ext cx="1633500" cy="1633500"/>
            </a:xfrm>
            <a:prstGeom prst="teardrop">
              <a:avLst>
                <a:gd fmla="val 100000" name="adj"/>
              </a:avLst>
            </a:prstGeom>
            <a:solidFill>
              <a:srgbClr val="FF5236">
                <a:alpha val="8431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0" name="Google Shape;770;p1"/>
            <p:cNvSpPr/>
            <p:nvPr/>
          </p:nvSpPr>
          <p:spPr>
            <a:xfrm>
              <a:off x="7635575" y="3603525"/>
              <a:ext cx="2815800" cy="2815800"/>
            </a:xfrm>
            <a:prstGeom prst="teardrop">
              <a:avLst>
                <a:gd fmla="val 100000" name="adj"/>
              </a:avLst>
            </a:prstGeom>
            <a:no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grpSp>
      <p:sp>
        <p:nvSpPr>
          <p:cNvPr id="771" name="Google Shape;771;p1"/>
          <p:cNvSpPr txBox="1"/>
          <p:nvPr>
            <p:ph idx="1" type="body"/>
          </p:nvPr>
        </p:nvSpPr>
        <p:spPr>
          <a:xfrm>
            <a:off x="542825" y="1546500"/>
            <a:ext cx="4482600" cy="3765000"/>
          </a:xfrm>
          <a:prstGeom prst="rect">
            <a:avLst/>
          </a:prstGeom>
          <a:noFill/>
          <a:ln>
            <a:noFill/>
          </a:ln>
        </p:spPr>
        <p:txBody>
          <a:bodyPr anchorCtr="0" anchor="ctr" bIns="45700" lIns="91425" spcFirstLastPara="1" rIns="0" wrap="square" tIns="45700">
            <a:noAutofit/>
          </a:bodyPr>
          <a:lstStyle/>
          <a:p>
            <a:pPr indent="0" lvl="0" marL="57150" rtl="0" algn="l">
              <a:lnSpc>
                <a:spcPct val="85000"/>
              </a:lnSpc>
              <a:spcBef>
                <a:spcPts val="0"/>
              </a:spcBef>
              <a:spcAft>
                <a:spcPts val="0"/>
              </a:spcAft>
              <a:buSzPts val="1656"/>
              <a:buNone/>
            </a:pPr>
            <a:r>
              <a:rPr lang="en-US"/>
              <a:t>Marketing Toolkit: Heart Health</a:t>
            </a:r>
            <a:endParaRPr sz="4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7" name="Shape 887"/>
        <p:cNvGrpSpPr/>
        <p:nvPr/>
      </p:nvGrpSpPr>
      <p:grpSpPr>
        <a:xfrm>
          <a:off x="0" y="0"/>
          <a:ext cx="0" cy="0"/>
          <a:chOff x="0" y="0"/>
          <a:chExt cx="0" cy="0"/>
        </a:xfrm>
      </p:grpSpPr>
      <p:pic>
        <p:nvPicPr>
          <p:cNvPr id="888" name="Google Shape;888;p10"/>
          <p:cNvPicPr preferRelativeResize="0"/>
          <p:nvPr>
            <p:ph idx="2" type="pic"/>
          </p:nvPr>
        </p:nvPicPr>
        <p:blipFill rotWithShape="1">
          <a:blip r:embed="rId3">
            <a:alphaModFix/>
          </a:blip>
          <a:srcRect b="0" l="19958" r="16576" t="0"/>
          <a:stretch/>
        </p:blipFill>
        <p:spPr>
          <a:xfrm flipH="1">
            <a:off x="6458875" y="416100"/>
            <a:ext cx="5733300" cy="6025800"/>
          </a:xfrm>
          <a:prstGeom prst="flowChartDelay">
            <a:avLst/>
          </a:prstGeom>
          <a:noFill/>
          <a:ln>
            <a:noFill/>
          </a:ln>
        </p:spPr>
      </p:pic>
      <p:sp>
        <p:nvSpPr>
          <p:cNvPr id="889" name="Google Shape;889;p10"/>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90" name="Google Shape;890;p10"/>
          <p:cNvSpPr txBox="1"/>
          <p:nvPr>
            <p:ph type="title"/>
          </p:nvPr>
        </p:nvSpPr>
        <p:spPr>
          <a:xfrm>
            <a:off x="740664" y="70275"/>
            <a:ext cx="106179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A ready-made blog post</a:t>
            </a:r>
            <a:endParaRPr/>
          </a:p>
        </p:txBody>
      </p:sp>
      <p:sp>
        <p:nvSpPr>
          <p:cNvPr id="891" name="Google Shape;891;p10"/>
          <p:cNvSpPr txBox="1"/>
          <p:nvPr>
            <p:ph idx="1" type="body"/>
          </p:nvPr>
        </p:nvSpPr>
        <p:spPr>
          <a:xfrm>
            <a:off x="740675" y="2704850"/>
            <a:ext cx="5463300" cy="36153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1000"/>
              </a:spcBef>
              <a:spcAft>
                <a:spcPts val="0"/>
              </a:spcAft>
              <a:buSzPts val="1472"/>
              <a:buNone/>
            </a:pPr>
            <a:r>
              <a:rPr lang="en-US" sz="1500">
                <a:solidFill>
                  <a:srgbClr val="4C4C4C"/>
                </a:solidFill>
                <a:latin typeface="Plus Jakarta Sans"/>
                <a:ea typeface="Plus Jakarta Sans"/>
                <a:cs typeface="Plus Jakarta Sans"/>
                <a:sym typeface="Plus Jakarta Sans"/>
              </a:rPr>
              <a:t>Make the most of the blog post</a:t>
            </a:r>
            <a:endParaRPr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Throughout the blog, we have highlighted key terms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that you can replace with links to your related services.</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Include a patient story or other compelling content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that engages and motivates people to get the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healthcare they need. </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Introduce your cardiology  primary and specialty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care teams by highlighting a specialist or nurse with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a quote and photo.</a:t>
            </a:r>
            <a:endParaRPr b="0" sz="1500">
              <a:solidFill>
                <a:srgbClr val="4C4C4C"/>
              </a:solidFill>
              <a:latin typeface="Plus Jakarta Sans"/>
              <a:ea typeface="Plus Jakarta Sans"/>
              <a:cs typeface="Plus Jakarta Sans"/>
              <a:sym typeface="Plus Jakarta Sans"/>
            </a:endParaRPr>
          </a:p>
          <a:p>
            <a:pPr indent="-215900" lvl="0" marL="228600" rtl="0" algn="l">
              <a:lnSpc>
                <a:spcPct val="115000"/>
              </a:lnSpc>
              <a:spcBef>
                <a:spcPts val="1000"/>
              </a:spcBef>
              <a:spcAft>
                <a:spcPts val="0"/>
              </a:spcAft>
              <a:buClr>
                <a:schemeClr val="accent1"/>
              </a:buClr>
              <a:buSzPts val="1600"/>
              <a:buFont typeface="Plus Jakarta Sans"/>
              <a:buChar char="●"/>
            </a:pPr>
            <a:r>
              <a:rPr b="0" lang="en-US" sz="1500">
                <a:solidFill>
                  <a:srgbClr val="4C4C4C"/>
                </a:solidFill>
                <a:latin typeface="Plus Jakarta Sans"/>
                <a:ea typeface="Plus Jakarta Sans"/>
                <a:cs typeface="Plus Jakarta Sans"/>
                <a:sym typeface="Plus Jakarta Sans"/>
              </a:rPr>
              <a:t>Add these technical details: meta description, blog tags, and links to your blog from internal and external sites.</a:t>
            </a:r>
            <a:endParaRPr b="0" sz="1700">
              <a:latin typeface="Plus Jakarta Sans"/>
              <a:ea typeface="Plus Jakarta Sans"/>
              <a:cs typeface="Plus Jakarta Sans"/>
              <a:sym typeface="Plus Jakarta Sans"/>
            </a:endParaRPr>
          </a:p>
        </p:txBody>
      </p:sp>
      <p:sp>
        <p:nvSpPr>
          <p:cNvPr id="892" name="Google Shape;892;p10"/>
          <p:cNvSpPr txBox="1"/>
          <p:nvPr>
            <p:ph idx="1" type="body"/>
          </p:nvPr>
        </p:nvSpPr>
        <p:spPr>
          <a:xfrm>
            <a:off x="740664" y="1395975"/>
            <a:ext cx="5912700" cy="11199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1000"/>
              </a:spcBef>
              <a:spcAft>
                <a:spcPts val="0"/>
              </a:spcAft>
              <a:buSzPts val="1472"/>
              <a:buNone/>
            </a:pPr>
            <a:r>
              <a:rPr lang="en-US" sz="1500">
                <a:solidFill>
                  <a:srgbClr val="4C4C4C"/>
                </a:solidFill>
                <a:latin typeface="Plus Jakarta Sans"/>
                <a:ea typeface="Plus Jakarta Sans"/>
                <a:cs typeface="Plus Jakarta Sans"/>
                <a:sym typeface="Plus Jakarta Sans"/>
              </a:rPr>
              <a:t>The blog post on the next page is ready for you to use. It contains targeted heart  health-related keywords and is geared to the top-of-funnel audience — building awareness and driving visitors to your digital front door. </a:t>
            </a:r>
            <a:endParaRPr sz="1800">
              <a:latin typeface="Plus Jakarta Sans"/>
              <a:ea typeface="Plus Jakarta Sans"/>
              <a:cs typeface="Plus Jakarta Sans"/>
              <a:sym typeface="Plus Jakarta Sans"/>
            </a:endParaRPr>
          </a:p>
        </p:txBody>
      </p:sp>
      <p:sp>
        <p:nvSpPr>
          <p:cNvPr id="893" name="Google Shape;893;p10"/>
          <p:cNvSpPr/>
          <p:nvPr/>
        </p:nvSpPr>
        <p:spPr>
          <a:xfrm flipH="1">
            <a:off x="6134450" y="3443875"/>
            <a:ext cx="3027900" cy="2930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94" name="Google Shape;894;p10"/>
          <p:cNvSpPr txBox="1"/>
          <p:nvPr/>
        </p:nvSpPr>
        <p:spPr>
          <a:xfrm>
            <a:off x="6226175" y="3430225"/>
            <a:ext cx="2684700" cy="248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00"/>
              <a:buFont typeface="Arial"/>
              <a:buNone/>
            </a:pPr>
            <a:r>
              <a:rPr b="1" i="0" lang="en-US" sz="1300" u="none" cap="none" strike="noStrike">
                <a:solidFill>
                  <a:schemeClr val="lt2"/>
                </a:solidFill>
                <a:latin typeface="Plus Jakarta Sans"/>
                <a:ea typeface="Plus Jakarta Sans"/>
                <a:cs typeface="Plus Jakarta Sans"/>
                <a:sym typeface="Plus Jakarta Sans"/>
              </a:rPr>
              <a:t>Top heart keywords</a:t>
            </a:r>
            <a:endParaRPr b="1" i="0" sz="1300" u="none" cap="none" strike="noStrike">
              <a:solidFill>
                <a:schemeClr val="lt2"/>
              </a:solidFill>
              <a:latin typeface="Plus Jakarta Sans"/>
              <a:ea typeface="Plus Jakarta Sans"/>
              <a:cs typeface="Plus Jakarta Sans"/>
              <a:sym typeface="Plus Jakarta Sans"/>
            </a:endParaRPr>
          </a:p>
          <a:p>
            <a:pPr indent="-285750" lvl="0" marL="457200" marR="0" rtl="0" algn="l">
              <a:lnSpc>
                <a:spcPct val="115000"/>
              </a:lnSpc>
              <a:spcBef>
                <a:spcPts val="400"/>
              </a:spcBef>
              <a:spcAft>
                <a:spcPts val="0"/>
              </a:spcAft>
              <a:buClr>
                <a:schemeClr val="lt2"/>
              </a:buClr>
              <a:buSzPts val="900"/>
              <a:buFont typeface="Century Gothic"/>
              <a:buChar char="●"/>
            </a:pPr>
            <a:r>
              <a:rPr b="0" i="0" lang="en-US" sz="900" u="none" cap="none" strike="noStrike">
                <a:solidFill>
                  <a:schemeClr val="lt2"/>
                </a:solidFill>
                <a:latin typeface="Century Gothic"/>
                <a:ea typeface="Century Gothic"/>
                <a:cs typeface="Century Gothic"/>
                <a:sym typeface="Century Gothic"/>
              </a:rPr>
              <a:t>heart disease prevention</a:t>
            </a:r>
            <a:endParaRPr b="0" i="0" sz="900" u="none" cap="none" strike="noStrike">
              <a:solidFill>
                <a:schemeClr val="lt2"/>
              </a:solidFill>
              <a:latin typeface="Century Gothic"/>
              <a:ea typeface="Century Gothic"/>
              <a:cs typeface="Century Gothic"/>
              <a:sym typeface="Century Gothic"/>
            </a:endParaRPr>
          </a:p>
          <a:p>
            <a:pPr indent="-285750" lvl="0" marL="457200" marR="0" rtl="0" algn="l">
              <a:lnSpc>
                <a:spcPct val="115000"/>
              </a:lnSpc>
              <a:spcBef>
                <a:spcPts val="0"/>
              </a:spcBef>
              <a:spcAft>
                <a:spcPts val="0"/>
              </a:spcAft>
              <a:buClr>
                <a:schemeClr val="lt2"/>
              </a:buClr>
              <a:buSzPts val="900"/>
              <a:buFont typeface="Century Gothic"/>
              <a:buChar char="●"/>
            </a:pPr>
            <a:r>
              <a:rPr b="0" i="0" lang="en-US" sz="900" u="none" cap="none" strike="noStrike">
                <a:solidFill>
                  <a:schemeClr val="lt2"/>
                </a:solidFill>
                <a:latin typeface="Century Gothic"/>
                <a:ea typeface="Century Gothic"/>
                <a:cs typeface="Century Gothic"/>
                <a:sym typeface="Century Gothic"/>
              </a:rPr>
              <a:t>prevention of heart disease</a:t>
            </a:r>
            <a:endParaRPr b="0" i="0" sz="900" u="none" cap="none" strike="noStrike">
              <a:solidFill>
                <a:schemeClr val="lt2"/>
              </a:solidFill>
              <a:latin typeface="Century Gothic"/>
              <a:ea typeface="Century Gothic"/>
              <a:cs typeface="Century Gothic"/>
              <a:sym typeface="Century Gothic"/>
            </a:endParaRPr>
          </a:p>
          <a:p>
            <a:pPr indent="-285750" lvl="0" marL="457200" marR="0" rtl="0" algn="l">
              <a:lnSpc>
                <a:spcPct val="115000"/>
              </a:lnSpc>
              <a:spcBef>
                <a:spcPts val="0"/>
              </a:spcBef>
              <a:spcAft>
                <a:spcPts val="0"/>
              </a:spcAft>
              <a:buClr>
                <a:schemeClr val="lt2"/>
              </a:buClr>
              <a:buSzPts val="900"/>
              <a:buFont typeface="Century Gothic"/>
              <a:buChar char="●"/>
            </a:pPr>
            <a:r>
              <a:rPr b="0" i="0" lang="en-US" sz="900" u="none" cap="none" strike="noStrike">
                <a:solidFill>
                  <a:schemeClr val="lt2"/>
                </a:solidFill>
                <a:latin typeface="Century Gothic"/>
                <a:ea typeface="Century Gothic"/>
                <a:cs typeface="Century Gothic"/>
                <a:sym typeface="Century Gothic"/>
              </a:rPr>
              <a:t>coronary heart disease prevention</a:t>
            </a:r>
            <a:endParaRPr b="0" i="0" sz="900" u="none" cap="none" strike="noStrike">
              <a:solidFill>
                <a:schemeClr val="lt2"/>
              </a:solidFill>
              <a:latin typeface="Century Gothic"/>
              <a:ea typeface="Century Gothic"/>
              <a:cs typeface="Century Gothic"/>
              <a:sym typeface="Century Gothic"/>
            </a:endParaRPr>
          </a:p>
          <a:p>
            <a:pPr indent="-285750" lvl="0" marL="457200" marR="0" rtl="0" algn="l">
              <a:lnSpc>
                <a:spcPct val="115000"/>
              </a:lnSpc>
              <a:spcBef>
                <a:spcPts val="0"/>
              </a:spcBef>
              <a:spcAft>
                <a:spcPts val="0"/>
              </a:spcAft>
              <a:buClr>
                <a:schemeClr val="lt2"/>
              </a:buClr>
              <a:buSzPts val="900"/>
              <a:buFont typeface="Century Gothic"/>
              <a:buChar char="●"/>
            </a:pPr>
            <a:r>
              <a:rPr b="0" i="0" lang="en-US" sz="900" u="none" cap="none" strike="noStrike">
                <a:solidFill>
                  <a:schemeClr val="lt2"/>
                </a:solidFill>
                <a:latin typeface="Century Gothic"/>
                <a:ea typeface="Century Gothic"/>
                <a:cs typeface="Century Gothic"/>
                <a:sym typeface="Century Gothic"/>
              </a:rPr>
              <a:t>heart attack prevention</a:t>
            </a:r>
            <a:endParaRPr b="0" i="0" sz="900" u="none" cap="none" strike="noStrike">
              <a:solidFill>
                <a:schemeClr val="lt2"/>
              </a:solidFill>
              <a:latin typeface="Century Gothic"/>
              <a:ea typeface="Century Gothic"/>
              <a:cs typeface="Century Gothic"/>
              <a:sym typeface="Century Gothic"/>
            </a:endParaRPr>
          </a:p>
          <a:p>
            <a:pPr indent="-285750" lvl="0" marL="457200" marR="0" rtl="0" algn="l">
              <a:lnSpc>
                <a:spcPct val="115000"/>
              </a:lnSpc>
              <a:spcBef>
                <a:spcPts val="0"/>
              </a:spcBef>
              <a:spcAft>
                <a:spcPts val="0"/>
              </a:spcAft>
              <a:buClr>
                <a:schemeClr val="lt2"/>
              </a:buClr>
              <a:buSzPts val="900"/>
              <a:buFont typeface="Century Gothic"/>
              <a:buChar char="●"/>
            </a:pPr>
            <a:r>
              <a:rPr b="0" i="0" lang="en-US" sz="900" u="none" cap="none" strike="noStrike">
                <a:solidFill>
                  <a:schemeClr val="lt2"/>
                </a:solidFill>
                <a:latin typeface="Century Gothic"/>
                <a:ea typeface="Century Gothic"/>
                <a:cs typeface="Century Gothic"/>
                <a:sym typeface="Century Gothic"/>
              </a:rPr>
              <a:t>prevention of heart attack</a:t>
            </a:r>
            <a:endParaRPr b="0" i="0" sz="900" u="none" cap="none" strike="noStrike">
              <a:solidFill>
                <a:schemeClr val="lt2"/>
              </a:solidFill>
              <a:latin typeface="Century Gothic"/>
              <a:ea typeface="Century Gothic"/>
              <a:cs typeface="Century Gothic"/>
              <a:sym typeface="Century Gothic"/>
            </a:endParaRPr>
          </a:p>
          <a:p>
            <a:pPr indent="-285750" lvl="0" marL="457200" marR="0" rtl="0" algn="l">
              <a:lnSpc>
                <a:spcPct val="115000"/>
              </a:lnSpc>
              <a:spcBef>
                <a:spcPts val="0"/>
              </a:spcBef>
              <a:spcAft>
                <a:spcPts val="0"/>
              </a:spcAft>
              <a:buClr>
                <a:schemeClr val="lt2"/>
              </a:buClr>
              <a:buSzPts val="900"/>
              <a:buFont typeface="Century Gothic"/>
              <a:buChar char="●"/>
            </a:pPr>
            <a:r>
              <a:rPr b="0" i="0" lang="en-US" sz="900" u="none" cap="none" strike="noStrike">
                <a:solidFill>
                  <a:schemeClr val="lt2"/>
                </a:solidFill>
                <a:latin typeface="Century Gothic"/>
                <a:ea typeface="Century Gothic"/>
                <a:cs typeface="Century Gothic"/>
                <a:sym typeface="Century Gothic"/>
              </a:rPr>
              <a:t>prevention for heart disease</a:t>
            </a:r>
            <a:endParaRPr b="0" i="0" sz="900" u="none" cap="none" strike="noStrike">
              <a:solidFill>
                <a:schemeClr val="lt2"/>
              </a:solidFill>
              <a:latin typeface="Century Gothic"/>
              <a:ea typeface="Century Gothic"/>
              <a:cs typeface="Century Gothic"/>
              <a:sym typeface="Century Gothic"/>
            </a:endParaRPr>
          </a:p>
          <a:p>
            <a:pPr indent="-285750" lvl="0" marL="457200" marR="0" rtl="0" algn="l">
              <a:lnSpc>
                <a:spcPct val="115000"/>
              </a:lnSpc>
              <a:spcBef>
                <a:spcPts val="0"/>
              </a:spcBef>
              <a:spcAft>
                <a:spcPts val="0"/>
              </a:spcAft>
              <a:buClr>
                <a:schemeClr val="lt2"/>
              </a:buClr>
              <a:buSzPts val="900"/>
              <a:buFont typeface="Century Gothic"/>
              <a:buChar char="●"/>
            </a:pPr>
            <a:r>
              <a:rPr b="0" i="0" lang="en-US" sz="900" u="none" cap="none" strike="noStrike">
                <a:solidFill>
                  <a:schemeClr val="lt2"/>
                </a:solidFill>
                <a:latin typeface="Century Gothic"/>
                <a:ea typeface="Century Gothic"/>
                <a:cs typeface="Century Gothic"/>
                <a:sym typeface="Century Gothic"/>
              </a:rPr>
              <a:t>heart disease treatment and prevention</a:t>
            </a:r>
            <a:endParaRPr b="0" i="0" sz="900" u="none" cap="none" strike="noStrike">
              <a:solidFill>
                <a:schemeClr val="lt2"/>
              </a:solidFill>
              <a:latin typeface="Century Gothic"/>
              <a:ea typeface="Century Gothic"/>
              <a:cs typeface="Century Gothic"/>
              <a:sym typeface="Century Gothic"/>
            </a:endParaRPr>
          </a:p>
          <a:p>
            <a:pPr indent="-285750" lvl="0" marL="457200" marR="0" rtl="0" algn="l">
              <a:lnSpc>
                <a:spcPct val="115000"/>
              </a:lnSpc>
              <a:spcBef>
                <a:spcPts val="0"/>
              </a:spcBef>
              <a:spcAft>
                <a:spcPts val="0"/>
              </a:spcAft>
              <a:buClr>
                <a:schemeClr val="lt2"/>
              </a:buClr>
              <a:buSzPts val="900"/>
              <a:buFont typeface="Century Gothic"/>
              <a:buChar char="●"/>
            </a:pPr>
            <a:r>
              <a:rPr b="0" i="0" lang="en-US" sz="900" u="none" cap="none" strike="noStrike">
                <a:solidFill>
                  <a:schemeClr val="lt2"/>
                </a:solidFill>
                <a:latin typeface="Century Gothic"/>
                <a:ea typeface="Century Gothic"/>
                <a:cs typeface="Century Gothic"/>
                <a:sym typeface="Century Gothic"/>
              </a:rPr>
              <a:t>heart attacks prevention</a:t>
            </a:r>
            <a:endParaRPr b="0" i="0" sz="900" u="none" cap="none" strike="noStrike">
              <a:solidFill>
                <a:schemeClr val="lt2"/>
              </a:solidFill>
              <a:latin typeface="Century Gothic"/>
              <a:ea typeface="Century Gothic"/>
              <a:cs typeface="Century Gothic"/>
              <a:sym typeface="Century Gothic"/>
            </a:endParaRPr>
          </a:p>
          <a:p>
            <a:pPr indent="-285750" lvl="0" marL="457200" marR="0" rtl="0" algn="l">
              <a:lnSpc>
                <a:spcPct val="115000"/>
              </a:lnSpc>
              <a:spcBef>
                <a:spcPts val="0"/>
              </a:spcBef>
              <a:spcAft>
                <a:spcPts val="0"/>
              </a:spcAft>
              <a:buClr>
                <a:schemeClr val="lt2"/>
              </a:buClr>
              <a:buSzPts val="900"/>
              <a:buFont typeface="Century Gothic"/>
              <a:buChar char="●"/>
            </a:pPr>
            <a:r>
              <a:rPr b="0" i="0" lang="en-US" sz="900" u="none" cap="none" strike="noStrike">
                <a:solidFill>
                  <a:schemeClr val="lt2"/>
                </a:solidFill>
                <a:latin typeface="Century Gothic"/>
                <a:ea typeface="Century Gothic"/>
                <a:cs typeface="Century Gothic"/>
                <a:sym typeface="Century Gothic"/>
              </a:rPr>
              <a:t>primary prevention of coronary heart disease</a:t>
            </a:r>
            <a:endParaRPr b="0" i="0" sz="900" u="none" cap="none" strike="noStrike">
              <a:solidFill>
                <a:schemeClr val="lt2"/>
              </a:solidFill>
              <a:latin typeface="Century Gothic"/>
              <a:ea typeface="Century Gothic"/>
              <a:cs typeface="Century Gothic"/>
              <a:sym typeface="Century Gothic"/>
            </a:endParaRPr>
          </a:p>
          <a:p>
            <a:pPr indent="-285750" lvl="0" marL="457200" marR="0" rtl="0" algn="l">
              <a:lnSpc>
                <a:spcPct val="115000"/>
              </a:lnSpc>
              <a:spcBef>
                <a:spcPts val="0"/>
              </a:spcBef>
              <a:spcAft>
                <a:spcPts val="0"/>
              </a:spcAft>
              <a:buClr>
                <a:schemeClr val="lt2"/>
              </a:buClr>
              <a:buSzPts val="900"/>
              <a:buFont typeface="Century Gothic"/>
              <a:buChar char="●"/>
            </a:pPr>
            <a:r>
              <a:rPr b="0" i="0" lang="en-US" sz="900" u="none" cap="none" strike="noStrike">
                <a:solidFill>
                  <a:schemeClr val="lt2"/>
                </a:solidFill>
                <a:latin typeface="Century Gothic"/>
                <a:ea typeface="Century Gothic"/>
                <a:cs typeface="Century Gothic"/>
                <a:sym typeface="Century Gothic"/>
              </a:rPr>
              <a:t>prevention of heart attacks</a:t>
            </a:r>
            <a:endParaRPr b="0" i="0" sz="900" u="none" cap="none" strike="noStrike">
              <a:solidFill>
                <a:schemeClr val="lt2"/>
              </a:solidFill>
              <a:latin typeface="Century Gothic"/>
              <a:ea typeface="Century Gothic"/>
              <a:cs typeface="Century Gothic"/>
              <a:sym typeface="Century Gothic"/>
            </a:endParaRPr>
          </a:p>
          <a:p>
            <a:pPr indent="-285750" lvl="0" marL="457200" marR="0" rtl="0" algn="l">
              <a:lnSpc>
                <a:spcPct val="115000"/>
              </a:lnSpc>
              <a:spcBef>
                <a:spcPts val="0"/>
              </a:spcBef>
              <a:spcAft>
                <a:spcPts val="0"/>
              </a:spcAft>
              <a:buClr>
                <a:schemeClr val="lt2"/>
              </a:buClr>
              <a:buSzPts val="900"/>
              <a:buFont typeface="Century Gothic"/>
              <a:buChar char="●"/>
            </a:pPr>
            <a:r>
              <a:rPr b="0" i="0" lang="en-US" sz="900" u="none" cap="none" strike="noStrike">
                <a:solidFill>
                  <a:schemeClr val="lt2"/>
                </a:solidFill>
                <a:latin typeface="Century Gothic"/>
                <a:ea typeface="Century Gothic"/>
                <a:cs typeface="Century Gothic"/>
                <a:sym typeface="Century Gothic"/>
              </a:rPr>
              <a:t>primary prevention for heart disease</a:t>
            </a:r>
            <a:endParaRPr b="0" i="0" sz="900" u="none" cap="none" strike="noStrike">
              <a:solidFill>
                <a:schemeClr val="lt2"/>
              </a:solidFill>
              <a:latin typeface="Plus Jakarta Sans"/>
              <a:ea typeface="Plus Jakarta Sans"/>
              <a:cs typeface="Plus Jakarta Sans"/>
              <a:sym typeface="Plus Jakarta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9" name="Shape 899"/>
        <p:cNvGrpSpPr/>
        <p:nvPr/>
      </p:nvGrpSpPr>
      <p:grpSpPr>
        <a:xfrm>
          <a:off x="0" y="0"/>
          <a:ext cx="0" cy="0"/>
          <a:chOff x="0" y="0"/>
          <a:chExt cx="0" cy="0"/>
        </a:xfrm>
      </p:grpSpPr>
      <p:sp>
        <p:nvSpPr>
          <p:cNvPr id="900" name="Google Shape;900;p11"/>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Blog post</a:t>
            </a:r>
            <a:endParaRPr/>
          </a:p>
        </p:txBody>
      </p:sp>
      <p:sp>
        <p:nvSpPr>
          <p:cNvPr id="901" name="Google Shape;901;p11"/>
          <p:cNvSpPr txBox="1"/>
          <p:nvPr>
            <p:ph idx="1" type="body"/>
          </p:nvPr>
        </p:nvSpPr>
        <p:spPr>
          <a:xfrm>
            <a:off x="740675" y="1472184"/>
            <a:ext cx="10629000" cy="338700"/>
          </a:xfrm>
          <a:prstGeom prst="rect">
            <a:avLst/>
          </a:prstGeom>
          <a:noFill/>
          <a:ln>
            <a:noFill/>
          </a:ln>
        </p:spPr>
        <p:txBody>
          <a:bodyPr anchorCtr="0" anchor="t" bIns="45700" lIns="0" spcFirstLastPara="1" rIns="91425" wrap="square" tIns="45700">
            <a:spAutoFit/>
          </a:bodyPr>
          <a:lstStyle/>
          <a:p>
            <a:pPr indent="0" lvl="0" marL="0" rtl="0" algn="l">
              <a:lnSpc>
                <a:spcPct val="100000"/>
              </a:lnSpc>
              <a:spcBef>
                <a:spcPts val="0"/>
              </a:spcBef>
              <a:spcAft>
                <a:spcPts val="0"/>
              </a:spcAft>
              <a:buSzPts val="1472"/>
              <a:buNone/>
            </a:pPr>
            <a:r>
              <a:rPr lang="en-US">
                <a:solidFill>
                  <a:srgbClr val="000000"/>
                </a:solidFill>
                <a:latin typeface="Plus Jakarta Sans"/>
                <a:ea typeface="Plus Jakarta Sans"/>
                <a:cs typeface="Plus Jakarta Sans"/>
                <a:sym typeface="Plus Jakarta Sans"/>
              </a:rPr>
              <a:t>Roadmap to a Healthy Heart</a:t>
            </a:r>
            <a:endParaRPr>
              <a:latin typeface="Plus Jakarta Sans"/>
              <a:ea typeface="Plus Jakarta Sans"/>
              <a:cs typeface="Plus Jakarta Sans"/>
              <a:sym typeface="Plus Jakarta Sans"/>
            </a:endParaRPr>
          </a:p>
        </p:txBody>
      </p:sp>
      <p:sp>
        <p:nvSpPr>
          <p:cNvPr id="902" name="Google Shape;902;p11"/>
          <p:cNvSpPr txBox="1"/>
          <p:nvPr>
            <p:ph idx="2" type="body"/>
          </p:nvPr>
        </p:nvSpPr>
        <p:spPr>
          <a:xfrm>
            <a:off x="740675" y="1891425"/>
            <a:ext cx="8562900" cy="4451400"/>
          </a:xfrm>
          <a:prstGeom prst="rect">
            <a:avLst/>
          </a:prstGeom>
          <a:noFill/>
          <a:ln>
            <a:noFill/>
          </a:ln>
        </p:spPr>
        <p:txBody>
          <a:bodyPr anchorCtr="0" anchor="t" bIns="45700" lIns="0" spcFirstLastPara="1" rIns="91425" wrap="square" tIns="45700">
            <a:noAutofit/>
          </a:bodyPr>
          <a:lstStyle/>
          <a:p>
            <a:pPr indent="0" lvl="0" marL="0" rtl="0" algn="l">
              <a:lnSpc>
                <a:spcPct val="100000"/>
              </a:lnSpc>
              <a:spcBef>
                <a:spcPts val="1700"/>
              </a:spcBef>
              <a:spcAft>
                <a:spcPts val="0"/>
              </a:spcAft>
              <a:buSzPts val="1656"/>
              <a:buNone/>
            </a:pPr>
            <a:r>
              <a:rPr lang="en-US" sz="1200">
                <a:solidFill>
                  <a:srgbClr val="4C4C4C"/>
                </a:solidFill>
                <a:latin typeface="Plus Jakarta Sans"/>
                <a:ea typeface="Plus Jakarta Sans"/>
                <a:cs typeface="Plus Jakarta Sans"/>
                <a:sym typeface="Plus Jakarta Sans"/>
              </a:rPr>
              <a:t>Let’s say life is a road trip. And let’s say a healthy heart is one of the major destinations. Today, we have better directions than ever before—plus an improved GPS system—to prevent heart disease.</a:t>
            </a:r>
            <a:endParaRPr sz="1200">
              <a:solidFill>
                <a:srgbClr val="4C4C4C"/>
              </a:solidFill>
              <a:latin typeface="Plus Jakarta Sans"/>
              <a:ea typeface="Plus Jakarta Sans"/>
              <a:cs typeface="Plus Jakarta Sans"/>
              <a:sym typeface="Plus Jakarta Sans"/>
            </a:endParaRPr>
          </a:p>
          <a:p>
            <a:pPr indent="0" lvl="0" marL="0" rtl="0" algn="l">
              <a:lnSpc>
                <a:spcPct val="100000"/>
              </a:lnSpc>
              <a:spcBef>
                <a:spcPts val="1700"/>
              </a:spcBef>
              <a:spcAft>
                <a:spcPts val="0"/>
              </a:spcAft>
              <a:buClr>
                <a:srgbClr val="000000"/>
              </a:buClr>
              <a:buSzPts val="1100"/>
              <a:buFont typeface="Arial"/>
              <a:buNone/>
            </a:pPr>
            <a:r>
              <a:rPr b="1" lang="en-US" sz="1200">
                <a:solidFill>
                  <a:srgbClr val="4C4C4C"/>
                </a:solidFill>
                <a:latin typeface="Plus Jakarta Sans"/>
                <a:ea typeface="Plus Jakarta Sans"/>
                <a:cs typeface="Plus Jakarta Sans"/>
                <a:sym typeface="Plus Jakarta Sans"/>
              </a:rPr>
              <a:t>Follow the Road Signs</a:t>
            </a:r>
            <a:endParaRPr sz="1200">
              <a:solidFill>
                <a:srgbClr val="4C4C4C"/>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SzPts val="1656"/>
              <a:buNone/>
            </a:pPr>
            <a:r>
              <a:rPr lang="en-US" sz="1200">
                <a:solidFill>
                  <a:srgbClr val="4C4C4C"/>
                </a:solidFill>
                <a:latin typeface="Plus Jakarta Sans"/>
                <a:ea typeface="Plus Jakarta Sans"/>
                <a:cs typeface="Plus Jakarta Sans"/>
                <a:sym typeface="Plus Jakarta Sans"/>
              </a:rPr>
              <a:t>In the U.S., heart disease is the number one threat to a person’s life. And older adults aren’t the only population at risk. It can happen at any age.</a:t>
            </a:r>
            <a:endParaRPr sz="1200">
              <a:solidFill>
                <a:srgbClr val="4C4C4C"/>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SzPts val="1656"/>
              <a:buNone/>
            </a:pPr>
            <a:r>
              <a:rPr lang="en-US" sz="1200">
                <a:solidFill>
                  <a:srgbClr val="4C4C4C"/>
                </a:solidFill>
                <a:latin typeface="Plus Jakarta Sans"/>
                <a:ea typeface="Plus Jakarta Sans"/>
                <a:cs typeface="Plus Jakarta Sans"/>
                <a:sym typeface="Plus Jakarta Sans"/>
              </a:rPr>
              <a:t> To keep you heading in the right direction, here are a few heart disease prevention “road signs.”</a:t>
            </a:r>
            <a:endParaRPr sz="1200">
              <a:solidFill>
                <a:srgbClr val="4C4C4C"/>
              </a:solidFill>
              <a:latin typeface="Plus Jakarta Sans"/>
              <a:ea typeface="Plus Jakarta Sans"/>
              <a:cs typeface="Plus Jakarta Sans"/>
              <a:sym typeface="Plus Jakarta Sans"/>
            </a:endParaRPr>
          </a:p>
          <a:p>
            <a:pPr indent="0" lvl="0" marL="0" rtl="0" algn="l">
              <a:lnSpc>
                <a:spcPct val="100000"/>
              </a:lnSpc>
              <a:spcBef>
                <a:spcPts val="1700"/>
              </a:spcBef>
              <a:spcAft>
                <a:spcPts val="0"/>
              </a:spcAft>
              <a:buClr>
                <a:srgbClr val="000000"/>
              </a:buClr>
              <a:buSzPts val="1100"/>
              <a:buFont typeface="Arial"/>
              <a:buNone/>
            </a:pPr>
            <a:r>
              <a:rPr b="1" lang="en-US" sz="1200">
                <a:solidFill>
                  <a:srgbClr val="4C4C4C"/>
                </a:solidFill>
                <a:latin typeface="Plus Jakarta Sans"/>
                <a:ea typeface="Plus Jakarta Sans"/>
                <a:cs typeface="Plus Jakarta Sans"/>
                <a:sym typeface="Plus Jakarta Sans"/>
              </a:rPr>
              <a:t>Go!</a:t>
            </a:r>
            <a:endParaRPr b="1" sz="1200">
              <a:solidFill>
                <a:srgbClr val="4C4C4C"/>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4C4C4C"/>
              </a:buClr>
              <a:buSzPts val="1200"/>
              <a:buFont typeface="Plus Jakarta Sans"/>
              <a:buChar char="●"/>
            </a:pPr>
            <a:r>
              <a:rPr lang="en-US" sz="1200">
                <a:solidFill>
                  <a:srgbClr val="4C4C4C"/>
                </a:solidFill>
                <a:latin typeface="Plus Jakarta Sans"/>
                <a:ea typeface="Plus Jakarta Sans"/>
                <a:cs typeface="Plus Jakarta Sans"/>
                <a:sym typeface="Plus Jakarta Sans"/>
              </a:rPr>
              <a:t>Move it, move it. Try to get at least 150 minutes of moderate-intensity </a:t>
            </a:r>
            <a:r>
              <a:rPr lang="en-US" sz="1200" u="sng">
                <a:solidFill>
                  <a:srgbClr val="0097A7"/>
                </a:solidFill>
                <a:latin typeface="Plus Jakarta Sans"/>
                <a:ea typeface="Plus Jakarta Sans"/>
                <a:cs typeface="Plus Jakarta Sans"/>
                <a:sym typeface="Plus Jakarta Sans"/>
                <a:hlinkClick r:id="rId3">
                  <a:extLst>
                    <a:ext uri="{A12FA001-AC4F-418D-AE19-62706E023703}">
                      <ahyp:hlinkClr val="tx"/>
                    </a:ext>
                  </a:extLst>
                </a:hlinkClick>
              </a:rPr>
              <a:t>aerobic activity </a:t>
            </a:r>
            <a:r>
              <a:rPr lang="en-US" sz="1200">
                <a:solidFill>
                  <a:srgbClr val="4C4C4C"/>
                </a:solidFill>
                <a:latin typeface="Plus Jakarta Sans"/>
                <a:ea typeface="Plus Jakarta Sans"/>
                <a:cs typeface="Plus Jakarta Sans"/>
                <a:sym typeface="Plus Jakarta Sans"/>
              </a:rPr>
              <a:t>every week. Even if you can fit in only a few minutes of activity at a time, it’s still beneficial.</a:t>
            </a:r>
            <a:endParaRPr sz="1200">
              <a:solidFill>
                <a:srgbClr val="4C4C4C"/>
              </a:solidFill>
              <a:latin typeface="Plus Jakarta Sans"/>
              <a:ea typeface="Plus Jakarta Sans"/>
              <a:cs typeface="Plus Jakarta Sans"/>
              <a:sym typeface="Plus Jakarta Sans"/>
            </a:endParaRPr>
          </a:p>
          <a:p>
            <a:pPr indent="-304800" lvl="0" marL="457200" rtl="0" algn="l">
              <a:lnSpc>
                <a:spcPct val="100000"/>
              </a:lnSpc>
              <a:spcBef>
                <a:spcPts val="1000"/>
              </a:spcBef>
              <a:spcAft>
                <a:spcPts val="0"/>
              </a:spcAft>
              <a:buClr>
                <a:srgbClr val="4C4C4C"/>
              </a:buClr>
              <a:buSzPts val="1200"/>
              <a:buFont typeface="Plus Jakarta Sans"/>
              <a:buChar char="●"/>
            </a:pPr>
            <a:r>
              <a:rPr lang="en-US" sz="1200">
                <a:solidFill>
                  <a:srgbClr val="4C4C4C"/>
                </a:solidFill>
                <a:latin typeface="Plus Jakarta Sans"/>
                <a:ea typeface="Plus Jakarta Sans"/>
                <a:cs typeface="Plus Jakarta Sans"/>
                <a:sym typeface="Plus Jakarta Sans"/>
              </a:rPr>
              <a:t>Rev up on fish. Eat salmon, bluefin tuna, or mackerel at least twice a week.</a:t>
            </a:r>
            <a:endParaRPr sz="1200">
              <a:solidFill>
                <a:srgbClr val="4C4C4C"/>
              </a:solidFill>
              <a:latin typeface="Plus Jakarta Sans"/>
              <a:ea typeface="Plus Jakarta Sans"/>
              <a:cs typeface="Plus Jakarta Sans"/>
              <a:sym typeface="Plus Jakarta Sans"/>
            </a:endParaRPr>
          </a:p>
          <a:p>
            <a:pPr indent="0" lvl="0" marL="0" rtl="0" algn="l">
              <a:lnSpc>
                <a:spcPct val="100000"/>
              </a:lnSpc>
              <a:spcBef>
                <a:spcPts val="1700"/>
              </a:spcBef>
              <a:spcAft>
                <a:spcPts val="0"/>
              </a:spcAft>
              <a:buClr>
                <a:srgbClr val="000000"/>
              </a:buClr>
              <a:buSzPts val="1100"/>
              <a:buFont typeface="Arial"/>
              <a:buNone/>
            </a:pPr>
            <a:r>
              <a:rPr b="1" lang="en-US" sz="1200">
                <a:solidFill>
                  <a:srgbClr val="4C4C4C"/>
                </a:solidFill>
                <a:latin typeface="Plus Jakarta Sans"/>
                <a:ea typeface="Plus Jakarta Sans"/>
                <a:cs typeface="Plus Jakarta Sans"/>
                <a:sym typeface="Plus Jakarta Sans"/>
              </a:rPr>
              <a:t> Caution!</a:t>
            </a:r>
            <a:endParaRPr b="1" sz="1200">
              <a:solidFill>
                <a:srgbClr val="4C4C4C"/>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4C4C4C"/>
              </a:buClr>
              <a:buSzPts val="1200"/>
              <a:buFont typeface="Plus Jakarta Sans"/>
              <a:buChar char="●"/>
            </a:pPr>
            <a:r>
              <a:rPr lang="en-US" sz="1200">
                <a:solidFill>
                  <a:srgbClr val="4C4C4C"/>
                </a:solidFill>
                <a:latin typeface="Plus Jakarta Sans"/>
                <a:ea typeface="Plus Jakarta Sans"/>
                <a:cs typeface="Plus Jakarta Sans"/>
                <a:sym typeface="Plus Jakarta Sans"/>
              </a:rPr>
              <a:t>Slow down on fats. You can lower your LDL, or bad, cholesterol by cutting back on saturated fat and trans fats.</a:t>
            </a:r>
            <a:endParaRPr sz="1200">
              <a:solidFill>
                <a:srgbClr val="4C4C4C"/>
              </a:solidFill>
              <a:latin typeface="Plus Jakarta Sans"/>
              <a:ea typeface="Plus Jakarta Sans"/>
              <a:cs typeface="Plus Jakarta Sans"/>
              <a:sym typeface="Plus Jakarta Sans"/>
            </a:endParaRPr>
          </a:p>
          <a:p>
            <a:pPr indent="-304800" lvl="0" marL="457200" rtl="0" algn="l">
              <a:lnSpc>
                <a:spcPct val="100000"/>
              </a:lnSpc>
              <a:spcBef>
                <a:spcPts val="1000"/>
              </a:spcBef>
              <a:spcAft>
                <a:spcPts val="0"/>
              </a:spcAft>
              <a:buClr>
                <a:srgbClr val="4C4C4C"/>
              </a:buClr>
              <a:buSzPts val="1200"/>
              <a:buFont typeface="Plus Jakarta Sans"/>
              <a:buChar char="●"/>
            </a:pPr>
            <a:r>
              <a:rPr lang="en-US" sz="1200">
                <a:solidFill>
                  <a:srgbClr val="4C4C4C"/>
                </a:solidFill>
                <a:latin typeface="Plus Jakarta Sans"/>
                <a:ea typeface="Plus Jakarta Sans"/>
                <a:cs typeface="Plus Jakarta Sans"/>
                <a:sym typeface="Plus Jakarta Sans"/>
              </a:rPr>
              <a:t>Limit sodium to no more than 1 teaspoon per day.</a:t>
            </a:r>
            <a:endParaRPr sz="1200">
              <a:solidFill>
                <a:srgbClr val="4C4C4C"/>
              </a:solidFill>
              <a:latin typeface="Plus Jakarta Sans"/>
              <a:ea typeface="Plus Jakarta Sans"/>
              <a:cs typeface="Plus Jakarta Sans"/>
              <a:sym typeface="Plus Jakarta Sans"/>
            </a:endParaRPr>
          </a:p>
          <a:p>
            <a:pPr indent="0" lvl="0" marL="0" rtl="0" algn="l">
              <a:lnSpc>
                <a:spcPct val="100000"/>
              </a:lnSpc>
              <a:spcBef>
                <a:spcPts val="1700"/>
              </a:spcBef>
              <a:spcAft>
                <a:spcPts val="0"/>
              </a:spcAft>
              <a:buSzPts val="1656"/>
              <a:buNone/>
            </a:pPr>
            <a:r>
              <a:rPr lang="en-US" sz="1200">
                <a:solidFill>
                  <a:srgbClr val="4C4C4C"/>
                </a:solidFill>
                <a:latin typeface="Plus Jakarta Sans"/>
                <a:ea typeface="Plus Jakarta Sans"/>
                <a:cs typeface="Plus Jakarta Sans"/>
                <a:sym typeface="Plus Jakarta Sans"/>
              </a:rPr>
              <a:t> </a:t>
            </a:r>
            <a:r>
              <a:rPr b="1" lang="en-US" sz="1200">
                <a:solidFill>
                  <a:srgbClr val="4C4C4C"/>
                </a:solidFill>
                <a:latin typeface="Plus Jakarta Sans"/>
                <a:ea typeface="Plus Jakarta Sans"/>
                <a:cs typeface="Plus Jakarta Sans"/>
                <a:sym typeface="Plus Jakarta Sans"/>
              </a:rPr>
              <a:t>Stop!</a:t>
            </a:r>
            <a:endParaRPr b="1" sz="1200">
              <a:solidFill>
                <a:srgbClr val="4C4C4C"/>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SzPts val="1656"/>
              <a:buNone/>
            </a:pPr>
            <a:r>
              <a:rPr lang="en-US" sz="1200">
                <a:solidFill>
                  <a:srgbClr val="4C4C4C"/>
                </a:solidFill>
                <a:latin typeface="Plus Jakarta Sans"/>
                <a:ea typeface="Plus Jakarta Sans"/>
                <a:cs typeface="Plus Jakarta Sans"/>
                <a:sym typeface="Plus Jakarta Sans"/>
              </a:rPr>
              <a:t>Quit smoking. Ask your </a:t>
            </a:r>
            <a:r>
              <a:rPr lang="en-US" sz="1200">
                <a:solidFill>
                  <a:schemeClr val="accent1"/>
                </a:solidFill>
                <a:latin typeface="Plus Jakarta Sans"/>
                <a:ea typeface="Plus Jakarta Sans"/>
                <a:cs typeface="Plus Jakarta Sans"/>
                <a:sym typeface="Plus Jakarta Sans"/>
              </a:rPr>
              <a:t>health care provider</a:t>
            </a:r>
            <a:r>
              <a:rPr lang="en-US" sz="1200">
                <a:solidFill>
                  <a:srgbClr val="4C4C4C"/>
                </a:solidFill>
                <a:latin typeface="Plus Jakarta Sans"/>
                <a:ea typeface="Plus Jakarta Sans"/>
                <a:cs typeface="Plus Jakarta Sans"/>
                <a:sym typeface="Plus Jakarta Sans"/>
              </a:rPr>
              <a:t> about nicotine replacement, counseling, and medications to help you quit. Over time, you will gradually have the same risk for heart disease as a nonsmoker.</a:t>
            </a:r>
            <a:r>
              <a:rPr lang="en-US" sz="1200">
                <a:solidFill>
                  <a:srgbClr val="000000"/>
                </a:solidFill>
                <a:latin typeface="Plus Jakarta Sans"/>
                <a:ea typeface="Plus Jakarta Sans"/>
                <a:cs typeface="Plus Jakarta Sans"/>
                <a:sym typeface="Plus Jakarta Sans"/>
              </a:rPr>
              <a:t>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1000"/>
              </a:spcBef>
              <a:spcAft>
                <a:spcPts val="0"/>
              </a:spcAft>
              <a:buSzPts val="1656"/>
              <a:buNone/>
            </a:pPr>
            <a:r>
              <a:t/>
            </a:r>
            <a:endParaRPr sz="1200">
              <a:solidFill>
                <a:srgbClr val="000000"/>
              </a:solidFill>
              <a:latin typeface="Plus Jakarta Sans"/>
              <a:ea typeface="Plus Jakarta Sans"/>
              <a:cs typeface="Plus Jakarta Sans"/>
              <a:sym typeface="Plus Jakarta Sans"/>
            </a:endParaRPr>
          </a:p>
          <a:p>
            <a:pPr indent="0" lvl="0" marL="0" rtl="0" algn="l">
              <a:lnSpc>
                <a:spcPct val="125000"/>
              </a:lnSpc>
              <a:spcBef>
                <a:spcPts val="0"/>
              </a:spcBef>
              <a:spcAft>
                <a:spcPts val="0"/>
              </a:spcAft>
              <a:buSzPts val="1656"/>
              <a:buNone/>
            </a:pPr>
            <a:r>
              <a:t/>
            </a:r>
            <a:endParaRPr sz="1200"/>
          </a:p>
        </p:txBody>
      </p:sp>
      <p:sp>
        <p:nvSpPr>
          <p:cNvPr id="903" name="Google Shape;903;p11"/>
          <p:cNvSpPr txBox="1"/>
          <p:nvPr/>
        </p:nvSpPr>
        <p:spPr>
          <a:xfrm>
            <a:off x="9472500" y="2311925"/>
            <a:ext cx="2175000" cy="1280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chemeClr val="accent1"/>
                </a:solidFill>
                <a:latin typeface="Plus Jakarta Sans"/>
                <a:ea typeface="Plus Jakarta Sans"/>
                <a:cs typeface="Plus Jakarta Sans"/>
                <a:sym typeface="Plus Jakarta Sans"/>
              </a:rPr>
              <a:t>Customize the blog</a:t>
            </a:r>
            <a:endParaRPr b="1" i="0" sz="1400" u="none" cap="none" strike="noStrike">
              <a:solidFill>
                <a:schemeClr val="accent1"/>
              </a:solidFill>
              <a:latin typeface="Plus Jakarta Sans"/>
              <a:ea typeface="Plus Jakarta Sans"/>
              <a:cs typeface="Plus Jakarta Sans"/>
              <a:sym typeface="Plus Jakarta Sans"/>
            </a:endParaRPr>
          </a:p>
          <a:p>
            <a:pPr indent="0" lvl="0" marL="0" marR="0" rtl="0" algn="ctr">
              <a:lnSpc>
                <a:spcPct val="100000"/>
              </a:lnSpc>
              <a:spcBef>
                <a:spcPts val="500"/>
              </a:spcBef>
              <a:spcAft>
                <a:spcPts val="0"/>
              </a:spcAft>
              <a:buClr>
                <a:srgbClr val="000000"/>
              </a:buClr>
              <a:buSzPts val="1100"/>
              <a:buFont typeface="Arial"/>
              <a:buNone/>
            </a:pPr>
            <a:r>
              <a:rPr b="1" i="1" lang="en-US" sz="1300" u="none" cap="none" strike="noStrike">
                <a:solidFill>
                  <a:schemeClr val="accent3"/>
                </a:solidFill>
                <a:latin typeface="Plus Jakarta Sans"/>
                <a:ea typeface="Plus Jakarta Sans"/>
                <a:cs typeface="Plus Jakarta Sans"/>
                <a:sym typeface="Plus Jakarta Sans"/>
              </a:rPr>
              <a:t>Add your Cardiology  team’s quotes, best practices, and care recommendations </a:t>
            </a:r>
            <a:endParaRPr b="1" i="0" sz="1300" u="none" cap="none" strike="noStrike">
              <a:solidFill>
                <a:schemeClr val="accent3"/>
              </a:solidFill>
              <a:latin typeface="Plus Jakarta Sans"/>
              <a:ea typeface="Plus Jakarta Sans"/>
              <a:cs typeface="Plus Jakarta Sans"/>
              <a:sym typeface="Plus Jakarta Sans"/>
            </a:endParaRPr>
          </a:p>
        </p:txBody>
      </p:sp>
      <p:grpSp>
        <p:nvGrpSpPr>
          <p:cNvPr id="904" name="Google Shape;904;p11"/>
          <p:cNvGrpSpPr/>
          <p:nvPr/>
        </p:nvGrpSpPr>
        <p:grpSpPr>
          <a:xfrm>
            <a:off x="10219200" y="1570225"/>
            <a:ext cx="681600" cy="681600"/>
            <a:chOff x="10294125" y="1691525"/>
            <a:chExt cx="681600" cy="681600"/>
          </a:xfrm>
        </p:grpSpPr>
        <p:sp>
          <p:nvSpPr>
            <p:cNvPr id="905" name="Google Shape;905;p11"/>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06" name="Google Shape;906;p11"/>
            <p:cNvPicPr preferRelativeResize="0"/>
            <p:nvPr/>
          </p:nvPicPr>
          <p:blipFill rotWithShape="1">
            <a:blip r:embed="rId4">
              <a:alphaModFix/>
            </a:blip>
            <a:srcRect b="0" l="0" r="0" t="0"/>
            <a:stretch/>
          </p:blipFill>
          <p:spPr>
            <a:xfrm>
              <a:off x="10419913" y="1813734"/>
              <a:ext cx="430025" cy="437175"/>
            </a:xfrm>
            <a:prstGeom prst="rect">
              <a:avLst/>
            </a:prstGeom>
            <a:noFill/>
            <a:ln>
              <a:noFill/>
            </a:ln>
          </p:spPr>
        </p:pic>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1" name="Shape 911"/>
        <p:cNvGrpSpPr/>
        <p:nvPr/>
      </p:nvGrpSpPr>
      <p:grpSpPr>
        <a:xfrm>
          <a:off x="0" y="0"/>
          <a:ext cx="0" cy="0"/>
          <a:chOff x="0" y="0"/>
          <a:chExt cx="0" cy="0"/>
        </a:xfrm>
      </p:grpSpPr>
      <p:sp>
        <p:nvSpPr>
          <p:cNvPr id="912" name="Google Shape;912;p12"/>
          <p:cNvSpPr txBox="1"/>
          <p:nvPr>
            <p:ph type="title"/>
          </p:nvPr>
        </p:nvSpPr>
        <p:spPr>
          <a:xfrm>
            <a:off x="740664" y="-391275"/>
            <a:ext cx="106797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Blog post, continued</a:t>
            </a:r>
            <a:endParaRPr/>
          </a:p>
        </p:txBody>
      </p:sp>
      <p:sp>
        <p:nvSpPr>
          <p:cNvPr id="913" name="Google Shape;913;p12"/>
          <p:cNvSpPr txBox="1"/>
          <p:nvPr>
            <p:ph idx="2" type="body"/>
          </p:nvPr>
        </p:nvSpPr>
        <p:spPr>
          <a:xfrm>
            <a:off x="740675" y="1434225"/>
            <a:ext cx="8562900" cy="5177700"/>
          </a:xfrm>
          <a:prstGeom prst="rect">
            <a:avLst/>
          </a:prstGeom>
          <a:noFill/>
          <a:ln>
            <a:noFill/>
          </a:ln>
        </p:spPr>
        <p:txBody>
          <a:bodyPr anchorCtr="0" anchor="t" bIns="45700" lIns="0" spcFirstLastPara="1" rIns="91425" wrap="square" tIns="45700">
            <a:noAutofit/>
          </a:bodyPr>
          <a:lstStyle/>
          <a:p>
            <a:pPr indent="0" lvl="0" marL="0" rtl="0" algn="l">
              <a:lnSpc>
                <a:spcPct val="115000"/>
              </a:lnSpc>
              <a:spcBef>
                <a:spcPts val="0"/>
              </a:spcBef>
              <a:spcAft>
                <a:spcPts val="0"/>
              </a:spcAft>
              <a:buClr>
                <a:srgbClr val="000000"/>
              </a:buClr>
              <a:buSzPts val="1100"/>
              <a:buFont typeface="Arial"/>
              <a:buNone/>
            </a:pPr>
            <a:r>
              <a:rPr b="1" lang="en-US" sz="1200">
                <a:solidFill>
                  <a:srgbClr val="000000"/>
                </a:solidFill>
                <a:latin typeface="Plus Jakarta Sans"/>
                <a:ea typeface="Plus Jakarta Sans"/>
                <a:cs typeface="Plus Jakarta Sans"/>
                <a:sym typeface="Plus Jakarta Sans"/>
              </a:rPr>
              <a:t>Stay Alert</a:t>
            </a:r>
            <a:endParaRPr b="1"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SzPts val="1656"/>
              <a:buNone/>
            </a:pPr>
            <a:r>
              <a:rPr lang="en-US" sz="1200">
                <a:solidFill>
                  <a:srgbClr val="000000"/>
                </a:solidFill>
                <a:latin typeface="Plus Jakarta Sans"/>
                <a:ea typeface="Plus Jakarta Sans"/>
                <a:cs typeface="Plus Jakarta Sans"/>
                <a:sym typeface="Plus Jakarta Sans"/>
              </a:rPr>
              <a:t>Just like you use quick reflexes in dangerous driving situations, you need to act fast at the first sign of a heart attack. Symptoms vary from person to person and may include:</a:t>
            </a:r>
            <a:endParaRPr sz="1200">
              <a:solidFill>
                <a:srgbClr val="000000"/>
              </a:solidFill>
              <a:latin typeface="Plus Jakarta Sans"/>
              <a:ea typeface="Plus Jakarta Sans"/>
              <a:cs typeface="Plus Jakarta Sans"/>
              <a:sym typeface="Plus Jakarta Sans"/>
            </a:endParaRPr>
          </a:p>
          <a:p>
            <a:pPr indent="-304800" lvl="0" marL="457200" rtl="0" algn="l">
              <a:lnSpc>
                <a:spcPct val="115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Chest discomfort (pressure, fullness, squeezing, or pain)</a:t>
            </a:r>
            <a:endParaRPr sz="1200">
              <a:solidFill>
                <a:srgbClr val="000000"/>
              </a:solidFill>
              <a:latin typeface="Plus Jakarta Sans"/>
              <a:ea typeface="Plus Jakarta Sans"/>
              <a:cs typeface="Plus Jakarta Sans"/>
              <a:sym typeface="Plus Jakarta Sans"/>
            </a:endParaRPr>
          </a:p>
          <a:p>
            <a:pPr indent="-304800" lvl="0" marL="457200" rtl="0" algn="l">
              <a:lnSpc>
                <a:spcPct val="115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Pain or discomfort in one or both arms, the back, neck, jaw, or stomach</a:t>
            </a:r>
            <a:endParaRPr sz="1200">
              <a:solidFill>
                <a:srgbClr val="000000"/>
              </a:solidFill>
              <a:latin typeface="Plus Jakarta Sans"/>
              <a:ea typeface="Plus Jakarta Sans"/>
              <a:cs typeface="Plus Jakarta Sans"/>
              <a:sym typeface="Plus Jakarta Sans"/>
            </a:endParaRPr>
          </a:p>
          <a:p>
            <a:pPr indent="-304800" lvl="0" marL="457200" rtl="0" algn="l">
              <a:lnSpc>
                <a:spcPct val="115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Shortness of breath</a:t>
            </a:r>
            <a:endParaRPr sz="1200">
              <a:solidFill>
                <a:srgbClr val="000000"/>
              </a:solidFill>
              <a:latin typeface="Plus Jakarta Sans"/>
              <a:ea typeface="Plus Jakarta Sans"/>
              <a:cs typeface="Plus Jakarta Sans"/>
              <a:sym typeface="Plus Jakarta Sans"/>
            </a:endParaRPr>
          </a:p>
          <a:p>
            <a:pPr indent="-304800" lvl="0" marL="457200" rtl="0" algn="l">
              <a:lnSpc>
                <a:spcPct val="115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Lightheadedness</a:t>
            </a:r>
            <a:endParaRPr sz="1200">
              <a:solidFill>
                <a:srgbClr val="000000"/>
              </a:solidFill>
              <a:latin typeface="Plus Jakarta Sans"/>
              <a:ea typeface="Plus Jakarta Sans"/>
              <a:cs typeface="Plus Jakarta Sans"/>
              <a:sym typeface="Plus Jakarta Sans"/>
            </a:endParaRPr>
          </a:p>
          <a:p>
            <a:pPr indent="-304800" lvl="0" marL="457200" rtl="0" algn="l">
              <a:lnSpc>
                <a:spcPct val="115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Breaking out in a cold sweat</a:t>
            </a:r>
            <a:endParaRPr sz="1200">
              <a:solidFill>
                <a:srgbClr val="000000"/>
              </a:solidFill>
              <a:latin typeface="Plus Jakarta Sans"/>
              <a:ea typeface="Plus Jakarta Sans"/>
              <a:cs typeface="Plus Jakarta Sans"/>
              <a:sym typeface="Plus Jakarta Sans"/>
            </a:endParaRPr>
          </a:p>
          <a:p>
            <a:pPr indent="-304800" lvl="0" marL="457200" rtl="0" algn="l">
              <a:lnSpc>
                <a:spcPct val="115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Feeling tired for no obvious reason</a:t>
            </a:r>
            <a:endParaRPr sz="1200">
              <a:solidFill>
                <a:srgbClr val="000000"/>
              </a:solidFill>
              <a:latin typeface="Plus Jakarta Sans"/>
              <a:ea typeface="Plus Jakarta Sans"/>
              <a:cs typeface="Plus Jakarta Sans"/>
              <a:sym typeface="Plus Jakarta Sans"/>
            </a:endParaRPr>
          </a:p>
          <a:p>
            <a:pPr indent="-304800" lvl="0" marL="457200" rtl="0" algn="l">
              <a:lnSpc>
                <a:spcPct val="115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Nausea or vomiting</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SzPts val="1656"/>
              <a:buNone/>
            </a:pPr>
            <a:r>
              <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SzPts val="1656"/>
              <a:buNone/>
            </a:pPr>
            <a:r>
              <a:rPr lang="en-US" sz="1200">
                <a:solidFill>
                  <a:srgbClr val="000000"/>
                </a:solidFill>
                <a:latin typeface="Plus Jakarta Sans"/>
                <a:ea typeface="Plus Jakarta Sans"/>
                <a:cs typeface="Plus Jakarta Sans"/>
                <a:sym typeface="Plus Jakarta Sans"/>
              </a:rPr>
              <a:t>No matter your symptoms, if you think you’re having a heart attack, dial </a:t>
            </a:r>
            <a:r>
              <a:rPr b="1" lang="en-US" sz="1200">
                <a:solidFill>
                  <a:srgbClr val="000000"/>
                </a:solidFill>
                <a:latin typeface="Plus Jakarta Sans"/>
                <a:ea typeface="Plus Jakarta Sans"/>
                <a:cs typeface="Plus Jakarta Sans"/>
                <a:sym typeface="Plus Jakarta Sans"/>
              </a:rPr>
              <a:t>911</a:t>
            </a:r>
            <a:r>
              <a:rPr lang="en-US" sz="1200">
                <a:solidFill>
                  <a:srgbClr val="000000"/>
                </a:solidFill>
                <a:latin typeface="Plus Jakarta Sans"/>
                <a:ea typeface="Plus Jakarta Sans"/>
                <a:cs typeface="Plus Jakarta Sans"/>
                <a:sym typeface="Plus Jakarta Sans"/>
              </a:rPr>
              <a:t>. Every second counts for receiving lifesaving care.</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SzPts val="1656"/>
              <a:buNone/>
            </a:pPr>
            <a:r>
              <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Clr>
                <a:srgbClr val="000000"/>
              </a:buClr>
              <a:buSzPts val="1100"/>
              <a:buFont typeface="Arial"/>
              <a:buNone/>
            </a:pPr>
            <a:r>
              <a:rPr b="1" lang="en-US" sz="1200">
                <a:solidFill>
                  <a:srgbClr val="000000"/>
                </a:solidFill>
                <a:latin typeface="Plus Jakarta Sans"/>
                <a:ea typeface="Plus Jakarta Sans"/>
                <a:cs typeface="Plus Jakarta Sans"/>
                <a:sym typeface="Plus Jakarta Sans"/>
              </a:rPr>
              <a:t>Don’t Skip Tune-Ups</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SzPts val="1656"/>
              <a:buNone/>
            </a:pPr>
            <a:r>
              <a:rPr lang="en-US" sz="1200">
                <a:solidFill>
                  <a:srgbClr val="101010"/>
                </a:solidFill>
                <a:latin typeface="Plus Jakarta Sans"/>
                <a:ea typeface="Plus Jakarta Sans"/>
                <a:cs typeface="Plus Jakarta Sans"/>
                <a:sym typeface="Plus Jakarta Sans"/>
              </a:rPr>
              <a:t>At your next doctor’s appointment, ask if you’re up-to-date on these tests:</a:t>
            </a:r>
            <a:endParaRPr sz="1200">
              <a:solidFill>
                <a:srgbClr val="000000"/>
              </a:solidFill>
              <a:latin typeface="Plus Jakarta Sans"/>
              <a:ea typeface="Plus Jakarta Sans"/>
              <a:cs typeface="Plus Jakarta Sans"/>
              <a:sym typeface="Plus Jakarta Sans"/>
            </a:endParaRPr>
          </a:p>
          <a:p>
            <a:pPr indent="-304800" lvl="0" marL="457200" rtl="0" algn="l">
              <a:lnSpc>
                <a:spcPct val="115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Blood pressure</a:t>
            </a:r>
            <a:endParaRPr sz="1200">
              <a:solidFill>
                <a:srgbClr val="000000"/>
              </a:solidFill>
              <a:latin typeface="Plus Jakarta Sans"/>
              <a:ea typeface="Plus Jakarta Sans"/>
              <a:cs typeface="Plus Jakarta Sans"/>
              <a:sym typeface="Plus Jakarta Sans"/>
            </a:endParaRPr>
          </a:p>
          <a:p>
            <a:pPr indent="-304800" lvl="0" marL="457200" rtl="0" algn="l">
              <a:lnSpc>
                <a:spcPct val="115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Cholesterol</a:t>
            </a:r>
            <a:endParaRPr sz="1200">
              <a:solidFill>
                <a:srgbClr val="000000"/>
              </a:solidFill>
              <a:latin typeface="Plus Jakarta Sans"/>
              <a:ea typeface="Plus Jakarta Sans"/>
              <a:cs typeface="Plus Jakarta Sans"/>
              <a:sym typeface="Plus Jakarta Sans"/>
            </a:endParaRPr>
          </a:p>
          <a:p>
            <a:pPr indent="-304800" lvl="0" marL="457200" rtl="0" algn="l">
              <a:lnSpc>
                <a:spcPct val="115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Weight/body mass index</a:t>
            </a:r>
            <a:endParaRPr sz="1200">
              <a:solidFill>
                <a:srgbClr val="000000"/>
              </a:solidFill>
              <a:latin typeface="Plus Jakarta Sans"/>
              <a:ea typeface="Plus Jakarta Sans"/>
              <a:cs typeface="Plus Jakarta Sans"/>
              <a:sym typeface="Plus Jakarta Sans"/>
            </a:endParaRPr>
          </a:p>
          <a:p>
            <a:pPr indent="-304800" lvl="0" marL="457200" rtl="0" algn="l">
              <a:lnSpc>
                <a:spcPct val="115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Waist circumference</a:t>
            </a:r>
            <a:endParaRPr sz="1200">
              <a:solidFill>
                <a:srgbClr val="000000"/>
              </a:solidFill>
              <a:latin typeface="Plus Jakarta Sans"/>
              <a:ea typeface="Plus Jakarta Sans"/>
              <a:cs typeface="Plus Jakarta Sans"/>
              <a:sym typeface="Plus Jakarta Sans"/>
            </a:endParaRPr>
          </a:p>
          <a:p>
            <a:pPr indent="-304800" lvl="0" marL="457200" rtl="0" algn="l">
              <a:lnSpc>
                <a:spcPct val="115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Blood glucose</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SzPts val="1656"/>
              <a:buNone/>
            </a:pPr>
            <a:r>
              <a:rPr lang="en-US" sz="1200">
                <a:solidFill>
                  <a:srgbClr val="000000"/>
                </a:solidFill>
                <a:latin typeface="Plus Jakarta Sans"/>
                <a:ea typeface="Plus Jakarta Sans"/>
                <a:cs typeface="Plus Jakarta Sans"/>
                <a:sym typeface="Plus Jakarta Sans"/>
              </a:rPr>
              <a:t> </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SzPts val="1656"/>
              <a:buNone/>
            </a:pPr>
            <a:r>
              <a:rPr lang="en-US" sz="1200">
                <a:solidFill>
                  <a:srgbClr val="000000"/>
                </a:solidFill>
                <a:latin typeface="Plus Jakarta Sans"/>
                <a:ea typeface="Plus Jakarta Sans"/>
                <a:cs typeface="Plus Jakarta Sans"/>
                <a:sym typeface="Plus Jakarta Sans"/>
              </a:rPr>
              <a:t>Talk with your provider about the results and if you’re at risk for heart disease. Together, you can decide how to best </a:t>
            </a:r>
            <a:r>
              <a:rPr lang="en-US" sz="1200" u="sng">
                <a:solidFill>
                  <a:srgbClr val="0563C1"/>
                </a:solidFill>
                <a:latin typeface="Plus Jakarta Sans"/>
                <a:ea typeface="Plus Jakarta Sans"/>
                <a:cs typeface="Plus Jakarta Sans"/>
                <a:sym typeface="Plus Jakarta Sans"/>
                <a:hlinkClick r:id="rId3">
                  <a:extLst>
                    <a:ext uri="{A12FA001-AC4F-418D-AE19-62706E023703}">
                      <ahyp:hlinkClr val="tx"/>
                    </a:ext>
                  </a:extLst>
                </a:hlinkClick>
              </a:rPr>
              <a:t>take charge of your cardiovascular health</a:t>
            </a:r>
            <a:r>
              <a:rPr lang="en-US" sz="1200">
                <a:solidFill>
                  <a:srgbClr val="000000"/>
                </a:solidFill>
                <a:latin typeface="Plus Jakarta Sans"/>
                <a:ea typeface="Plus Jakarta Sans"/>
                <a:cs typeface="Plus Jakarta Sans"/>
                <a:sym typeface="Plus Jakarta Sans"/>
              </a:rPr>
              <a:t>.</a:t>
            </a:r>
            <a:endParaRPr b="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SzPts val="1656"/>
              <a:buNone/>
            </a:pPr>
            <a:r>
              <a:t/>
            </a:r>
            <a:endParaRPr b="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SzPts val="1656"/>
              <a:buNone/>
            </a:pPr>
            <a:r>
              <a:t/>
            </a:r>
            <a:endParaRPr b="1" sz="1200">
              <a:solidFill>
                <a:srgbClr val="000000"/>
              </a:solidFill>
              <a:latin typeface="Plus Jakarta Sans"/>
              <a:ea typeface="Plus Jakarta Sans"/>
              <a:cs typeface="Plus Jakarta Sans"/>
              <a:sym typeface="Plus Jakarta Sans"/>
            </a:endParaRPr>
          </a:p>
          <a:p>
            <a:pPr indent="0" lvl="0" marL="0" rtl="0" algn="l">
              <a:lnSpc>
                <a:spcPct val="125000"/>
              </a:lnSpc>
              <a:spcBef>
                <a:spcPts val="0"/>
              </a:spcBef>
              <a:spcAft>
                <a:spcPts val="0"/>
              </a:spcAft>
              <a:buSzPts val="1656"/>
              <a:buNone/>
            </a:pPr>
            <a:r>
              <a:t/>
            </a:r>
            <a:endParaRPr sz="1200"/>
          </a:p>
        </p:txBody>
      </p:sp>
      <p:grpSp>
        <p:nvGrpSpPr>
          <p:cNvPr id="914" name="Google Shape;914;p12"/>
          <p:cNvGrpSpPr/>
          <p:nvPr/>
        </p:nvGrpSpPr>
        <p:grpSpPr>
          <a:xfrm>
            <a:off x="10219200" y="2637025"/>
            <a:ext cx="681600" cy="681600"/>
            <a:chOff x="10294125" y="2443000"/>
            <a:chExt cx="681600" cy="681600"/>
          </a:xfrm>
        </p:grpSpPr>
        <p:sp>
          <p:nvSpPr>
            <p:cNvPr id="915" name="Google Shape;915;p12"/>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16" name="Google Shape;916;p12"/>
            <p:cNvPicPr preferRelativeResize="0"/>
            <p:nvPr/>
          </p:nvPicPr>
          <p:blipFill rotWithShape="1">
            <a:blip r:embed="rId4">
              <a:alphaModFix/>
            </a:blip>
            <a:srcRect b="0" l="0" r="0" t="0"/>
            <a:stretch/>
          </p:blipFill>
          <p:spPr>
            <a:xfrm>
              <a:off x="10401437" y="2562524"/>
              <a:ext cx="466975" cy="442550"/>
            </a:xfrm>
            <a:prstGeom prst="rect">
              <a:avLst/>
            </a:prstGeom>
            <a:noFill/>
            <a:ln>
              <a:noFill/>
            </a:ln>
          </p:spPr>
        </p:pic>
      </p:grpSp>
      <p:sp>
        <p:nvSpPr>
          <p:cNvPr id="917" name="Google Shape;917;p12"/>
          <p:cNvSpPr txBox="1"/>
          <p:nvPr/>
        </p:nvSpPr>
        <p:spPr>
          <a:xfrm>
            <a:off x="9566850" y="3352950"/>
            <a:ext cx="1986300" cy="1908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100"/>
              <a:buFont typeface="Arial"/>
              <a:buNone/>
            </a:pPr>
            <a:r>
              <a:rPr b="1" i="0" lang="en-US" sz="1400" u="none" cap="none" strike="noStrike">
                <a:solidFill>
                  <a:schemeClr val="accent3"/>
                </a:solidFill>
                <a:latin typeface="Plus Jakarta Sans"/>
                <a:ea typeface="Plus Jakarta Sans"/>
                <a:cs typeface="Plus Jakarta Sans"/>
                <a:sym typeface="Plus Jakarta Sans"/>
              </a:rPr>
              <a:t>Make sure to update the links to the </a:t>
            </a:r>
            <a:r>
              <a:rPr b="1" lang="en-US">
                <a:solidFill>
                  <a:schemeClr val="accent3"/>
                </a:solidFill>
                <a:latin typeface="Plus Jakarta Sans"/>
                <a:ea typeface="Plus Jakarta Sans"/>
                <a:cs typeface="Plus Jakarta Sans"/>
                <a:sym typeface="Plus Jakarta Sans"/>
              </a:rPr>
              <a:t>HealthHub</a:t>
            </a:r>
            <a:r>
              <a:rPr b="1" i="0" lang="en-US" sz="1400" u="none" cap="none" strike="noStrike">
                <a:solidFill>
                  <a:schemeClr val="accent3"/>
                </a:solidFill>
                <a:latin typeface="Plus Jakarta Sans"/>
                <a:ea typeface="Plus Jakarta Sans"/>
                <a:cs typeface="Plus Jakarta Sans"/>
                <a:sym typeface="Plus Jakarta Sans"/>
              </a:rPr>
              <a:t> resources with your domain name and URL before you publish your blog.</a:t>
            </a:r>
            <a:endParaRPr b="1" i="0" sz="1500" u="none" cap="none" strike="noStrike">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2" name="Shape 922"/>
        <p:cNvGrpSpPr/>
        <p:nvPr/>
      </p:nvGrpSpPr>
      <p:grpSpPr>
        <a:xfrm>
          <a:off x="0" y="0"/>
          <a:ext cx="0" cy="0"/>
          <a:chOff x="0" y="0"/>
          <a:chExt cx="0" cy="0"/>
        </a:xfrm>
      </p:grpSpPr>
      <p:pic>
        <p:nvPicPr>
          <p:cNvPr id="923" name="Google Shape;923;p13"/>
          <p:cNvPicPr preferRelativeResize="0"/>
          <p:nvPr>
            <p:ph idx="2" type="pic"/>
          </p:nvPr>
        </p:nvPicPr>
        <p:blipFill rotWithShape="1">
          <a:blip r:embed="rId3">
            <a:alphaModFix/>
          </a:blip>
          <a:srcRect b="0" l="18287" r="18279" t="0"/>
          <a:stretch/>
        </p:blipFill>
        <p:spPr>
          <a:xfrm flipH="1">
            <a:off x="6458875" y="416100"/>
            <a:ext cx="5733300" cy="6025800"/>
          </a:xfrm>
          <a:prstGeom prst="flowChartDelay">
            <a:avLst/>
          </a:prstGeom>
          <a:noFill/>
          <a:ln>
            <a:noFill/>
          </a:ln>
        </p:spPr>
      </p:pic>
      <p:sp>
        <p:nvSpPr>
          <p:cNvPr id="924" name="Google Shape;924;p13"/>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25" name="Google Shape;925;p13"/>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26" name="Google Shape;926;p13"/>
          <p:cNvSpPr txBox="1"/>
          <p:nvPr>
            <p:ph type="title"/>
          </p:nvPr>
        </p:nvSpPr>
        <p:spPr>
          <a:xfrm>
            <a:off x="533400" y="294525"/>
            <a:ext cx="106797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Grab-and-go </a:t>
            </a:r>
            <a:br>
              <a:rPr lang="en-US"/>
            </a:br>
            <a:r>
              <a:rPr lang="en-US"/>
              <a:t>infographics </a:t>
            </a:r>
            <a:endParaRPr/>
          </a:p>
        </p:txBody>
      </p:sp>
      <p:sp>
        <p:nvSpPr>
          <p:cNvPr id="927" name="Google Shape;927;p13"/>
          <p:cNvSpPr txBox="1"/>
          <p:nvPr>
            <p:ph idx="3" type="body"/>
          </p:nvPr>
        </p:nvSpPr>
        <p:spPr>
          <a:xfrm>
            <a:off x="533400" y="1700775"/>
            <a:ext cx="5115900" cy="555600"/>
          </a:xfrm>
          <a:prstGeom prst="rect">
            <a:avLst/>
          </a:prstGeom>
          <a:noFill/>
          <a:ln>
            <a:noFill/>
          </a:ln>
        </p:spPr>
        <p:txBody>
          <a:bodyPr anchorCtr="0" anchor="t" bIns="45700" lIns="0" spcFirstLastPara="1" rIns="91425" wrap="square" tIns="45700">
            <a:noAutofit/>
          </a:bodyPr>
          <a:lstStyle/>
          <a:p>
            <a:pPr indent="0" lvl="0" marL="0" rtl="0" algn="l">
              <a:lnSpc>
                <a:spcPct val="115000"/>
              </a:lnSpc>
              <a:spcBef>
                <a:spcPts val="1000"/>
              </a:spcBef>
              <a:spcAft>
                <a:spcPts val="0"/>
              </a:spcAft>
              <a:buSzPts val="1656"/>
              <a:buNone/>
            </a:pPr>
            <a:r>
              <a:rPr b="0" lang="en-US" sz="1400">
                <a:solidFill>
                  <a:srgbClr val="4C4C4C"/>
                </a:solidFill>
                <a:latin typeface="Plus Jakarta Sans"/>
                <a:ea typeface="Plus Jakarta Sans"/>
                <a:cs typeface="Plus Jakarta Sans"/>
                <a:sym typeface="Plus Jakarta Sans"/>
              </a:rPr>
              <a:t>Engage and teach at a glance with our infographics. </a:t>
            </a:r>
            <a:br>
              <a:rPr b="0" lang="en-US" sz="1400">
                <a:solidFill>
                  <a:srgbClr val="4C4C4C"/>
                </a:solidFill>
                <a:latin typeface="Plus Jakarta Sans"/>
                <a:ea typeface="Plus Jakarta Sans"/>
                <a:cs typeface="Plus Jakarta Sans"/>
                <a:sym typeface="Plus Jakarta Sans"/>
              </a:rPr>
            </a:br>
            <a:r>
              <a:rPr b="0" lang="en-US" sz="1400">
                <a:solidFill>
                  <a:srgbClr val="4C4C4C"/>
                </a:solidFill>
                <a:latin typeface="Plus Jakarta Sans"/>
                <a:ea typeface="Plus Jakarta Sans"/>
                <a:cs typeface="Plus Jakarta Sans"/>
                <a:sym typeface="Plus Jakarta Sans"/>
              </a:rPr>
              <a:t>The  graphics are designed to reach your audience across many social media platforms. </a:t>
            </a:r>
            <a:endParaRPr sz="1400">
              <a:latin typeface="Plus Jakarta Sans"/>
              <a:ea typeface="Plus Jakarta Sans"/>
              <a:cs typeface="Plus Jakarta Sans"/>
              <a:sym typeface="Plus Jakarta Sans"/>
            </a:endParaRPr>
          </a:p>
        </p:txBody>
      </p:sp>
      <p:sp>
        <p:nvSpPr>
          <p:cNvPr id="928" name="Google Shape;928;p13"/>
          <p:cNvSpPr txBox="1"/>
          <p:nvPr>
            <p:ph idx="1" type="body"/>
          </p:nvPr>
        </p:nvSpPr>
        <p:spPr>
          <a:xfrm>
            <a:off x="533400" y="2614400"/>
            <a:ext cx="5733300" cy="2326800"/>
          </a:xfrm>
          <a:prstGeom prst="rect">
            <a:avLst/>
          </a:prstGeom>
          <a:noFill/>
          <a:ln>
            <a:noFill/>
          </a:ln>
        </p:spPr>
        <p:txBody>
          <a:bodyPr anchorCtr="0" anchor="t" bIns="45700" lIns="0" spcFirstLastPara="1" rIns="91425" wrap="square" tIns="45700">
            <a:spAutoFit/>
          </a:bodyPr>
          <a:lstStyle/>
          <a:p>
            <a:pPr indent="0" lvl="0" marL="0" rtl="0" algn="l">
              <a:lnSpc>
                <a:spcPct val="125000"/>
              </a:lnSpc>
              <a:spcBef>
                <a:spcPts val="0"/>
              </a:spcBef>
              <a:spcAft>
                <a:spcPts val="0"/>
              </a:spcAft>
              <a:buSzPts val="1472"/>
              <a:buNone/>
            </a:pPr>
            <a:r>
              <a:rPr lang="en-US" sz="1500">
                <a:latin typeface="Plus Jakarta Sans"/>
                <a:ea typeface="Plus Jakarta Sans"/>
                <a:cs typeface="Plus Jakarta Sans"/>
                <a:sym typeface="Plus Jakarta Sans"/>
              </a:rPr>
              <a:t>3 </a:t>
            </a:r>
            <a:r>
              <a:rPr b="1" lang="en-US" sz="1500">
                <a:latin typeface="Plus Jakarta Sans"/>
                <a:ea typeface="Plus Jakarta Sans"/>
                <a:cs typeface="Plus Jakarta Sans"/>
                <a:sym typeface="Plus Jakarta Sans"/>
              </a:rPr>
              <a:t>tips for using the infographics: </a:t>
            </a:r>
            <a:endParaRPr b="1" sz="1500">
              <a:latin typeface="Plus Jakarta Sans"/>
              <a:ea typeface="Plus Jakarta Sans"/>
              <a:cs typeface="Plus Jakarta Sans"/>
              <a:sym typeface="Plus Jakarta Sans"/>
            </a:endParaRPr>
          </a:p>
          <a:p>
            <a:pPr indent="-323850" lvl="0" marL="457200" rtl="0" algn="l">
              <a:lnSpc>
                <a:spcPct val="125000"/>
              </a:lnSpc>
              <a:spcBef>
                <a:spcPts val="100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Roll out new infographics throughout the month to continuously engage your audience.</a:t>
            </a:r>
            <a:endParaRPr b="0" sz="1500">
              <a:latin typeface="Plus Jakarta Sans"/>
              <a:ea typeface="Plus Jakarta Sans"/>
              <a:cs typeface="Plus Jakarta Sans"/>
              <a:sym typeface="Plus Jakarta Sans"/>
            </a:endParaRPr>
          </a:p>
          <a:p>
            <a:pPr indent="-323850" lvl="0" marL="457200" rtl="0" algn="l">
              <a:lnSpc>
                <a:spcPct val="125000"/>
              </a:lnSpc>
              <a:spcBef>
                <a:spcPts val="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Highlight the infographics in your newsletters.</a:t>
            </a:r>
            <a:endParaRPr b="0" sz="1500">
              <a:latin typeface="Plus Jakarta Sans"/>
              <a:ea typeface="Plus Jakarta Sans"/>
              <a:cs typeface="Plus Jakarta Sans"/>
              <a:sym typeface="Plus Jakarta Sans"/>
            </a:endParaRPr>
          </a:p>
          <a:p>
            <a:pPr indent="-323850" lvl="0" marL="457200" rtl="0" algn="l">
              <a:lnSpc>
                <a:spcPct val="125000"/>
              </a:lnSpc>
              <a:spcBef>
                <a:spcPts val="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Create an Instagram Reel that raises awareness about heart health and importance of prevention.</a:t>
            </a:r>
            <a:endParaRPr b="0" sz="1500">
              <a:latin typeface="Plus Jakarta Sans"/>
              <a:ea typeface="Plus Jakarta Sans"/>
              <a:cs typeface="Plus Jakarta Sans"/>
              <a:sym typeface="Plus Jakarta Sans"/>
            </a:endParaRPr>
          </a:p>
          <a:p>
            <a:pPr indent="0" lvl="0" marL="0" rtl="0" algn="l">
              <a:lnSpc>
                <a:spcPct val="125000"/>
              </a:lnSpc>
              <a:spcBef>
                <a:spcPts val="1000"/>
              </a:spcBef>
              <a:spcAft>
                <a:spcPts val="0"/>
              </a:spcAft>
              <a:buSzPts val="1472"/>
              <a:buNone/>
            </a:pPr>
            <a:r>
              <a:t/>
            </a:r>
            <a:endParaRPr/>
          </a:p>
        </p:txBody>
      </p:sp>
      <p:sp>
        <p:nvSpPr>
          <p:cNvPr id="929" name="Google Shape;929;p13"/>
          <p:cNvSpPr txBox="1"/>
          <p:nvPr/>
        </p:nvSpPr>
        <p:spPr>
          <a:xfrm>
            <a:off x="1310250" y="5269375"/>
            <a:ext cx="3130500" cy="9234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100"/>
              <a:buFont typeface="Arial"/>
              <a:buNone/>
            </a:pPr>
            <a:r>
              <a:rPr b="1" i="1" lang="en-US" sz="1200" u="none" cap="none" strike="noStrike">
                <a:solidFill>
                  <a:schemeClr val="accent3"/>
                </a:solidFill>
                <a:latin typeface="Plus Jakarta Sans"/>
                <a:ea typeface="Plus Jakarta Sans"/>
                <a:cs typeface="Plus Jakarta Sans"/>
                <a:sym typeface="Plus Jakarta Sans"/>
              </a:rPr>
              <a:t>The infographics are optimized for Instagram at 1080 x 1080 pixels. </a:t>
            </a:r>
            <a:endParaRPr b="1" i="0" sz="1200" u="none" cap="none" strike="noStrike">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rPr b="1" i="1" lang="en-US" sz="1200" u="none" cap="none" strike="noStrike">
                <a:solidFill>
                  <a:schemeClr val="accent3"/>
                </a:solidFill>
                <a:latin typeface="Plus Jakarta Sans"/>
                <a:ea typeface="Plus Jakarta Sans"/>
                <a:cs typeface="Plus Jakarta Sans"/>
                <a:sym typeface="Plus Jakarta Sans"/>
              </a:rPr>
              <a:t>Resize them for your preferred social media platform.</a:t>
            </a:r>
            <a:endParaRPr b="1" i="0" sz="1200" u="none" cap="none" strike="noStrike">
              <a:solidFill>
                <a:schemeClr val="accent3"/>
              </a:solidFill>
              <a:latin typeface="Plus Jakarta Sans"/>
              <a:ea typeface="Plus Jakarta Sans"/>
              <a:cs typeface="Plus Jakarta Sans"/>
              <a:sym typeface="Plus Jakarta Sans"/>
            </a:endParaRPr>
          </a:p>
        </p:txBody>
      </p:sp>
      <p:sp>
        <p:nvSpPr>
          <p:cNvPr id="930" name="Google Shape;930;p13"/>
          <p:cNvSpPr txBox="1"/>
          <p:nvPr/>
        </p:nvSpPr>
        <p:spPr>
          <a:xfrm>
            <a:off x="1130550" y="4992825"/>
            <a:ext cx="34899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accent2"/>
                </a:solidFill>
                <a:latin typeface="Plus Jakarta Sans"/>
                <a:ea typeface="Plus Jakarta Sans"/>
                <a:cs typeface="Plus Jakarta Sans"/>
                <a:sym typeface="Plus Jakarta Sans"/>
              </a:rPr>
              <a:t>Customize for your preferred platform</a:t>
            </a:r>
            <a:endParaRPr b="1" i="0" sz="1400" u="none" cap="none" strike="noStrike">
              <a:solidFill>
                <a:schemeClr val="accent2"/>
              </a:solidFill>
              <a:latin typeface="Plus Jakarta Sans"/>
              <a:ea typeface="Plus Jakarta Sans"/>
              <a:cs typeface="Plus Jakarta Sans"/>
              <a:sym typeface="Plus Jakarta Sans"/>
            </a:endParaRPr>
          </a:p>
        </p:txBody>
      </p:sp>
      <p:sp>
        <p:nvSpPr>
          <p:cNvPr id="931" name="Google Shape;931;p13"/>
          <p:cNvSpPr txBox="1"/>
          <p:nvPr/>
        </p:nvSpPr>
        <p:spPr>
          <a:xfrm>
            <a:off x="5843800" y="4923200"/>
            <a:ext cx="2037000" cy="1339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1000"/>
              </a:spcAft>
              <a:buClr>
                <a:srgbClr val="000000"/>
              </a:buClr>
              <a:buSzPts val="1500"/>
              <a:buFont typeface="Arial"/>
              <a:buNone/>
            </a:pPr>
            <a:r>
              <a:rPr b="1" i="0" lang="en-US" sz="1500" u="none" cap="none" strike="noStrike">
                <a:solidFill>
                  <a:schemeClr val="lt2"/>
                </a:solidFill>
                <a:latin typeface="Plus Jakarta Sans"/>
                <a:ea typeface="Plus Jakarta Sans"/>
                <a:cs typeface="Plus Jakarta Sans"/>
                <a:sym typeface="Plus Jakarta Sans"/>
              </a:rPr>
              <a:t>Look for the infographics in the zip file downloaded from the </a:t>
            </a:r>
            <a:r>
              <a:rPr b="1" i="0" lang="en-US" sz="1500" u="sng" cap="none" strike="noStrike">
                <a:solidFill>
                  <a:schemeClr val="lt2"/>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endParaRPr b="1" i="0" sz="2000" u="none" cap="none" strike="noStrike">
              <a:solidFill>
                <a:schemeClr val="lt2"/>
              </a:solidFill>
              <a:latin typeface="Plus Jakarta Sans"/>
              <a:ea typeface="Plus Jakarta Sans"/>
              <a:cs typeface="Plus Jakarta Sans"/>
              <a:sym typeface="Plus Jakarta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6" name="Shape 936"/>
        <p:cNvGrpSpPr/>
        <p:nvPr/>
      </p:nvGrpSpPr>
      <p:grpSpPr>
        <a:xfrm>
          <a:off x="0" y="0"/>
          <a:ext cx="0" cy="0"/>
          <a:chOff x="0" y="0"/>
          <a:chExt cx="0" cy="0"/>
        </a:xfrm>
      </p:grpSpPr>
      <p:sp>
        <p:nvSpPr>
          <p:cNvPr id="937" name="Google Shape;937;p14"/>
          <p:cNvSpPr txBox="1"/>
          <p:nvPr>
            <p:ph idx="1" type="body"/>
          </p:nvPr>
        </p:nvSpPr>
        <p:spPr>
          <a:xfrm>
            <a:off x="533400" y="1681975"/>
            <a:ext cx="9512700" cy="6960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000"/>
              </a:spcBef>
              <a:spcAft>
                <a:spcPts val="0"/>
              </a:spcAft>
              <a:buSzPts val="1656"/>
              <a:buNone/>
            </a:pPr>
            <a:r>
              <a:rPr b="1" lang="en-US">
                <a:solidFill>
                  <a:srgbClr val="4C4C4C"/>
                </a:solidFill>
                <a:latin typeface="Plus Jakarta Sans"/>
                <a:ea typeface="Plus Jakarta Sans"/>
                <a:cs typeface="Plus Jakarta Sans"/>
                <a:sym typeface="Plus Jakarta Sans"/>
              </a:rPr>
              <a:t>Raise awareness of the symptom of a heart attack and how to prevent heart disease. These graphics will raise awareness and help your audience understand more about heart health.</a:t>
            </a:r>
            <a:endParaRPr b="1">
              <a:latin typeface="Plus Jakarta Sans"/>
              <a:ea typeface="Plus Jakarta Sans"/>
              <a:cs typeface="Plus Jakarta Sans"/>
              <a:sym typeface="Plus Jakarta Sans"/>
            </a:endParaRPr>
          </a:p>
        </p:txBody>
      </p:sp>
      <p:sp>
        <p:nvSpPr>
          <p:cNvPr id="938" name="Google Shape;938;p14"/>
          <p:cNvSpPr txBox="1"/>
          <p:nvPr>
            <p:ph type="title"/>
          </p:nvPr>
        </p:nvSpPr>
        <p:spPr>
          <a:xfrm>
            <a:off x="533400" y="294525"/>
            <a:ext cx="106797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Heart Health infographics</a:t>
            </a:r>
            <a:endParaRPr/>
          </a:p>
        </p:txBody>
      </p:sp>
      <p:sp>
        <p:nvSpPr>
          <p:cNvPr id="939" name="Google Shape;939;p14"/>
          <p:cNvSpPr txBox="1"/>
          <p:nvPr/>
        </p:nvSpPr>
        <p:spPr>
          <a:xfrm>
            <a:off x="2959200" y="5527075"/>
            <a:ext cx="2443200" cy="9153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rgbClr val="5E5E5E"/>
                </a:solidFill>
                <a:latin typeface="Century Gothic"/>
                <a:ea typeface="Century Gothic"/>
                <a:cs typeface="Century Gothic"/>
                <a:sym typeface="Century Gothic"/>
              </a:rPr>
              <a:t>Heart Attack Symptoms</a:t>
            </a:r>
            <a:endParaRPr b="0" i="0" sz="1200" u="none" cap="none" strike="noStrike">
              <a:solidFill>
                <a:srgbClr val="5E5E5E"/>
              </a:solidFill>
              <a:latin typeface="Century Gothic"/>
              <a:ea typeface="Century Gothic"/>
              <a:cs typeface="Century Gothic"/>
              <a:sym typeface="Century Gothic"/>
            </a:endParaRPr>
          </a:p>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5E5E5E"/>
                </a:solidFill>
                <a:latin typeface="Century Gothic"/>
                <a:ea typeface="Century Gothic"/>
                <a:cs typeface="Century Gothic"/>
                <a:sym typeface="Century Gothic"/>
              </a:rPr>
              <a:t>Engage and education your community on the key symptoms for men and women. </a:t>
            </a:r>
            <a:endParaRPr b="0" i="0" sz="1200" u="none" cap="none" strike="noStrike">
              <a:solidFill>
                <a:srgbClr val="4C4C4C"/>
              </a:solidFill>
              <a:latin typeface="Century Gothic"/>
              <a:ea typeface="Century Gothic"/>
              <a:cs typeface="Century Gothic"/>
              <a:sym typeface="Century Gothic"/>
            </a:endParaRPr>
          </a:p>
        </p:txBody>
      </p:sp>
      <p:sp>
        <p:nvSpPr>
          <p:cNvPr id="940" name="Google Shape;940;p14"/>
          <p:cNvSpPr txBox="1"/>
          <p:nvPr/>
        </p:nvSpPr>
        <p:spPr>
          <a:xfrm>
            <a:off x="6065398" y="5529700"/>
            <a:ext cx="2443200" cy="9153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rgbClr val="5E5E5E"/>
                </a:solidFill>
                <a:latin typeface="Century Gothic"/>
                <a:ea typeface="Century Gothic"/>
                <a:cs typeface="Century Gothic"/>
                <a:sym typeface="Century Gothic"/>
              </a:rPr>
              <a:t>Heart Health Prevention:</a:t>
            </a:r>
            <a:r>
              <a:rPr b="0" i="0" lang="en-US" sz="1200" u="none" cap="none" strike="noStrike">
                <a:solidFill>
                  <a:srgbClr val="5E5E5E"/>
                </a:solidFill>
                <a:latin typeface="Century Gothic"/>
                <a:ea typeface="Century Gothic"/>
                <a:cs typeface="Century Gothic"/>
                <a:sym typeface="Century Gothic"/>
              </a:rPr>
              <a:t> </a:t>
            </a:r>
            <a:endParaRPr b="0" i="0" sz="1200" u="none" cap="none" strike="noStrike">
              <a:solidFill>
                <a:srgbClr val="5E5E5E"/>
              </a:solidFill>
              <a:latin typeface="Century Gothic"/>
              <a:ea typeface="Century Gothic"/>
              <a:cs typeface="Century Gothic"/>
              <a:sym typeface="Century Gothic"/>
            </a:endParaRPr>
          </a:p>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5E5E5E"/>
                </a:solidFill>
                <a:latin typeface="Century Gothic"/>
                <a:ea typeface="Century Gothic"/>
                <a:cs typeface="Century Gothic"/>
                <a:sym typeface="Century Gothic"/>
              </a:rPr>
              <a:t>Reinforce the key steps to staying healthy  </a:t>
            </a:r>
            <a:endParaRPr b="0" i="0" sz="1200" u="none" cap="none" strike="noStrike">
              <a:solidFill>
                <a:srgbClr val="4C4C4C"/>
              </a:solidFill>
              <a:latin typeface="Century Gothic"/>
              <a:ea typeface="Century Gothic"/>
              <a:cs typeface="Century Gothic"/>
              <a:sym typeface="Century Gothic"/>
            </a:endParaRPr>
          </a:p>
        </p:txBody>
      </p:sp>
      <p:pic>
        <p:nvPicPr>
          <p:cNvPr id="941" name="Google Shape;941;p14"/>
          <p:cNvPicPr preferRelativeResize="0"/>
          <p:nvPr/>
        </p:nvPicPr>
        <p:blipFill rotWithShape="1">
          <a:blip r:embed="rId3">
            <a:alphaModFix/>
          </a:blip>
          <a:srcRect b="0" l="0" r="0" t="0"/>
          <a:stretch/>
        </p:blipFill>
        <p:spPr>
          <a:xfrm>
            <a:off x="2884463" y="2726375"/>
            <a:ext cx="2592675" cy="2592675"/>
          </a:xfrm>
          <a:prstGeom prst="rect">
            <a:avLst/>
          </a:prstGeom>
          <a:noFill/>
          <a:ln>
            <a:noFill/>
          </a:ln>
        </p:spPr>
      </p:pic>
      <p:pic>
        <p:nvPicPr>
          <p:cNvPr id="942" name="Google Shape;942;p14"/>
          <p:cNvPicPr preferRelativeResize="0"/>
          <p:nvPr/>
        </p:nvPicPr>
        <p:blipFill rotWithShape="1">
          <a:blip r:embed="rId4">
            <a:alphaModFix/>
          </a:blip>
          <a:srcRect b="0" l="0" r="0" t="0"/>
          <a:stretch/>
        </p:blipFill>
        <p:spPr>
          <a:xfrm>
            <a:off x="5988550" y="2726375"/>
            <a:ext cx="2596895" cy="259689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7" name="Shape 947"/>
        <p:cNvGrpSpPr/>
        <p:nvPr/>
      </p:nvGrpSpPr>
      <p:grpSpPr>
        <a:xfrm>
          <a:off x="0" y="0"/>
          <a:ext cx="0" cy="0"/>
          <a:chOff x="0" y="0"/>
          <a:chExt cx="0" cy="0"/>
        </a:xfrm>
      </p:grpSpPr>
      <p:pic>
        <p:nvPicPr>
          <p:cNvPr id="948" name="Google Shape;948;p15"/>
          <p:cNvPicPr preferRelativeResize="0"/>
          <p:nvPr>
            <p:ph idx="2" type="pic"/>
          </p:nvPr>
        </p:nvPicPr>
        <p:blipFill rotWithShape="1">
          <a:blip r:embed="rId3">
            <a:alphaModFix/>
          </a:blip>
          <a:srcRect b="0" l="18245" r="18244" t="0"/>
          <a:stretch/>
        </p:blipFill>
        <p:spPr>
          <a:xfrm flipH="1">
            <a:off x="6458875" y="416100"/>
            <a:ext cx="5733300" cy="6025800"/>
          </a:xfrm>
          <a:prstGeom prst="flowChartDelay">
            <a:avLst/>
          </a:prstGeom>
          <a:noFill/>
          <a:ln>
            <a:noFill/>
          </a:ln>
        </p:spPr>
      </p:pic>
      <p:sp>
        <p:nvSpPr>
          <p:cNvPr id="949" name="Google Shape;949;p15"/>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50" name="Google Shape;950;p15"/>
          <p:cNvSpPr txBox="1"/>
          <p:nvPr>
            <p:ph type="title"/>
          </p:nvPr>
        </p:nvSpPr>
        <p:spPr>
          <a:xfrm>
            <a:off x="723900" y="294525"/>
            <a:ext cx="106797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HealthHub resources</a:t>
            </a:r>
            <a:endParaRPr/>
          </a:p>
        </p:txBody>
      </p:sp>
      <p:sp>
        <p:nvSpPr>
          <p:cNvPr id="951" name="Google Shape;951;p15"/>
          <p:cNvSpPr txBox="1"/>
          <p:nvPr>
            <p:ph idx="3" type="body"/>
          </p:nvPr>
        </p:nvSpPr>
        <p:spPr>
          <a:xfrm>
            <a:off x="723900" y="1700775"/>
            <a:ext cx="6045900" cy="555600"/>
          </a:xfrm>
          <a:prstGeom prst="rect">
            <a:avLst/>
          </a:prstGeom>
          <a:noFill/>
          <a:ln>
            <a:noFill/>
          </a:ln>
        </p:spPr>
        <p:txBody>
          <a:bodyPr anchorCtr="0" anchor="t" bIns="45700" lIns="0" spcFirstLastPara="1" rIns="91425" wrap="square" tIns="45700">
            <a:noAutofit/>
          </a:bodyPr>
          <a:lstStyle/>
          <a:p>
            <a:pPr indent="0" lvl="0" marL="0" rtl="0" algn="l">
              <a:lnSpc>
                <a:spcPct val="115000"/>
              </a:lnSpc>
              <a:spcBef>
                <a:spcPts val="0"/>
              </a:spcBef>
              <a:spcAft>
                <a:spcPts val="0"/>
              </a:spcAft>
              <a:buSzPts val="1018"/>
              <a:buNone/>
            </a:pPr>
            <a:r>
              <a:rPr b="1" lang="en-US" sz="1210">
                <a:solidFill>
                  <a:srgbClr val="4C4C4C"/>
                </a:solidFill>
                <a:latin typeface="Plus Jakarta Sans"/>
                <a:ea typeface="Plus Jakarta Sans"/>
                <a:cs typeface="Plus Jakarta Sans"/>
                <a:sym typeface="Plus Jakarta Sans"/>
              </a:rPr>
              <a:t>HealthHub</a:t>
            </a:r>
            <a:r>
              <a:rPr b="1" lang="en-US" sz="1210">
                <a:solidFill>
                  <a:srgbClr val="4C4C4C"/>
                </a:solidFill>
                <a:latin typeface="Plus Jakarta Sans"/>
                <a:ea typeface="Plus Jakarta Sans"/>
                <a:cs typeface="Plus Jakarta Sans"/>
                <a:sym typeface="Plus Jakarta Sans"/>
              </a:rPr>
              <a:t> contains answers to common questions that people have about heart-related health topics, preventive health, and self-care. </a:t>
            </a:r>
            <a:endParaRPr b="1" sz="1395">
              <a:latin typeface="Plus Jakarta Sans"/>
              <a:ea typeface="Plus Jakarta Sans"/>
              <a:cs typeface="Plus Jakarta Sans"/>
              <a:sym typeface="Plus Jakarta Sans"/>
            </a:endParaRPr>
          </a:p>
        </p:txBody>
      </p:sp>
      <p:sp>
        <p:nvSpPr>
          <p:cNvPr id="952" name="Google Shape;952;p15"/>
          <p:cNvSpPr txBox="1"/>
          <p:nvPr>
            <p:ph idx="1" type="body"/>
          </p:nvPr>
        </p:nvSpPr>
        <p:spPr>
          <a:xfrm>
            <a:off x="723900" y="2484975"/>
            <a:ext cx="5115900" cy="24669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1000"/>
              </a:spcBef>
              <a:spcAft>
                <a:spcPts val="0"/>
              </a:spcAft>
              <a:buSzPts val="1472"/>
              <a:buNone/>
            </a:pPr>
            <a:r>
              <a:rPr b="0" lang="en-US" sz="1200">
                <a:solidFill>
                  <a:srgbClr val="4C4C4C"/>
                </a:solidFill>
                <a:latin typeface="Plus Jakarta Sans"/>
                <a:ea typeface="Plus Jakarta Sans"/>
                <a:cs typeface="Plus Jakarta Sans"/>
                <a:sym typeface="Plus Jakarta Sans"/>
              </a:rPr>
              <a:t>HealthHub </a:t>
            </a:r>
            <a:r>
              <a:rPr b="0" lang="en-US" sz="1200">
                <a:solidFill>
                  <a:srgbClr val="4C4C4C"/>
                </a:solidFill>
                <a:latin typeface="Plus Jakarta Sans"/>
                <a:ea typeface="Plus Jakarta Sans"/>
                <a:cs typeface="Plus Jakarta Sans"/>
                <a:sym typeface="Plus Jakarta Sans"/>
              </a:rPr>
              <a:t>includes a wide variety of content styles, including condition and wellness articles, news and newsletters, recipes, </a:t>
            </a:r>
            <a:br>
              <a:rPr b="0" lang="en-US" sz="1200">
                <a:solidFill>
                  <a:srgbClr val="4C4C4C"/>
                </a:solidFill>
                <a:latin typeface="Plus Jakarta Sans"/>
                <a:ea typeface="Plus Jakarta Sans"/>
                <a:cs typeface="Plus Jakarta Sans"/>
                <a:sym typeface="Plus Jakarta Sans"/>
              </a:rPr>
            </a:br>
            <a:r>
              <a:rPr b="0" lang="en-US" sz="1200">
                <a:solidFill>
                  <a:srgbClr val="4C4C4C"/>
                </a:solidFill>
                <a:latin typeface="Plus Jakarta Sans"/>
                <a:ea typeface="Plus Jakarta Sans"/>
                <a:cs typeface="Plus Jakarta Sans"/>
                <a:sym typeface="Plus Jakarta Sans"/>
              </a:rPr>
              <a:t>and videos (if licensed). </a:t>
            </a:r>
            <a:endParaRPr b="0" sz="1200">
              <a:solidFill>
                <a:srgbClr val="4C4C4C"/>
              </a:solidFill>
              <a:latin typeface="Plus Jakarta Sans"/>
              <a:ea typeface="Plus Jakarta Sans"/>
              <a:cs typeface="Plus Jakarta Sans"/>
              <a:sym typeface="Plus Jakarta Sans"/>
            </a:endParaRPr>
          </a:p>
          <a:p>
            <a:pPr indent="0" lvl="0" marL="0" rtl="0" algn="l">
              <a:lnSpc>
                <a:spcPct val="115000"/>
              </a:lnSpc>
              <a:spcBef>
                <a:spcPts val="1000"/>
              </a:spcBef>
              <a:spcAft>
                <a:spcPts val="0"/>
              </a:spcAft>
              <a:buSzPts val="1472"/>
              <a:buNone/>
            </a:pPr>
            <a:r>
              <a:rPr b="0" lang="en-US" sz="1200">
                <a:solidFill>
                  <a:srgbClr val="4C4C4C"/>
                </a:solidFill>
                <a:latin typeface="Plus Jakarta Sans"/>
                <a:ea typeface="Plus Jakarta Sans"/>
                <a:cs typeface="Plus Jakarta Sans"/>
                <a:sym typeface="Plus Jakarta Sans"/>
              </a:rPr>
              <a:t>You can also highlight these helpful resources: </a:t>
            </a:r>
            <a:endParaRPr b="0" sz="1200">
              <a:solidFill>
                <a:srgbClr val="4C4C4C"/>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3"/>
              </a:buClr>
              <a:buSzPts val="1200"/>
              <a:buFont typeface="Century Gothic"/>
              <a:buChar char="●"/>
            </a:pPr>
            <a:r>
              <a:rPr b="0" lang="en-US" sz="1200" u="sng">
                <a:solidFill>
                  <a:schemeClr val="accent3"/>
                </a:solidFill>
                <a:latin typeface="Century Gothic"/>
                <a:ea typeface="Century Gothic"/>
                <a:cs typeface="Century Gothic"/>
                <a:sym typeface="Century Gothic"/>
                <a:hlinkClick r:id="rId4">
                  <a:extLst>
                    <a:ext uri="{A12FA001-AC4F-418D-AE19-62706E023703}">
                      <ahyp:hlinkClr val="tx"/>
                    </a:ext>
                  </a:extLst>
                </a:hlinkClick>
              </a:rPr>
              <a:t>Heart Quiz for Women Only</a:t>
            </a:r>
            <a:endParaRPr b="0" sz="1200">
              <a:solidFill>
                <a:schemeClr val="accent3"/>
              </a:solidFill>
              <a:latin typeface="Century Gothic"/>
              <a:ea typeface="Century Gothic"/>
              <a:cs typeface="Century Gothic"/>
              <a:sym typeface="Century Gothic"/>
            </a:endParaRPr>
          </a:p>
          <a:p>
            <a:pPr indent="-304800" lvl="0" marL="457200" rtl="0" algn="l">
              <a:lnSpc>
                <a:spcPct val="115000"/>
              </a:lnSpc>
              <a:spcBef>
                <a:spcPts val="1000"/>
              </a:spcBef>
              <a:spcAft>
                <a:spcPts val="0"/>
              </a:spcAft>
              <a:buClr>
                <a:schemeClr val="accent3"/>
              </a:buClr>
              <a:buSzPts val="1200"/>
              <a:buFont typeface="Century Gothic"/>
              <a:buChar char="●"/>
            </a:pPr>
            <a:r>
              <a:rPr b="0" lang="en-US" sz="1200" u="sng">
                <a:solidFill>
                  <a:schemeClr val="accent3"/>
                </a:solidFill>
                <a:latin typeface="Century Gothic"/>
                <a:ea typeface="Century Gothic"/>
                <a:cs typeface="Century Gothic"/>
                <a:sym typeface="Century Gothic"/>
                <a:hlinkClick r:id="rId5">
                  <a:extLst>
                    <a:ext uri="{A12FA001-AC4F-418D-AE19-62706E023703}">
                      <ahyp:hlinkClr val="tx"/>
                    </a:ext>
                  </a:extLst>
                </a:hlinkClick>
              </a:rPr>
              <a:t>Coronary Artery Disease</a:t>
            </a:r>
            <a:r>
              <a:rPr b="0" lang="en-US" sz="1200">
                <a:solidFill>
                  <a:schemeClr val="accent3"/>
                </a:solidFill>
                <a:latin typeface="Century Gothic"/>
                <a:ea typeface="Century Gothic"/>
                <a:cs typeface="Century Gothic"/>
                <a:sym typeface="Century Gothic"/>
              </a:rPr>
              <a:t> Risk Assessment</a:t>
            </a:r>
            <a:endParaRPr b="0" sz="1200">
              <a:solidFill>
                <a:schemeClr val="accent3"/>
              </a:solidFill>
              <a:latin typeface="Century Gothic"/>
              <a:ea typeface="Century Gothic"/>
              <a:cs typeface="Century Gothic"/>
              <a:sym typeface="Century Gothic"/>
            </a:endParaRPr>
          </a:p>
          <a:p>
            <a:pPr indent="-304800" lvl="0" marL="457200" rtl="0" algn="l">
              <a:lnSpc>
                <a:spcPct val="115000"/>
              </a:lnSpc>
              <a:spcBef>
                <a:spcPts val="1000"/>
              </a:spcBef>
              <a:spcAft>
                <a:spcPts val="0"/>
              </a:spcAft>
              <a:buClr>
                <a:schemeClr val="accent3"/>
              </a:buClr>
              <a:buSzPts val="1200"/>
              <a:buFont typeface="Century Gothic"/>
              <a:buChar char="●"/>
            </a:pPr>
            <a:r>
              <a:rPr b="0" lang="en-US" sz="1200" u="sng">
                <a:solidFill>
                  <a:schemeClr val="accent3"/>
                </a:solidFill>
                <a:latin typeface="Century Gothic"/>
                <a:ea typeface="Century Gothic"/>
                <a:cs typeface="Century Gothic"/>
                <a:sym typeface="Century Gothic"/>
                <a:hlinkClick r:id="rId6">
                  <a:extLst>
                    <a:ext uri="{A12FA001-AC4F-418D-AE19-62706E023703}">
                      <ahyp:hlinkClr val="tx"/>
                    </a:ext>
                  </a:extLst>
                </a:hlinkClick>
              </a:rPr>
              <a:t>Heart Disease Prevention Quiz</a:t>
            </a:r>
            <a:endParaRPr b="0" sz="1200">
              <a:solidFill>
                <a:schemeClr val="accent3"/>
              </a:solidFill>
              <a:highlight>
                <a:srgbClr val="FFFFFF"/>
              </a:highlight>
              <a:latin typeface="Plus Jakarta Sans"/>
              <a:ea typeface="Plus Jakarta Sans"/>
              <a:cs typeface="Plus Jakarta Sans"/>
              <a:sym typeface="Plus Jakarta Sans"/>
            </a:endParaRPr>
          </a:p>
          <a:p>
            <a:pPr indent="0" lvl="0" marL="0" rtl="0" algn="l">
              <a:lnSpc>
                <a:spcPct val="115000"/>
              </a:lnSpc>
              <a:spcBef>
                <a:spcPts val="1000"/>
              </a:spcBef>
              <a:spcAft>
                <a:spcPts val="0"/>
              </a:spcAft>
              <a:buSzPts val="1472"/>
              <a:buNone/>
            </a:pPr>
            <a:r>
              <a:t/>
            </a:r>
            <a:endParaRPr>
              <a:latin typeface="Plus Jakarta Sans"/>
              <a:ea typeface="Plus Jakarta Sans"/>
              <a:cs typeface="Plus Jakarta Sans"/>
              <a:sym typeface="Plus Jakarta Sans"/>
            </a:endParaRPr>
          </a:p>
        </p:txBody>
      </p:sp>
      <p:sp>
        <p:nvSpPr>
          <p:cNvPr id="953" name="Google Shape;953;p15"/>
          <p:cNvSpPr txBox="1"/>
          <p:nvPr/>
        </p:nvSpPr>
        <p:spPr>
          <a:xfrm>
            <a:off x="723900" y="5590325"/>
            <a:ext cx="4773300" cy="10344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1000"/>
              </a:spcBef>
              <a:spcAft>
                <a:spcPts val="0"/>
              </a:spcAft>
              <a:buClr>
                <a:srgbClr val="000000"/>
              </a:buClr>
              <a:buSzPts val="1100"/>
              <a:buFont typeface="Arial"/>
              <a:buNone/>
            </a:pPr>
            <a:r>
              <a:rPr b="0" i="1" lang="en-US" sz="1100" u="none" cap="none" strike="noStrike">
                <a:solidFill>
                  <a:srgbClr val="4C4C4C"/>
                </a:solidFill>
                <a:latin typeface="Plus Jakarta Sans"/>
                <a:ea typeface="Plus Jakarta Sans"/>
                <a:cs typeface="Plus Jakarta Sans"/>
                <a:sym typeface="Plus Jakarta Sans"/>
              </a:rPr>
              <a:t>The Library content is reviewed at least every 2 years and updated as needed for any change in clinical standards or for emerging health issues. Each resource goes through both internal and external clinical review for accuracy and alignment with current practice guidelines.</a:t>
            </a:r>
            <a:endParaRPr b="0" i="1" sz="11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8" name="Shape 958"/>
        <p:cNvGrpSpPr/>
        <p:nvPr/>
      </p:nvGrpSpPr>
      <p:grpSpPr>
        <a:xfrm>
          <a:off x="0" y="0"/>
          <a:ext cx="0" cy="0"/>
          <a:chOff x="0" y="0"/>
          <a:chExt cx="0" cy="0"/>
        </a:xfrm>
      </p:grpSpPr>
      <p:sp>
        <p:nvSpPr>
          <p:cNvPr id="959" name="Google Shape;959;g337f83083d7_0_0"/>
          <p:cNvSpPr txBox="1"/>
          <p:nvPr>
            <p:ph idx="1" type="body"/>
          </p:nvPr>
        </p:nvSpPr>
        <p:spPr>
          <a:xfrm>
            <a:off x="740825" y="2385825"/>
            <a:ext cx="4087800" cy="35403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b="0" lang="en-US" sz="1400">
                <a:latin typeface="Plus Jakarta Sans"/>
                <a:ea typeface="Plus Jakarta Sans"/>
                <a:cs typeface="Plus Jakarta Sans"/>
                <a:sym typeface="Plus Jakarta Sans"/>
              </a:rPr>
              <a:t>The call to action can be displayed on specific pages or groups of pages that are relevant.</a:t>
            </a:r>
            <a:endParaRPr b="0" sz="1400">
              <a:latin typeface="Plus Jakarta Sans"/>
              <a:ea typeface="Plus Jakarta Sans"/>
              <a:cs typeface="Plus Jakarta Sans"/>
              <a:sym typeface="Plus Jakarta Sans"/>
            </a:endParaRPr>
          </a:p>
          <a:p>
            <a:pPr indent="0" lvl="0" marL="0" rtl="0" algn="l">
              <a:spcBef>
                <a:spcPts val="0"/>
              </a:spcBef>
              <a:spcAft>
                <a:spcPts val="0"/>
              </a:spcAft>
              <a:buNone/>
            </a:pPr>
            <a:r>
              <a:t/>
            </a:r>
            <a:endParaRPr b="0" sz="1400">
              <a:latin typeface="Plus Jakarta Sans"/>
              <a:ea typeface="Plus Jakarta Sans"/>
              <a:cs typeface="Plus Jakarta Sans"/>
              <a:sym typeface="Plus Jakarta Sans"/>
            </a:endParaRPr>
          </a:p>
          <a:p>
            <a:pPr indent="0" lvl="0" marL="0" rtl="0" algn="l">
              <a:spcBef>
                <a:spcPts val="0"/>
              </a:spcBef>
              <a:spcAft>
                <a:spcPts val="0"/>
              </a:spcAft>
              <a:buNone/>
            </a:pPr>
            <a:r>
              <a:rPr b="0" lang="en-US" sz="1400">
                <a:latin typeface="Plus Jakarta Sans"/>
                <a:ea typeface="Plus Jakarta Sans"/>
                <a:cs typeface="Plus Jakarta Sans"/>
                <a:sym typeface="Plus Jakarta Sans"/>
              </a:rPr>
              <a:t>Use text, images, providers, locations, and more to get the most from your message. </a:t>
            </a:r>
            <a:endParaRPr b="0" sz="1400">
              <a:latin typeface="Plus Jakarta Sans"/>
              <a:ea typeface="Plus Jakarta Sans"/>
              <a:cs typeface="Plus Jakarta Sans"/>
              <a:sym typeface="Plus Jakarta Sans"/>
            </a:endParaRPr>
          </a:p>
          <a:p>
            <a:pPr indent="0" lvl="0" marL="0" rtl="0" algn="l">
              <a:spcBef>
                <a:spcPts val="0"/>
              </a:spcBef>
              <a:spcAft>
                <a:spcPts val="0"/>
              </a:spcAft>
              <a:buNone/>
            </a:pPr>
            <a:r>
              <a:t/>
            </a:r>
            <a:endParaRPr b="0" sz="1400">
              <a:latin typeface="Plus Jakarta Sans"/>
              <a:ea typeface="Plus Jakarta Sans"/>
              <a:cs typeface="Plus Jakarta Sans"/>
              <a:sym typeface="Plus Jakarta Sans"/>
            </a:endParaRPr>
          </a:p>
          <a:p>
            <a:pPr indent="0" lvl="0" marL="0" rtl="0" algn="l">
              <a:spcBef>
                <a:spcPts val="0"/>
              </a:spcBef>
              <a:spcAft>
                <a:spcPts val="0"/>
              </a:spcAft>
              <a:buNone/>
            </a:pPr>
            <a:r>
              <a:rPr b="0" lang="en-US" sz="1400">
                <a:latin typeface="Plus Jakarta Sans Medium"/>
                <a:ea typeface="Plus Jakarta Sans Medium"/>
                <a:cs typeface="Plus Jakarta Sans Medium"/>
                <a:sym typeface="Plus Jakarta Sans Medium"/>
              </a:rPr>
              <a:t>TO ADD CALLS TO ACTION: </a:t>
            </a:r>
            <a:endParaRPr b="0" sz="1400">
              <a:latin typeface="Plus Jakarta Sans"/>
              <a:ea typeface="Plus Jakarta Sans"/>
              <a:cs typeface="Plus Jakarta Sans"/>
              <a:sym typeface="Plus Jakarta Sans"/>
            </a:endParaRPr>
          </a:p>
          <a:p>
            <a:pPr indent="-309372" lvl="0" marL="457200" rtl="0" algn="l">
              <a:spcBef>
                <a:spcPts val="0"/>
              </a:spcBef>
              <a:spcAft>
                <a:spcPts val="0"/>
              </a:spcAft>
              <a:buClr>
                <a:schemeClr val="accent1"/>
              </a:buClr>
              <a:buSzPts val="1272"/>
              <a:buChar char="●"/>
            </a:pPr>
            <a:r>
              <a:rPr b="0" lang="en-US" sz="1400">
                <a:latin typeface="Plus Jakarta Sans"/>
                <a:ea typeface="Plus Jakarta Sans"/>
                <a:cs typeface="Plus Jakarta Sans"/>
                <a:sym typeface="Plus Jakarta Sans"/>
              </a:rPr>
              <a:t>Login to the admin portal</a:t>
            </a:r>
            <a:endParaRPr b="0" sz="1400">
              <a:latin typeface="Plus Jakarta Sans"/>
              <a:ea typeface="Plus Jakarta Sans"/>
              <a:cs typeface="Plus Jakarta Sans"/>
              <a:sym typeface="Plus Jakarta Sans"/>
            </a:endParaRPr>
          </a:p>
          <a:p>
            <a:pPr indent="-309372" lvl="0" marL="457200" rtl="0" algn="l">
              <a:spcBef>
                <a:spcPts val="0"/>
              </a:spcBef>
              <a:spcAft>
                <a:spcPts val="0"/>
              </a:spcAft>
              <a:buClr>
                <a:schemeClr val="accent1"/>
              </a:buClr>
              <a:buSzPts val="1272"/>
              <a:buChar char="●"/>
            </a:pPr>
            <a:r>
              <a:rPr b="0" lang="en-US" sz="1400">
                <a:latin typeface="Plus Jakarta Sans"/>
                <a:ea typeface="Plus Jakarta Sans"/>
                <a:cs typeface="Plus Jakarta Sans"/>
                <a:sym typeface="Plus Jakarta Sans"/>
              </a:rPr>
              <a:t>Create a custom block</a:t>
            </a:r>
            <a:endParaRPr b="0" sz="1400">
              <a:latin typeface="Plus Jakarta Sans"/>
              <a:ea typeface="Plus Jakarta Sans"/>
              <a:cs typeface="Plus Jakarta Sans"/>
              <a:sym typeface="Plus Jakarta Sans"/>
            </a:endParaRPr>
          </a:p>
          <a:p>
            <a:pPr indent="-309372" lvl="0" marL="457200" rtl="0" algn="l">
              <a:spcBef>
                <a:spcPts val="0"/>
              </a:spcBef>
              <a:spcAft>
                <a:spcPts val="0"/>
              </a:spcAft>
              <a:buClr>
                <a:schemeClr val="accent1"/>
              </a:buClr>
              <a:buSzPts val="1272"/>
              <a:buChar char="●"/>
            </a:pPr>
            <a:r>
              <a:rPr b="0" lang="en-US" sz="1400">
                <a:latin typeface="Plus Jakarta Sans"/>
                <a:ea typeface="Plus Jakarta Sans"/>
                <a:cs typeface="Plus Jakarta Sans"/>
                <a:sym typeface="Plus Jakarta Sans"/>
              </a:rPr>
              <a:t>Designate pages to display</a:t>
            </a:r>
            <a:endParaRPr b="0" sz="1400">
              <a:latin typeface="Plus Jakarta Sans"/>
              <a:ea typeface="Plus Jakarta Sans"/>
              <a:cs typeface="Plus Jakarta Sans"/>
              <a:sym typeface="Plus Jakarta Sans"/>
            </a:endParaRPr>
          </a:p>
          <a:p>
            <a:pPr indent="0" lvl="0" marL="0" rtl="0" algn="l">
              <a:spcBef>
                <a:spcPts val="0"/>
              </a:spcBef>
              <a:spcAft>
                <a:spcPts val="0"/>
              </a:spcAft>
              <a:buNone/>
            </a:pPr>
            <a:r>
              <a:t/>
            </a:r>
            <a:endParaRPr b="0" sz="1400">
              <a:latin typeface="Plus Jakarta Sans"/>
              <a:ea typeface="Plus Jakarta Sans"/>
              <a:cs typeface="Plus Jakarta Sans"/>
              <a:sym typeface="Plus Jakarta Sans"/>
            </a:endParaRPr>
          </a:p>
          <a:p>
            <a:pPr indent="0" lvl="0" marL="0" rtl="0" algn="l">
              <a:spcBef>
                <a:spcPts val="0"/>
              </a:spcBef>
              <a:spcAft>
                <a:spcPts val="0"/>
              </a:spcAft>
              <a:buNone/>
            </a:pPr>
            <a:r>
              <a:rPr b="0" lang="en-US" sz="1400">
                <a:latin typeface="Plus Jakarta Sans"/>
                <a:ea typeface="Plus Jakarta Sans"/>
                <a:cs typeface="Plus Jakarta Sans"/>
                <a:sym typeface="Plus Jakarta Sans"/>
              </a:rPr>
              <a:t>Please consult the HealthHub help center for more information.</a:t>
            </a:r>
            <a:endParaRPr b="0" sz="1400">
              <a:latin typeface="Plus Jakarta Sans"/>
              <a:ea typeface="Plus Jakarta Sans"/>
              <a:cs typeface="Plus Jakarta Sans"/>
              <a:sym typeface="Plus Jakarta Sans"/>
            </a:endParaRPr>
          </a:p>
        </p:txBody>
      </p:sp>
      <p:sp>
        <p:nvSpPr>
          <p:cNvPr id="960" name="Google Shape;960;g337f83083d7_0_0"/>
          <p:cNvSpPr txBox="1"/>
          <p:nvPr>
            <p:ph idx="3" type="body"/>
          </p:nvPr>
        </p:nvSpPr>
        <p:spPr>
          <a:xfrm>
            <a:off x="740675" y="1472175"/>
            <a:ext cx="4450200" cy="6465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lang="en-US"/>
              <a:t>Deliver a contextual next step for your visitors with a custom call to action.</a:t>
            </a:r>
            <a:endParaRPr/>
          </a:p>
        </p:txBody>
      </p:sp>
      <p:sp>
        <p:nvSpPr>
          <p:cNvPr id="961" name="Google Shape;961;g337f83083d7_0_0"/>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extLst>
                  <a:ext uri="http://customooxmlschemas.google.com/">
                    <go:slidesCustomData xmlns:go="http://customooxmlschemas.google.com/" textRoundtripDataId="0"/>
                  </a:ext>
                </a:extLst>
              </a:rPr>
              <a:t>Add</a:t>
            </a:r>
            <a:r>
              <a:rPr lang="en-US"/>
              <a:t> custom calls to action to your site</a:t>
            </a:r>
            <a:endParaRPr/>
          </a:p>
        </p:txBody>
      </p:sp>
      <p:pic>
        <p:nvPicPr>
          <p:cNvPr id="962" name="Google Shape;962;g337f83083d7_0_0"/>
          <p:cNvPicPr preferRelativeResize="0"/>
          <p:nvPr>
            <p:ph idx="2" type="pic"/>
          </p:nvPr>
        </p:nvPicPr>
        <p:blipFill rotWithShape="1">
          <a:blip r:embed="rId3">
            <a:alphaModFix/>
          </a:blip>
          <a:srcRect b="1409" l="0" r="0" t="1409"/>
          <a:stretch/>
        </p:blipFill>
        <p:spPr>
          <a:xfrm>
            <a:off x="5976150" y="1872375"/>
            <a:ext cx="5027702" cy="3261900"/>
          </a:xfrm>
          <a:prstGeom prst="rect">
            <a:avLst/>
          </a:prstGeom>
        </p:spPr>
      </p:pic>
      <p:sp>
        <p:nvSpPr>
          <p:cNvPr id="963" name="Google Shape;963;g337f83083d7_0_0"/>
          <p:cNvSpPr/>
          <p:nvPr/>
        </p:nvSpPr>
        <p:spPr>
          <a:xfrm>
            <a:off x="9093200" y="3692500"/>
            <a:ext cx="681600" cy="455700"/>
          </a:xfrm>
          <a:prstGeom prst="rightArrow">
            <a:avLst>
              <a:gd fmla="val 50000" name="adj1"/>
              <a:gd fmla="val 50000" name="adj2"/>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8" name="Shape 968"/>
        <p:cNvGrpSpPr/>
        <p:nvPr/>
      </p:nvGrpSpPr>
      <p:grpSpPr>
        <a:xfrm>
          <a:off x="0" y="0"/>
          <a:ext cx="0" cy="0"/>
          <a:chOff x="0" y="0"/>
          <a:chExt cx="0" cy="0"/>
        </a:xfrm>
      </p:grpSpPr>
      <p:sp>
        <p:nvSpPr>
          <p:cNvPr id="969" name="Google Shape;969;p18"/>
          <p:cNvSpPr txBox="1"/>
          <p:nvPr>
            <p:ph idx="3" type="body"/>
          </p:nvPr>
        </p:nvSpPr>
        <p:spPr>
          <a:xfrm>
            <a:off x="767200" y="2385825"/>
            <a:ext cx="5757000" cy="3674700"/>
          </a:xfrm>
          <a:prstGeom prst="rect">
            <a:avLst/>
          </a:prstGeom>
          <a:noFill/>
          <a:ln>
            <a:noFill/>
          </a:ln>
        </p:spPr>
        <p:txBody>
          <a:bodyPr anchorCtr="0" anchor="t" bIns="45700" lIns="0" spcFirstLastPara="1" rIns="91425" wrap="square" tIns="45700">
            <a:norm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Nutrition Center provides a variety of recipes organized by dietary considerations, including recipes for specific health concerns, and by food category. </a:t>
            </a:r>
            <a:endParaRPr sz="1500">
              <a:solidFill>
                <a:srgbClr val="4C4C4C"/>
              </a:solidFill>
              <a:latin typeface="Plus Jakarta Sans"/>
              <a:ea typeface="Plus Jakarta Sans"/>
              <a:cs typeface="Plus Jakarta Sans"/>
              <a:sym typeface="Plus Jakarta Sans"/>
            </a:endParaRPr>
          </a:p>
          <a:p>
            <a:pPr indent="0" lvl="0" marL="0" rtl="0" algn="l">
              <a:lnSpc>
                <a:spcPct val="125000"/>
              </a:lnSpc>
              <a:spcBef>
                <a:spcPts val="1000"/>
              </a:spcBef>
              <a:spcAft>
                <a:spcPts val="0"/>
              </a:spcAft>
              <a:buSzPts val="1656"/>
              <a:buNone/>
            </a:pPr>
            <a:r>
              <a:t/>
            </a:r>
            <a:endParaRPr/>
          </a:p>
        </p:txBody>
      </p:sp>
      <p:sp>
        <p:nvSpPr>
          <p:cNvPr id="970" name="Google Shape;970;p18"/>
          <p:cNvSpPr txBox="1"/>
          <p:nvPr>
            <p:ph type="title"/>
          </p:nvPr>
        </p:nvSpPr>
        <p:spPr>
          <a:xfrm>
            <a:off x="740671" y="827925"/>
            <a:ext cx="67368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Recipes to educate </a:t>
            </a:r>
            <a:br>
              <a:rPr lang="en-US"/>
            </a:br>
            <a:r>
              <a:rPr lang="en-US"/>
              <a:t>and engage</a:t>
            </a:r>
            <a:endParaRPr/>
          </a:p>
        </p:txBody>
      </p:sp>
      <p:pic>
        <p:nvPicPr>
          <p:cNvPr id="971" name="Google Shape;971;p18"/>
          <p:cNvPicPr preferRelativeResize="0"/>
          <p:nvPr>
            <p:ph idx="2" type="pic"/>
          </p:nvPr>
        </p:nvPicPr>
        <p:blipFill rotWithShape="1">
          <a:blip r:embed="rId3">
            <a:alphaModFix/>
          </a:blip>
          <a:srcRect b="298" l="0" r="0" t="296"/>
          <a:stretch/>
        </p:blipFill>
        <p:spPr>
          <a:xfrm>
            <a:off x="8095047" y="1257696"/>
            <a:ext cx="2124300" cy="4571400"/>
          </a:xfrm>
          <a:prstGeom prst="roundRect">
            <a:avLst>
              <a:gd fmla="val 16667" name="adj"/>
            </a:avLst>
          </a:prstGeom>
          <a:solidFill>
            <a:schemeClr val="lt2"/>
          </a:solidFill>
          <a:ln>
            <a:noFill/>
          </a:ln>
        </p:spPr>
      </p:pic>
      <p:sp>
        <p:nvSpPr>
          <p:cNvPr id="972" name="Google Shape;972;p18"/>
          <p:cNvSpPr txBox="1"/>
          <p:nvPr/>
        </p:nvSpPr>
        <p:spPr>
          <a:xfrm>
            <a:off x="1714175" y="4379500"/>
            <a:ext cx="2568000" cy="1634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chemeClr val="accent1"/>
                </a:solidFill>
                <a:latin typeface="Plus Jakarta Sans"/>
                <a:ea typeface="Plus Jakarta Sans"/>
                <a:cs typeface="Plus Jakarta Sans"/>
                <a:sym typeface="Plus Jakarta Sans"/>
              </a:rPr>
              <a:t>Many clients report that:</a:t>
            </a:r>
            <a:endParaRPr b="1" i="0" sz="1500" u="none" cap="none" strike="noStrike">
              <a:solidFill>
                <a:schemeClr val="accent1"/>
              </a:solidFill>
              <a:latin typeface="Plus Jakarta Sans"/>
              <a:ea typeface="Plus Jakarta Sans"/>
              <a:cs typeface="Plus Jakarta Sans"/>
              <a:sym typeface="Plus Jakarta Sans"/>
            </a:endParaRPr>
          </a:p>
          <a:p>
            <a:pPr indent="0" lvl="0" marL="0" marR="0" rtl="0" algn="ctr">
              <a:lnSpc>
                <a:spcPct val="100000"/>
              </a:lnSpc>
              <a:spcBef>
                <a:spcPts val="500"/>
              </a:spcBef>
              <a:spcAft>
                <a:spcPts val="0"/>
              </a:spcAft>
              <a:buClr>
                <a:srgbClr val="000000"/>
              </a:buClr>
              <a:buSzPts val="1100"/>
              <a:buFont typeface="Arial"/>
              <a:buNone/>
            </a:pPr>
            <a:r>
              <a:rPr b="1" i="0" lang="en-US" sz="1500" u="none" cap="none" strike="noStrike">
                <a:solidFill>
                  <a:schemeClr val="accent3"/>
                </a:solidFill>
                <a:latin typeface="Plus Jakarta Sans"/>
                <a:ea typeface="Plus Jakarta Sans"/>
                <a:cs typeface="Plus Jakarta Sans"/>
                <a:sym typeface="Plus Jakarta Sans"/>
              </a:rPr>
              <a:t>Recipes are popular additions to newsletters, social media posts, and other outreach.</a:t>
            </a:r>
            <a:endParaRPr b="1" i="0" sz="1500" u="none" cap="none" strike="noStrike">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i="0" sz="1500" u="none" cap="none" strike="noStrike">
              <a:solidFill>
                <a:schemeClr val="accent1"/>
              </a:solidFill>
              <a:latin typeface="Plus Jakarta Sans"/>
              <a:ea typeface="Plus Jakarta Sans"/>
              <a:cs typeface="Plus Jakarta Sans"/>
              <a:sym typeface="Plus Jakarta Sans"/>
            </a:endParaRPr>
          </a:p>
        </p:txBody>
      </p:sp>
      <p:grpSp>
        <p:nvGrpSpPr>
          <p:cNvPr id="973" name="Google Shape;973;p18"/>
          <p:cNvGrpSpPr/>
          <p:nvPr/>
        </p:nvGrpSpPr>
        <p:grpSpPr>
          <a:xfrm>
            <a:off x="2657375" y="3637800"/>
            <a:ext cx="681600" cy="681600"/>
            <a:chOff x="10294125" y="1691525"/>
            <a:chExt cx="681600" cy="681600"/>
          </a:xfrm>
        </p:grpSpPr>
        <p:sp>
          <p:nvSpPr>
            <p:cNvPr id="974" name="Google Shape;974;p18"/>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75" name="Google Shape;975;p18"/>
            <p:cNvPicPr preferRelativeResize="0"/>
            <p:nvPr/>
          </p:nvPicPr>
          <p:blipFill rotWithShape="1">
            <a:blip r:embed="rId4">
              <a:alphaModFix/>
            </a:blip>
            <a:srcRect b="0" l="0" r="0" t="0"/>
            <a:stretch/>
          </p:blipFill>
          <p:spPr>
            <a:xfrm>
              <a:off x="10419913" y="1813734"/>
              <a:ext cx="430025" cy="437175"/>
            </a:xfrm>
            <a:prstGeom prst="rect">
              <a:avLst/>
            </a:prstGeom>
            <a:noFill/>
            <a:ln>
              <a:noFill/>
            </a:ln>
          </p:spPr>
        </p:pic>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0" name="Shape 980"/>
        <p:cNvGrpSpPr/>
        <p:nvPr/>
      </p:nvGrpSpPr>
      <p:grpSpPr>
        <a:xfrm>
          <a:off x="0" y="0"/>
          <a:ext cx="0" cy="0"/>
          <a:chOff x="0" y="0"/>
          <a:chExt cx="0" cy="0"/>
        </a:xfrm>
      </p:grpSpPr>
      <p:sp>
        <p:nvSpPr>
          <p:cNvPr id="981" name="Google Shape;981;p19"/>
          <p:cNvSpPr txBox="1"/>
          <p:nvPr>
            <p:ph type="title"/>
          </p:nvPr>
        </p:nvSpPr>
        <p:spPr>
          <a:xfrm>
            <a:off x="740664" y="-124750"/>
            <a:ext cx="106179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Leverage your HealthHub to the fullest</a:t>
            </a:r>
            <a:endParaRPr/>
          </a:p>
        </p:txBody>
      </p:sp>
      <p:sp>
        <p:nvSpPr>
          <p:cNvPr id="982" name="Google Shape;982;p19"/>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lnSpc>
                <a:spcPct val="125000"/>
              </a:lnSpc>
              <a:spcBef>
                <a:spcPts val="0"/>
              </a:spcBef>
              <a:spcAft>
                <a:spcPts val="0"/>
              </a:spcAft>
              <a:buSzPts val="1656"/>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graphicFrame>
        <p:nvGraphicFramePr>
          <p:cNvPr id="983" name="Google Shape;983;p19"/>
          <p:cNvGraphicFramePr/>
          <p:nvPr/>
        </p:nvGraphicFramePr>
        <p:xfrm>
          <a:off x="724801" y="2010675"/>
          <a:ext cx="3000000" cy="3000000"/>
        </p:xfrm>
        <a:graphic>
          <a:graphicData uri="http://schemas.openxmlformats.org/drawingml/2006/table">
            <a:tbl>
              <a:tblPr>
                <a:noFill/>
                <a:tableStyleId>{0C90AE65-25BA-4CF8-977F-BAEB869ECE01}</a:tableStyleId>
              </a:tblPr>
              <a:tblGrid>
                <a:gridCol w="1758050"/>
                <a:gridCol w="2404650"/>
                <a:gridCol w="6466300"/>
              </a:tblGrid>
              <a:tr h="471825">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Topic </a:t>
                      </a:r>
                      <a:endParaRPr i="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Title</a:t>
                      </a:r>
                      <a:endParaRPr b="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Content URL</a:t>
                      </a:r>
                      <a:endParaRPr i="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r>
              <a:tr h="634250">
                <a:tc rowSpan="6">
                  <a:txBody>
                    <a:bodyPr/>
                    <a:lstStyle/>
                    <a:p>
                      <a:pPr indent="0" lvl="0" marL="0" marR="0" rtl="0" algn="l">
                        <a:lnSpc>
                          <a:spcPct val="100000"/>
                        </a:lnSpc>
                        <a:spcBef>
                          <a:spcPts val="0"/>
                        </a:spcBef>
                        <a:spcAft>
                          <a:spcPts val="0"/>
                        </a:spcAft>
                        <a:buClr>
                          <a:srgbClr val="000000"/>
                        </a:buClr>
                        <a:buSzPts val="1100"/>
                        <a:buFont typeface="Arial"/>
                        <a:buNone/>
                      </a:pPr>
                      <a:r>
                        <a:rPr lang="en-US" sz="1400" u="none" cap="none" strike="noStrike">
                          <a:solidFill>
                            <a:schemeClr val="lt2"/>
                          </a:solidFill>
                          <a:latin typeface="Plus Jakarta Sans"/>
                          <a:ea typeface="Plus Jakarta Sans"/>
                          <a:cs typeface="Plus Jakarta Sans"/>
                          <a:sym typeface="Plus Jakarta Sans"/>
                        </a:rPr>
                        <a:t>Prevention Tips</a:t>
                      </a:r>
                      <a:endParaRPr sz="1400" u="none" cap="none" strike="noStrike">
                        <a:solidFill>
                          <a:schemeClr val="lt2"/>
                        </a:solidFill>
                        <a:latin typeface="Plus Jakarta Sans"/>
                        <a:ea typeface="Plus Jakarta Sans"/>
                        <a:cs typeface="Plus Jakarta Sans"/>
                        <a:sym typeface="Plus Jakarta Sans"/>
                      </a:endParaRPr>
                    </a:p>
                  </a:txBody>
                  <a:tcPr marT="18275" marB="18275" marR="18275" marL="128000" anchor="ctr">
                    <a:lnL cap="flat" cmpd="sng" w="12700">
                      <a:solidFill>
                        <a:schemeClr val="lt2"/>
                      </a:solidFill>
                      <a:prstDash val="solid"/>
                      <a:round/>
                      <a:headEnd len="sm" w="sm" type="none"/>
                      <a:tailEnd len="sm" w="sm" type="none"/>
                    </a:lnL>
                    <a:lnR cap="flat" cmpd="sng" w="1270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u="none" cap="none" strike="noStrike">
                          <a:latin typeface="Plus Jakarta Sans"/>
                          <a:ea typeface="Plus Jakarta Sans"/>
                          <a:cs typeface="Plus Jakarta Sans"/>
                          <a:sym typeface="Plus Jakarta Sans"/>
                        </a:rPr>
                        <a:t>Making Changes to Prevent Heart Disease</a:t>
                      </a:r>
                      <a:endParaRPr sz="1100" u="none" cap="none" strike="noStrike">
                        <a:latin typeface="Plus Jakarta Sans"/>
                        <a:ea typeface="Plus Jakarta Sans"/>
                        <a:cs typeface="Plus Jakarta Sans"/>
                        <a:sym typeface="Plus Jakarta Sans"/>
                      </a:endParaRPr>
                    </a:p>
                  </a:txBody>
                  <a:tcPr marT="18275" marB="18275" marR="18275" marL="128000" anchor="ctr">
                    <a:lnL cap="flat" cmpd="sng" w="12700">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2700">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https://healthhub.crestnerhealth.com/heart-health/prevention/making-changes-prevent-heart-disease</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744075">
                <a:tc vMerge="1"/>
                <a:tc>
                  <a:txBody>
                    <a:bodyPr/>
                    <a:lstStyle/>
                    <a:p>
                      <a:pPr indent="0" lvl="0" marL="0" marR="0" rtl="0" algn="l">
                        <a:lnSpc>
                          <a:spcPct val="100000"/>
                        </a:lnSpc>
                        <a:spcBef>
                          <a:spcPts val="0"/>
                        </a:spcBef>
                        <a:spcAft>
                          <a:spcPts val="0"/>
                        </a:spcAft>
                        <a:buClr>
                          <a:srgbClr val="000000"/>
                        </a:buClr>
                        <a:buSzPts val="1100"/>
                        <a:buFont typeface="Arial"/>
                        <a:buNone/>
                      </a:pPr>
                      <a:r>
                        <a:rPr lang="en-US" sz="1100" u="none" cap="none" strike="noStrike">
                          <a:latin typeface="Plus Jakarta Sans"/>
                          <a:ea typeface="Plus Jakarta Sans"/>
                          <a:cs typeface="Plus Jakarta Sans"/>
                          <a:sym typeface="Plus Jakarta Sans"/>
                        </a:rPr>
                        <a:t>Think You're Too Young for Heart Problems? Think Again</a:t>
                      </a:r>
                      <a:endParaRPr sz="1100" u="none" cap="none" strike="noStrike">
                        <a:latin typeface="Plus Jakarta Sans"/>
                        <a:ea typeface="Plus Jakarta Sans"/>
                        <a:cs typeface="Plus Jakarta Sans"/>
                        <a:sym typeface="Plus Jakarta Sans"/>
                      </a:endParaRPr>
                    </a:p>
                  </a:txBody>
                  <a:tcPr marT="18275" marB="18275" marR="18275" marL="128000" anchor="ctr">
                    <a:lnL cap="flat" cmpd="sng" w="12700">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2700">
                      <a:solidFill>
                        <a:schemeClr val="lt2"/>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https://healthhub.crestnerhealth.com/wellness/healthy-living/think-youre-too-young-heart-problems-think-again</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r>
              <a:tr h="547650">
                <a:tc vMerge="1"/>
                <a:tc rowSpan="2">
                  <a:txBody>
                    <a:bodyPr/>
                    <a:lstStyle/>
                    <a:p>
                      <a:pPr indent="0" lvl="0" marL="0" marR="0" rtl="0" algn="l">
                        <a:lnSpc>
                          <a:spcPct val="100000"/>
                        </a:lnSpc>
                        <a:spcBef>
                          <a:spcPts val="0"/>
                        </a:spcBef>
                        <a:spcAft>
                          <a:spcPts val="0"/>
                        </a:spcAft>
                        <a:buClr>
                          <a:srgbClr val="000000"/>
                        </a:buClr>
                        <a:buSzPts val="1100"/>
                        <a:buFont typeface="Arial"/>
                        <a:buNone/>
                      </a:pPr>
                      <a:r>
                        <a:rPr lang="en-US" sz="1100" u="none" cap="none" strike="noStrike">
                          <a:latin typeface="Plus Jakarta Sans"/>
                          <a:ea typeface="Plus Jakarta Sans"/>
                          <a:cs typeface="Plus Jakarta Sans"/>
                          <a:sym typeface="Plus Jakarta Sans"/>
                        </a:rPr>
                        <a:t>Diet to Help Prevent Heart Disease</a:t>
                      </a:r>
                      <a:endParaRPr sz="1100" u="none" cap="none" strike="noStrike">
                        <a:latin typeface="Plus Jakarta Sans"/>
                        <a:ea typeface="Plus Jakarta Sans"/>
                        <a:cs typeface="Plus Jakarta Sans"/>
                        <a:sym typeface="Plus Jakarta Sans"/>
                      </a:endParaRPr>
                    </a:p>
                  </a:txBody>
                  <a:tcPr marT="18275" marB="18275" marR="18275" marL="128000" anchor="ctr">
                    <a:lnL cap="flat" cmpd="sng" w="12700">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2700">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solidFill>
                            <a:schemeClr val="accent3"/>
                          </a:solidFill>
                          <a:latin typeface="Plus Jakarta Sans"/>
                          <a:ea typeface="Plus Jakarta Sans"/>
                          <a:cs typeface="Plus Jakarta Sans"/>
                          <a:sym typeface="Plus Jakarta Sans"/>
                        </a:rPr>
                        <a:t>English</a:t>
                      </a:r>
                      <a:endParaRPr sz="1100" u="none" cap="none" strike="noStrike">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https://healthhub.crestnerhealth.com/heart-health/prevention/diet-help-prevent-heart-disease</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564975">
                <a:tc vMerge="1"/>
                <a:tc vMerge="1"/>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solidFill>
                            <a:schemeClr val="accent3"/>
                          </a:solidFill>
                          <a:latin typeface="Plus Jakarta Sans"/>
                          <a:ea typeface="Plus Jakarta Sans"/>
                          <a:cs typeface="Plus Jakarta Sans"/>
                          <a:sym typeface="Plus Jakarta Sans"/>
                        </a:rPr>
                        <a:t>Spanish</a:t>
                      </a:r>
                      <a:endParaRPr sz="1100" u="none" cap="none" strike="noStrike">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https://healthhub.crestnerhealth.com/heart-health/prevention/diet-help-prevent-heart-disease?language_content_entity=es</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634250">
                <a:tc vMerge="1"/>
                <a:tc>
                  <a:txBody>
                    <a:bodyPr/>
                    <a:lstStyle/>
                    <a:p>
                      <a:pPr indent="0" lvl="0" marL="0" marR="0" rtl="0" algn="l">
                        <a:lnSpc>
                          <a:spcPct val="100000"/>
                        </a:lnSpc>
                        <a:spcBef>
                          <a:spcPts val="0"/>
                        </a:spcBef>
                        <a:spcAft>
                          <a:spcPts val="0"/>
                        </a:spcAft>
                        <a:buClr>
                          <a:srgbClr val="000000"/>
                        </a:buClr>
                        <a:buSzPts val="1100"/>
                        <a:buFont typeface="Arial"/>
                        <a:buNone/>
                      </a:pPr>
                      <a:r>
                        <a:rPr lang="en-US" sz="1100" u="none" cap="none" strike="noStrike">
                          <a:latin typeface="Plus Jakarta Sans"/>
                          <a:ea typeface="Plus Jakarta Sans"/>
                          <a:cs typeface="Plus Jakarta Sans"/>
                          <a:sym typeface="Plus Jakarta Sans"/>
                        </a:rPr>
                        <a:t>7 Steps to Better Blood Pressure Control</a:t>
                      </a:r>
                      <a:endParaRPr sz="1100" u="none" cap="none" strike="noStrike">
                        <a:latin typeface="Plus Jakarta Sans"/>
                        <a:ea typeface="Plus Jakarta Sans"/>
                        <a:cs typeface="Plus Jakarta Sans"/>
                        <a:sym typeface="Plus Jakarta Sans"/>
                      </a:endParaRPr>
                    </a:p>
                  </a:txBody>
                  <a:tcPr marT="18275" marB="18275" marR="18275" marL="128000" anchor="ctr">
                    <a:lnL cap="flat" cmpd="sng" w="12700">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2700">
                      <a:solidFill>
                        <a:schemeClr val="lt2"/>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https://healthhub.crestnerhealth.com/wellness/healthy-living/7-steps-better-blood-pressure-control</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r>
              <a:tr h="634250">
                <a:tc vMerge="1"/>
                <a:tc>
                  <a:txBody>
                    <a:bodyPr/>
                    <a:lstStyle/>
                    <a:p>
                      <a:pPr indent="0" lvl="0" marL="0" marR="0" rtl="0" algn="l">
                        <a:lnSpc>
                          <a:spcPct val="100000"/>
                        </a:lnSpc>
                        <a:spcBef>
                          <a:spcPts val="0"/>
                        </a:spcBef>
                        <a:spcAft>
                          <a:spcPts val="0"/>
                        </a:spcAft>
                        <a:buClr>
                          <a:srgbClr val="000000"/>
                        </a:buClr>
                        <a:buSzPts val="1100"/>
                        <a:buFont typeface="Arial"/>
                        <a:buNone/>
                      </a:pPr>
                      <a:r>
                        <a:rPr lang="en-US" sz="1100" u="none" cap="none" strike="noStrike">
                          <a:latin typeface="Plus Jakarta Sans"/>
                          <a:ea typeface="Plus Jakarta Sans"/>
                          <a:cs typeface="Plus Jakarta Sans"/>
                          <a:sym typeface="Plus Jakarta Sans"/>
                        </a:rPr>
                        <a:t>Heart Disease Prevention Starts in Childhood</a:t>
                      </a:r>
                      <a:endParaRPr sz="1100" u="none" cap="none" strike="noStrike">
                        <a:latin typeface="Plus Jakarta Sans"/>
                        <a:ea typeface="Plus Jakarta Sans"/>
                        <a:cs typeface="Plus Jakarta Sans"/>
                        <a:sym typeface="Plus Jakarta Sans"/>
                      </a:endParaRPr>
                    </a:p>
                  </a:txBody>
                  <a:tcPr marT="18275" marB="18275" marR="18275" marL="128000" anchor="ctr">
                    <a:lnL cap="flat" cmpd="sng" w="12700">
                      <a:solidFill>
                        <a:schemeClr val="lt2"/>
                      </a:solidFill>
                      <a:prstDash val="solid"/>
                      <a:round/>
                      <a:headEnd len="sm" w="sm" type="none"/>
                      <a:tailEnd len="sm" w="sm" type="none"/>
                    </a:lnL>
                    <a:lnR cap="flat" cmpd="sng" w="12700">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https://healthhub.crestnerhealth.com/wellness/healthy-living/heart-disease-prevention-starts-childhood</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12700">
                      <a:solidFill>
                        <a:schemeClr val="lt2"/>
                      </a:solidFill>
                      <a:prstDash val="solid"/>
                      <a:round/>
                      <a:headEnd len="sm" w="sm" type="none"/>
                      <a:tailEnd len="sm" w="sm" type="none"/>
                    </a:lnL>
                    <a:lnR cap="flat" cmpd="sng" w="12700">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8" name="Shape 988"/>
        <p:cNvGrpSpPr/>
        <p:nvPr/>
      </p:nvGrpSpPr>
      <p:grpSpPr>
        <a:xfrm>
          <a:off x="0" y="0"/>
          <a:ext cx="0" cy="0"/>
          <a:chOff x="0" y="0"/>
          <a:chExt cx="0" cy="0"/>
        </a:xfrm>
      </p:grpSpPr>
      <p:graphicFrame>
        <p:nvGraphicFramePr>
          <p:cNvPr id="989" name="Google Shape;989;p20"/>
          <p:cNvGraphicFramePr/>
          <p:nvPr/>
        </p:nvGraphicFramePr>
        <p:xfrm>
          <a:off x="724788" y="2003950"/>
          <a:ext cx="3000000" cy="3000000"/>
        </p:xfrm>
        <a:graphic>
          <a:graphicData uri="http://schemas.openxmlformats.org/drawingml/2006/table">
            <a:tbl>
              <a:tblPr>
                <a:noFill/>
                <a:tableStyleId>{0C90AE65-25BA-4CF8-977F-BAEB869ECE01}</a:tableStyleId>
              </a:tblPr>
              <a:tblGrid>
                <a:gridCol w="1456450"/>
                <a:gridCol w="3445250"/>
                <a:gridCol w="5727300"/>
              </a:tblGrid>
              <a:tr h="391725">
                <a:tc>
                  <a:txBody>
                    <a:bodyPr/>
                    <a:lstStyle/>
                    <a:p>
                      <a:pPr indent="0" lvl="0" marL="0" marR="0" rtl="0" algn="l">
                        <a:lnSpc>
                          <a:spcPct val="100000"/>
                        </a:lnSpc>
                        <a:spcBef>
                          <a:spcPts val="0"/>
                        </a:spcBef>
                        <a:spcAft>
                          <a:spcPts val="0"/>
                        </a:spcAft>
                        <a:buClr>
                          <a:srgbClr val="000000"/>
                        </a:buClr>
                        <a:buSzPts val="1100"/>
                        <a:buFont typeface="Arial"/>
                        <a:buNone/>
                      </a:pPr>
                      <a:r>
                        <a:rPr b="1" lang="en-US" sz="1300" u="none" cap="none" strike="noStrike">
                          <a:solidFill>
                            <a:schemeClr val="lt2"/>
                          </a:solidFill>
                          <a:latin typeface="Plus Jakarta Sans"/>
                          <a:ea typeface="Plus Jakarta Sans"/>
                          <a:cs typeface="Plus Jakarta Sans"/>
                          <a:sym typeface="Plus Jakarta Sans"/>
                        </a:rPr>
                        <a:t>Keyword </a:t>
                      </a:r>
                      <a:endParaRPr i="1" sz="13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300" u="none" cap="none" strike="noStrike">
                          <a:solidFill>
                            <a:schemeClr val="lt2"/>
                          </a:solidFill>
                          <a:latin typeface="Plus Jakarta Sans"/>
                          <a:ea typeface="Plus Jakarta Sans"/>
                          <a:cs typeface="Plus Jakarta Sans"/>
                          <a:sym typeface="Plus Jakarta Sans"/>
                        </a:rPr>
                        <a:t>Title</a:t>
                      </a:r>
                      <a:endParaRPr b="1" sz="13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300" u="none" cap="none" strike="noStrike">
                          <a:solidFill>
                            <a:schemeClr val="lt2"/>
                          </a:solidFill>
                          <a:latin typeface="Plus Jakarta Sans"/>
                          <a:ea typeface="Plus Jakarta Sans"/>
                          <a:cs typeface="Plus Jakarta Sans"/>
                          <a:sym typeface="Plus Jakarta Sans"/>
                        </a:rPr>
                        <a:t>Content URL</a:t>
                      </a:r>
                      <a:endParaRPr b="1" i="1" sz="13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r>
              <a:tr h="563875">
                <a:tc rowSpan="4">
                  <a:txBody>
                    <a:bodyPr/>
                    <a:lstStyle/>
                    <a:p>
                      <a:pPr indent="0" lvl="0" marL="0" marR="0" rtl="0" algn="l">
                        <a:lnSpc>
                          <a:spcPct val="100000"/>
                        </a:lnSpc>
                        <a:spcBef>
                          <a:spcPts val="0"/>
                        </a:spcBef>
                        <a:spcAft>
                          <a:spcPts val="0"/>
                        </a:spcAft>
                        <a:buClr>
                          <a:srgbClr val="000000"/>
                        </a:buClr>
                        <a:buSzPts val="1100"/>
                        <a:buFont typeface="Arial"/>
                        <a:buNone/>
                      </a:pPr>
                      <a:r>
                        <a:rPr b="1" lang="en-US" sz="1300" u="none" cap="none" strike="noStrike">
                          <a:solidFill>
                            <a:schemeClr val="lt2"/>
                          </a:solidFill>
                          <a:latin typeface="Plus Jakarta Sans"/>
                          <a:ea typeface="Plus Jakarta Sans"/>
                          <a:cs typeface="Plus Jakarta Sans"/>
                          <a:sym typeface="Plus Jakarta Sans"/>
                        </a:rPr>
                        <a:t>Living a heart-healthy life</a:t>
                      </a:r>
                      <a:endParaRPr b="1" sz="1300" u="none" cap="none" strike="noStrike">
                        <a:solidFill>
                          <a:schemeClr val="lt2"/>
                        </a:solidFill>
                        <a:latin typeface="Plus Jakarta Sans"/>
                        <a:ea typeface="Plus Jakarta Sans"/>
                        <a:cs typeface="Plus Jakarta Sans"/>
                        <a:sym typeface="Plus Jakarta Sans"/>
                      </a:endParaRPr>
                    </a:p>
                  </a:txBody>
                  <a:tcPr marT="18275" marB="18275" marR="18275" marL="128000" anchor="ctr">
                    <a:lnL cap="flat" cmpd="sng" w="12700">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latin typeface="Plus Jakarta Sans"/>
                          <a:ea typeface="Plus Jakarta Sans"/>
                          <a:cs typeface="Plus Jakarta Sans"/>
                          <a:sym typeface="Plus Jakarta Sans"/>
                        </a:rPr>
                        <a:t>Exercise Your Way to a Healthy Heart</a:t>
                      </a:r>
                      <a:endParaRPr sz="1100" u="none" cap="none" strike="noStrike">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https://healthhub.crestnerhealth.com/heart-health/prevention/exercise-your-way-healthy-heart</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563875">
                <a:tc vMerge="1"/>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latin typeface="Plus Jakarta Sans"/>
                          <a:ea typeface="Plus Jakarta Sans"/>
                          <a:cs typeface="Plus Jakarta Sans"/>
                          <a:sym typeface="Plus Jakarta Sans"/>
                        </a:rPr>
                        <a:t>Quit-Smoking Tools: Help for Kicking Your Habit</a:t>
                      </a:r>
                      <a:endParaRPr sz="1100" u="sng" cap="none" strike="noStrike">
                        <a:solidFill>
                          <a:srgbClr val="1670A5"/>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https://healthhub.crestnerhealth.com/lung-health/treatment/quit-smoking-tools-help-kicking-your-habit</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r>
              <a:tr h="563875">
                <a:tc vMerge="1"/>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latin typeface="Plus Jakarta Sans"/>
                          <a:ea typeface="Plus Jakarta Sans"/>
                          <a:cs typeface="Plus Jakarta Sans"/>
                          <a:sym typeface="Plus Jakarta Sans"/>
                        </a:rPr>
                        <a:t>Can You Sleep Your Way to a Healthier Heart?</a:t>
                      </a:r>
                      <a:endParaRPr sz="1100" u="none" cap="none" strike="noStrike">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https://healthhub.crestnerhealth.com/wellness/healthy-living/can-you-sleep-your-way-healthier-heart</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563875">
                <a:tc vMerge="1"/>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latin typeface="Plus Jakarta Sans"/>
                          <a:ea typeface="Plus Jakarta Sans"/>
                          <a:cs typeface="Plus Jakarta Sans"/>
                          <a:sym typeface="Plus Jakarta Sans"/>
                        </a:rPr>
                        <a:t>12 Weeks to a Heart-Healthy Lifestyle</a:t>
                      </a:r>
                      <a:endParaRPr sz="1100" u="sng" cap="none" strike="noStrike">
                        <a:solidFill>
                          <a:srgbClr val="1670A5"/>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https://healthhub.crestnerhealth.com/heart-health/prevention/12-weeks-heart-healthy-lifestyle</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r>
              <a:tr h="563875">
                <a:tc rowSpan="3">
                  <a:txBody>
                    <a:bodyPr/>
                    <a:lstStyle/>
                    <a:p>
                      <a:pPr indent="0" lvl="0" marL="0" marR="0" rtl="0" algn="l">
                        <a:lnSpc>
                          <a:spcPct val="100000"/>
                        </a:lnSpc>
                        <a:spcBef>
                          <a:spcPts val="0"/>
                        </a:spcBef>
                        <a:spcAft>
                          <a:spcPts val="0"/>
                        </a:spcAft>
                        <a:buClr>
                          <a:srgbClr val="000000"/>
                        </a:buClr>
                        <a:buSzPts val="1100"/>
                        <a:buFont typeface="Arial"/>
                        <a:buNone/>
                      </a:pPr>
                      <a:r>
                        <a:rPr b="1" lang="en-US" sz="1300" u="none" cap="none" strike="noStrike">
                          <a:solidFill>
                            <a:schemeClr val="lt2"/>
                          </a:solidFill>
                          <a:latin typeface="Plus Jakarta Sans"/>
                          <a:ea typeface="Plus Jakarta Sans"/>
                          <a:cs typeface="Plus Jakarta Sans"/>
                          <a:sym typeface="Plus Jakarta Sans"/>
                        </a:rPr>
                        <a:t>Heart attack: Know the symptoms</a:t>
                      </a:r>
                      <a:endParaRPr b="1" sz="1300" u="none" cap="none" strike="noStrike">
                        <a:solidFill>
                          <a:schemeClr val="lt2"/>
                        </a:solidFill>
                        <a:latin typeface="Plus Jakarta Sans"/>
                        <a:ea typeface="Plus Jakarta Sans"/>
                        <a:cs typeface="Plus Jakarta Sans"/>
                        <a:sym typeface="Plus Jakarta Sans"/>
                      </a:endParaRPr>
                    </a:p>
                  </a:txBody>
                  <a:tcPr marT="18275" marB="18275" marR="18275" marL="128000" anchor="ctr">
                    <a:lnL cap="flat" cmpd="sng" w="12700">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2700">
                      <a:solidFill>
                        <a:schemeClr val="lt2"/>
                      </a:solidFill>
                      <a:prstDash val="solid"/>
                      <a:round/>
                      <a:headEnd len="sm" w="sm" type="none"/>
                      <a:tailEnd len="sm" w="sm" type="none"/>
                    </a:lnB>
                    <a:solidFill>
                      <a:schemeClr val="accent3"/>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latin typeface="Plus Jakarta Sans"/>
                          <a:ea typeface="Plus Jakarta Sans"/>
                          <a:cs typeface="Plus Jakarta Sans"/>
                          <a:sym typeface="Plus Jakarta Sans"/>
                        </a:rPr>
                        <a:t>Heart Attacks and Women</a:t>
                      </a:r>
                      <a:endParaRPr sz="1100" u="none" cap="none" strike="noStrike">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https://healthhub.crestnerhealth.com/heart-health/definition/heart-attacks-and-women</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563875">
                <a:tc vMerge="1"/>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latin typeface="Plus Jakarta Sans"/>
                          <a:ea typeface="Plus Jakarta Sans"/>
                          <a:cs typeface="Plus Jakarta Sans"/>
                          <a:sym typeface="Plus Jakarta Sans"/>
                        </a:rPr>
                        <a:t>911 Basics: Responding to a Heart Attack</a:t>
                      </a:r>
                      <a:endParaRPr sz="1100" u="none" cap="none" strike="noStrike">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https://healthhub.crestnerhealth.com/heart-health/diagnosis/911-basics-responding-heart-attack</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r>
              <a:tr h="563875">
                <a:tc vMerge="1"/>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latin typeface="Plus Jakarta Sans"/>
                          <a:ea typeface="Plus Jakarta Sans"/>
                          <a:cs typeface="Plus Jakarta Sans"/>
                          <a:sym typeface="Plus Jakarta Sans"/>
                        </a:rPr>
                        <a:t>Do You Know the Different Heart Attack Symptoms in Men and Women?</a:t>
                      </a:r>
                      <a:endParaRPr sz="1100" u="none" cap="none" strike="noStrike">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9">
                            <a:extLst>
                              <a:ext uri="{A12FA001-AC4F-418D-AE19-62706E023703}">
                                <ahyp:hlinkClr val="tx"/>
                              </a:ext>
                            </a:extLst>
                          </a:hlinkClick>
                        </a:rPr>
                        <a:t>https://healthhub.crestnerhealth.com/wellness/healthy-living/do-you-know-different-heart-attack-symptoms-men-and-women</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990" name="Google Shape;990;p20"/>
          <p:cNvSpPr txBox="1"/>
          <p:nvPr>
            <p:ph type="title"/>
          </p:nvPr>
        </p:nvSpPr>
        <p:spPr>
          <a:xfrm>
            <a:off x="740664" y="-124750"/>
            <a:ext cx="106179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Leverage your HealthHub to the fullest</a:t>
            </a:r>
            <a:endParaRPr/>
          </a:p>
        </p:txBody>
      </p:sp>
      <p:sp>
        <p:nvSpPr>
          <p:cNvPr id="991" name="Google Shape;991;p20"/>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lnSpc>
                <a:spcPct val="125000"/>
              </a:lnSpc>
              <a:spcBef>
                <a:spcPts val="0"/>
              </a:spcBef>
              <a:spcAft>
                <a:spcPts val="0"/>
              </a:spcAft>
              <a:buSzPts val="1656"/>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6" name="Shape 776"/>
        <p:cNvGrpSpPr/>
        <p:nvPr/>
      </p:nvGrpSpPr>
      <p:grpSpPr>
        <a:xfrm>
          <a:off x="0" y="0"/>
          <a:ext cx="0" cy="0"/>
          <a:chOff x="0" y="0"/>
          <a:chExt cx="0" cy="0"/>
        </a:xfrm>
      </p:grpSpPr>
      <p:sp>
        <p:nvSpPr>
          <p:cNvPr id="777" name="Google Shape;777;p2"/>
          <p:cNvSpPr txBox="1"/>
          <p:nvPr>
            <p:ph idx="3" type="body"/>
          </p:nvPr>
        </p:nvSpPr>
        <p:spPr>
          <a:xfrm>
            <a:off x="420300" y="2687500"/>
            <a:ext cx="5870100" cy="3401700"/>
          </a:xfrm>
          <a:prstGeom prst="rect">
            <a:avLst/>
          </a:prstGeom>
          <a:noFill/>
          <a:ln>
            <a:noFill/>
          </a:ln>
        </p:spPr>
        <p:txBody>
          <a:bodyPr anchorCtr="0" anchor="t" bIns="45700" lIns="0" spcFirstLastPara="1" rIns="91425" wrap="square" tIns="45700">
            <a:normAutofit fontScale="92500" lnSpcReduction="10000"/>
          </a:bodyPr>
          <a:lstStyle/>
          <a:p>
            <a:pPr indent="0" lvl="0" marL="0" rtl="0" algn="l">
              <a:lnSpc>
                <a:spcPct val="150000"/>
              </a:lnSpc>
              <a:spcBef>
                <a:spcPts val="0"/>
              </a:spcBef>
              <a:spcAft>
                <a:spcPts val="0"/>
              </a:spcAft>
              <a:buSzPct val="111890"/>
              <a:buNone/>
            </a:pPr>
            <a:r>
              <a:rPr lang="en-US" sz="1600"/>
              <a:t>This Toolkit includes:</a:t>
            </a:r>
            <a:endParaRPr sz="1600"/>
          </a:p>
          <a:p>
            <a:pPr indent="-328453" lvl="0" marL="457200" rtl="0" algn="l">
              <a:lnSpc>
                <a:spcPct val="115000"/>
              </a:lnSpc>
              <a:spcBef>
                <a:spcPts val="0"/>
              </a:spcBef>
              <a:spcAft>
                <a:spcPts val="0"/>
              </a:spcAft>
              <a:buClr>
                <a:schemeClr val="accent1"/>
              </a:buClr>
              <a:buSzPct val="106250"/>
              <a:buChar char="•"/>
            </a:pPr>
            <a:r>
              <a:rPr lang="en-US" sz="1600"/>
              <a:t>Social media posts that are ready for your campaign</a:t>
            </a:r>
            <a:endParaRPr sz="1600"/>
          </a:p>
          <a:p>
            <a:pPr indent="-328453" lvl="0" marL="457200" rtl="0" algn="l">
              <a:lnSpc>
                <a:spcPct val="115000"/>
              </a:lnSpc>
              <a:spcBef>
                <a:spcPts val="600"/>
              </a:spcBef>
              <a:spcAft>
                <a:spcPts val="0"/>
              </a:spcAft>
              <a:buClr>
                <a:schemeClr val="accent1"/>
              </a:buClr>
              <a:buSzPct val="106250"/>
              <a:buChar char="•"/>
            </a:pPr>
            <a:r>
              <a:rPr lang="en-US" sz="1600"/>
              <a:t>A customizable blog post</a:t>
            </a:r>
            <a:endParaRPr sz="1600"/>
          </a:p>
          <a:p>
            <a:pPr indent="-328453" lvl="0" marL="457200" rtl="0" algn="l">
              <a:lnSpc>
                <a:spcPct val="115000"/>
              </a:lnSpc>
              <a:spcBef>
                <a:spcPts val="600"/>
              </a:spcBef>
              <a:spcAft>
                <a:spcPts val="0"/>
              </a:spcAft>
              <a:buClr>
                <a:schemeClr val="accent1"/>
              </a:buClr>
              <a:buSzPct val="106250"/>
              <a:buChar char="•"/>
            </a:pPr>
            <a:r>
              <a:rPr lang="en-US" sz="1600"/>
              <a:t>Infographics that build understanding using engaging and entertaining visuals </a:t>
            </a:r>
            <a:endParaRPr sz="1600"/>
          </a:p>
          <a:p>
            <a:pPr indent="-328453" lvl="0" marL="457200" rtl="0" algn="l">
              <a:lnSpc>
                <a:spcPct val="115000"/>
              </a:lnSpc>
              <a:spcBef>
                <a:spcPts val="600"/>
              </a:spcBef>
              <a:spcAft>
                <a:spcPts val="0"/>
              </a:spcAft>
              <a:buClr>
                <a:schemeClr val="accent1"/>
              </a:buClr>
              <a:buSzPct val="106250"/>
              <a:buChar char="•"/>
            </a:pPr>
            <a:r>
              <a:rPr lang="en-US" sz="1600"/>
              <a:t>Highlighted HealthHub articles, quizzes, risk assessments, and other resources to engage and nurture people as they explore topics that are important to their health</a:t>
            </a:r>
            <a:endParaRPr sz="1600"/>
          </a:p>
          <a:p>
            <a:pPr indent="-328453" lvl="0" marL="457200" rtl="0" algn="l">
              <a:lnSpc>
                <a:spcPct val="115000"/>
              </a:lnSpc>
              <a:spcBef>
                <a:spcPts val="600"/>
              </a:spcBef>
              <a:spcAft>
                <a:spcPts val="0"/>
              </a:spcAft>
              <a:buClr>
                <a:schemeClr val="accent1"/>
              </a:buClr>
              <a:buSzPct val="106250"/>
              <a:buChar char="•"/>
            </a:pPr>
            <a:r>
              <a:rPr lang="en-US" sz="1600"/>
              <a:t>Videos and Spanish language resources are promoted in this Toolkit</a:t>
            </a:r>
            <a:endParaRPr sz="1600"/>
          </a:p>
          <a:p>
            <a:pPr indent="-328453" lvl="0" marL="457200" rtl="0" algn="l">
              <a:lnSpc>
                <a:spcPct val="115000"/>
              </a:lnSpc>
              <a:spcBef>
                <a:spcPts val="600"/>
              </a:spcBef>
              <a:spcAft>
                <a:spcPts val="600"/>
              </a:spcAft>
              <a:buClr>
                <a:schemeClr val="accent1"/>
              </a:buClr>
              <a:buSzPct val="106250"/>
              <a:buChar char="•"/>
            </a:pPr>
            <a:r>
              <a:rPr lang="en-US" sz="1600"/>
              <a:t>A  Toolkit calendar</a:t>
            </a:r>
            <a:endParaRPr b="1">
              <a:latin typeface="Plus Jakarta Sans"/>
              <a:ea typeface="Plus Jakarta Sans"/>
              <a:cs typeface="Plus Jakarta Sans"/>
              <a:sym typeface="Plus Jakarta Sans"/>
            </a:endParaRPr>
          </a:p>
        </p:txBody>
      </p:sp>
      <p:pic>
        <p:nvPicPr>
          <p:cNvPr id="778" name="Google Shape;778;p2"/>
          <p:cNvPicPr preferRelativeResize="0"/>
          <p:nvPr>
            <p:ph idx="2" type="pic"/>
          </p:nvPr>
        </p:nvPicPr>
        <p:blipFill rotWithShape="1">
          <a:blip r:embed="rId3">
            <a:alphaModFix/>
          </a:blip>
          <a:srcRect b="0" l="8690" r="8696" t="0"/>
          <a:stretch/>
        </p:blipFill>
        <p:spPr>
          <a:xfrm>
            <a:off x="8095047" y="1257696"/>
            <a:ext cx="2124300" cy="4571400"/>
          </a:xfrm>
          <a:prstGeom prst="roundRect">
            <a:avLst>
              <a:gd fmla="val 16667" name="adj"/>
            </a:avLst>
          </a:prstGeom>
          <a:solidFill>
            <a:schemeClr val="lt2"/>
          </a:solidFill>
          <a:ln>
            <a:noFill/>
          </a:ln>
        </p:spPr>
      </p:pic>
      <p:sp>
        <p:nvSpPr>
          <p:cNvPr id="779" name="Google Shape;779;p2"/>
          <p:cNvSpPr txBox="1"/>
          <p:nvPr>
            <p:ph idx="3" type="body"/>
          </p:nvPr>
        </p:nvSpPr>
        <p:spPr>
          <a:xfrm>
            <a:off x="533400" y="1723363"/>
            <a:ext cx="6615900" cy="861000"/>
          </a:xfrm>
          <a:prstGeom prst="rect">
            <a:avLst/>
          </a:prstGeom>
          <a:noFill/>
          <a:ln>
            <a:noFill/>
          </a:ln>
        </p:spPr>
        <p:txBody>
          <a:bodyPr anchorCtr="0" anchor="t" bIns="45700" lIns="0" spcFirstLastPara="1" rIns="91425" wrap="square" tIns="45700">
            <a:normAutofit/>
          </a:bodyPr>
          <a:lstStyle/>
          <a:p>
            <a:pPr indent="0" lvl="0" marL="0" rtl="0" algn="l">
              <a:lnSpc>
                <a:spcPct val="115000"/>
              </a:lnSpc>
              <a:spcBef>
                <a:spcPts val="0"/>
              </a:spcBef>
              <a:spcAft>
                <a:spcPts val="0"/>
              </a:spcAft>
              <a:buSzPts val="1656"/>
              <a:buNone/>
            </a:pPr>
            <a:r>
              <a:rPr lang="en-US" sz="1600"/>
              <a:t>We provide a rich set of resources to promote heart health awareness, preventive care, and treatment options.</a:t>
            </a:r>
            <a:endParaRPr sz="1400">
              <a:latin typeface="Plus Jakarta Sans"/>
              <a:ea typeface="Plus Jakarta Sans"/>
              <a:cs typeface="Plus Jakarta Sans"/>
              <a:sym typeface="Plus Jakarta Sans"/>
            </a:endParaRPr>
          </a:p>
        </p:txBody>
      </p:sp>
      <p:sp>
        <p:nvSpPr>
          <p:cNvPr id="780" name="Google Shape;780;p2"/>
          <p:cNvSpPr txBox="1"/>
          <p:nvPr>
            <p:ph type="title"/>
          </p:nvPr>
        </p:nvSpPr>
        <p:spPr>
          <a:xfrm>
            <a:off x="533400" y="294525"/>
            <a:ext cx="106797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Marketing Toolkit overview</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6" name="Shape 996"/>
        <p:cNvGrpSpPr/>
        <p:nvPr/>
      </p:nvGrpSpPr>
      <p:grpSpPr>
        <a:xfrm>
          <a:off x="0" y="0"/>
          <a:ext cx="0" cy="0"/>
          <a:chOff x="0" y="0"/>
          <a:chExt cx="0" cy="0"/>
        </a:xfrm>
      </p:grpSpPr>
      <p:graphicFrame>
        <p:nvGraphicFramePr>
          <p:cNvPr id="997" name="Google Shape;997;p21"/>
          <p:cNvGraphicFramePr/>
          <p:nvPr/>
        </p:nvGraphicFramePr>
        <p:xfrm>
          <a:off x="907388" y="1941200"/>
          <a:ext cx="3000000" cy="3000000"/>
        </p:xfrm>
        <a:graphic>
          <a:graphicData uri="http://schemas.openxmlformats.org/drawingml/2006/table">
            <a:tbl>
              <a:tblPr>
                <a:noFill/>
                <a:tableStyleId>{0C90AE65-25BA-4CF8-977F-BAEB869ECE01}</a:tableStyleId>
              </a:tblPr>
              <a:tblGrid>
                <a:gridCol w="1222425"/>
                <a:gridCol w="2861775"/>
                <a:gridCol w="6372500"/>
              </a:tblGrid>
              <a:tr h="540700">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Keyword </a:t>
                      </a:r>
                      <a:endParaRPr b="1" i="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Title</a:t>
                      </a:r>
                      <a:endParaRPr b="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Content URL</a:t>
                      </a:r>
                      <a:endParaRPr b="1" i="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r>
              <a:tr h="508450">
                <a:tc rowSpan="6">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Interactive Tools</a:t>
                      </a:r>
                      <a:endParaRPr b="1" sz="1400" u="none" cap="none" strike="noStrike">
                        <a:solidFill>
                          <a:schemeClr val="lt2"/>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u="none" cap="none" strike="noStrike">
                          <a:latin typeface="Plus Jakarta Sans"/>
                          <a:ea typeface="Plus Jakarta Sans"/>
                          <a:cs typeface="Plus Jakarta Sans"/>
                          <a:sym typeface="Plus Jakarta Sans"/>
                        </a:rPr>
                        <a:t>Heart Disease Prevention Quiz</a:t>
                      </a:r>
                      <a:endParaRPr sz="1100" u="none" cap="none" strike="noStrike">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https://healthhub.crestnerhealth.com/heart-health/diagnosis/heart-disease-risk-quiz</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r>
              <a:tr h="614750">
                <a:tc vMerge="1"/>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latin typeface="Plus Jakarta Sans"/>
                          <a:ea typeface="Plus Jakarta Sans"/>
                          <a:cs typeface="Plus Jakarta Sans"/>
                          <a:sym typeface="Plus Jakarta Sans"/>
                        </a:rPr>
                        <a:t>Heart Quiz for Women Only</a:t>
                      </a:r>
                      <a:endParaRPr sz="1100" u="none" cap="none" strike="noStrike">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https://healthhub.crestnerhealth.com/heart-health/prevention/heart-quiz-women-only</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614750">
                <a:tc vMerge="1"/>
                <a:tc rowSpan="2">
                  <a:txBody>
                    <a:bodyPr/>
                    <a:lstStyle/>
                    <a:p>
                      <a:pPr indent="0" lvl="0" marL="0" marR="0" rtl="0" algn="l">
                        <a:lnSpc>
                          <a:spcPct val="115000"/>
                        </a:lnSpc>
                        <a:spcBef>
                          <a:spcPts val="0"/>
                        </a:spcBef>
                        <a:spcAft>
                          <a:spcPts val="0"/>
                        </a:spcAft>
                        <a:buClr>
                          <a:srgbClr val="000000"/>
                        </a:buClr>
                        <a:buSzPts val="1200"/>
                        <a:buFont typeface="Arial"/>
                        <a:buNone/>
                      </a:pPr>
                      <a:r>
                        <a:rPr lang="en-US" sz="1100" u="none" cap="none" strike="noStrike">
                          <a:latin typeface="Plus Jakarta Sans"/>
                          <a:ea typeface="Plus Jakarta Sans"/>
                          <a:cs typeface="Plus Jakarta Sans"/>
                          <a:sym typeface="Plus Jakarta Sans"/>
                        </a:rPr>
                        <a:t>Take the Cholesterol Quiz</a:t>
                      </a:r>
                      <a:endParaRPr sz="1100" u="none" cap="none" strike="noStrike">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200"/>
                        <a:buFont typeface="Arial"/>
                        <a:buNone/>
                      </a:pPr>
                      <a:r>
                        <a:rPr lang="en-US" sz="1100" u="none" cap="none" strike="noStrike">
                          <a:solidFill>
                            <a:schemeClr val="accent3"/>
                          </a:solidFill>
                          <a:latin typeface="Plus Jakarta Sans"/>
                          <a:ea typeface="Plus Jakarta Sans"/>
                          <a:cs typeface="Plus Jakarta Sans"/>
                          <a:sym typeface="Plus Jakarta Sans"/>
                        </a:rPr>
                        <a:t>English</a:t>
                      </a:r>
                      <a:endParaRPr sz="1100" u="none" cap="none" strike="noStrike">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https://healthhub.crestnerhealth.com/heart-health/management/take-cholesterol-quiz</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r>
              <a:tr h="771775">
                <a:tc vMerge="1"/>
                <a:tc vMerge="1"/>
                <a:tc>
                  <a:txBody>
                    <a:bodyPr/>
                    <a:lstStyle/>
                    <a:p>
                      <a:pPr indent="0" lvl="0" marL="0" marR="0" rtl="0" algn="l">
                        <a:lnSpc>
                          <a:spcPct val="115000"/>
                        </a:lnSpc>
                        <a:spcBef>
                          <a:spcPts val="0"/>
                        </a:spcBef>
                        <a:spcAft>
                          <a:spcPts val="0"/>
                        </a:spcAft>
                        <a:buClr>
                          <a:srgbClr val="000000"/>
                        </a:buClr>
                        <a:buSzPts val="1200"/>
                        <a:buFont typeface="Arial"/>
                        <a:buNone/>
                      </a:pPr>
                      <a:r>
                        <a:rPr lang="en-US" sz="1100" u="none" cap="none" strike="noStrike">
                          <a:solidFill>
                            <a:schemeClr val="accent3"/>
                          </a:solidFill>
                          <a:latin typeface="Plus Jakarta Sans"/>
                          <a:ea typeface="Plus Jakarta Sans"/>
                          <a:cs typeface="Plus Jakarta Sans"/>
                          <a:sym typeface="Plus Jakarta Sans"/>
                        </a:rPr>
                        <a:t>Spanish</a:t>
                      </a:r>
                      <a:endParaRPr sz="1100" u="none" cap="none" strike="noStrike">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https://healthhub.crestnerhealth.com/heart-health/management/take-cholesterol-quiz?language_content_entity=es</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r>
              <a:tr h="675200">
                <a:tc vMerge="1"/>
                <a:tc rowSpan="2">
                  <a:txBody>
                    <a:bodyPr/>
                    <a:lstStyle/>
                    <a:p>
                      <a:pPr indent="0" lvl="0" marL="0" marR="0" rtl="0" algn="l">
                        <a:lnSpc>
                          <a:spcPct val="115000"/>
                        </a:lnSpc>
                        <a:spcBef>
                          <a:spcPts val="0"/>
                        </a:spcBef>
                        <a:spcAft>
                          <a:spcPts val="0"/>
                        </a:spcAft>
                        <a:buClr>
                          <a:srgbClr val="000000"/>
                        </a:buClr>
                        <a:buSzPts val="1200"/>
                        <a:buFont typeface="Arial"/>
                        <a:buNone/>
                      </a:pPr>
                      <a:r>
                        <a:rPr lang="en-US" sz="1100" u="none" cap="none" strike="noStrike">
                          <a:latin typeface="Plus Jakarta Sans"/>
                          <a:ea typeface="Plus Jakarta Sans"/>
                          <a:cs typeface="Plus Jakarta Sans"/>
                          <a:sym typeface="Plus Jakarta Sans"/>
                        </a:rPr>
                        <a:t>How Much Do You Know About Stroke?</a:t>
                      </a:r>
                      <a:endParaRPr sz="1100" u="sng" cap="none" strike="noStrike">
                        <a:solidFill>
                          <a:srgbClr val="1670A5"/>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Clr>
                          <a:srgbClr val="000000"/>
                        </a:buClr>
                        <a:buSzPts val="1200"/>
                        <a:buFont typeface="Arial"/>
                        <a:buNone/>
                      </a:pPr>
                      <a:r>
                        <a:rPr lang="en-US" sz="1100" u="none" cap="none" strike="noStrike">
                          <a:solidFill>
                            <a:schemeClr val="accent3"/>
                          </a:solidFill>
                          <a:latin typeface="Plus Jakarta Sans"/>
                          <a:ea typeface="Plus Jakarta Sans"/>
                          <a:cs typeface="Plus Jakarta Sans"/>
                          <a:sym typeface="Plus Jakarta Sans"/>
                        </a:rPr>
                        <a:t>English</a:t>
                      </a:r>
                      <a:endParaRPr sz="1100" u="none" cap="none" strike="noStrike">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https://healthhub.crestnerhealth.com/brain-health/symptoms/how-much-do-you-know-about-stroke</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675200">
                <a:tc vMerge="1"/>
                <a:tc vMerge="1"/>
                <a:tc>
                  <a:txBody>
                    <a:bodyPr/>
                    <a:lstStyle/>
                    <a:p>
                      <a:pPr indent="0" lvl="0" marL="0" marR="0" rtl="0" algn="l">
                        <a:lnSpc>
                          <a:spcPct val="115000"/>
                        </a:lnSpc>
                        <a:spcBef>
                          <a:spcPts val="0"/>
                        </a:spcBef>
                        <a:spcAft>
                          <a:spcPts val="0"/>
                        </a:spcAft>
                        <a:buClr>
                          <a:srgbClr val="000000"/>
                        </a:buClr>
                        <a:buSzPts val="1200"/>
                        <a:buFont typeface="Arial"/>
                        <a:buNone/>
                      </a:pPr>
                      <a:r>
                        <a:rPr lang="en-US" sz="1100" u="none" cap="none" strike="noStrike">
                          <a:solidFill>
                            <a:schemeClr val="accent3"/>
                          </a:solidFill>
                          <a:latin typeface="Plus Jakarta Sans"/>
                          <a:ea typeface="Plus Jakarta Sans"/>
                          <a:cs typeface="Plus Jakarta Sans"/>
                          <a:sym typeface="Plus Jakarta Sans"/>
                        </a:rPr>
                        <a:t>Spanish</a:t>
                      </a:r>
                      <a:endParaRPr sz="1100" u="sng" cap="none" strike="noStrike">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https://healthhub.crestnerhealth.com/brain-health/symptoms/how-much-do-you-know-about-stroke?language_content_entity=es</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lt1"/>
                    </a:solidFill>
                  </a:tcPr>
                </a:tc>
              </a:tr>
            </a:tbl>
          </a:graphicData>
        </a:graphic>
      </p:graphicFrame>
      <p:sp>
        <p:nvSpPr>
          <p:cNvPr id="998" name="Google Shape;998;p21"/>
          <p:cNvSpPr txBox="1"/>
          <p:nvPr>
            <p:ph type="title"/>
          </p:nvPr>
        </p:nvSpPr>
        <p:spPr>
          <a:xfrm>
            <a:off x="740664" y="-124750"/>
            <a:ext cx="106179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Leverage your HealthHub to the fullest</a:t>
            </a:r>
            <a:endParaRPr/>
          </a:p>
        </p:txBody>
      </p:sp>
      <p:sp>
        <p:nvSpPr>
          <p:cNvPr id="999" name="Google Shape;999;p21"/>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lnSpc>
                <a:spcPct val="125000"/>
              </a:lnSpc>
              <a:spcBef>
                <a:spcPts val="0"/>
              </a:spcBef>
              <a:spcAft>
                <a:spcPts val="0"/>
              </a:spcAft>
              <a:buSzPts val="1656"/>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4" name="Shape 1004"/>
        <p:cNvGrpSpPr/>
        <p:nvPr/>
      </p:nvGrpSpPr>
      <p:grpSpPr>
        <a:xfrm>
          <a:off x="0" y="0"/>
          <a:ext cx="0" cy="0"/>
          <a:chOff x="0" y="0"/>
          <a:chExt cx="0" cy="0"/>
        </a:xfrm>
      </p:grpSpPr>
      <p:sp>
        <p:nvSpPr>
          <p:cNvPr id="1005" name="Google Shape;1005;p22"/>
          <p:cNvSpPr txBox="1"/>
          <p:nvPr>
            <p:ph type="title"/>
          </p:nvPr>
        </p:nvSpPr>
        <p:spPr>
          <a:xfrm>
            <a:off x="740664" y="-124750"/>
            <a:ext cx="10617900" cy="1325700"/>
          </a:xfrm>
          <a:prstGeom prst="rect">
            <a:avLst/>
          </a:prstGeom>
          <a:noFill/>
          <a:ln>
            <a:noFill/>
          </a:ln>
        </p:spPr>
        <p:txBody>
          <a:bodyPr anchorCtr="0" anchor="b" bIns="45700" lIns="0" spcFirstLastPara="1" rIns="91425" wrap="square" tIns="45700">
            <a:normAutofit/>
          </a:bodyPr>
          <a:lstStyle/>
          <a:p>
            <a:pPr indent="0" lvl="0" marL="0" rtl="0" algn="l">
              <a:lnSpc>
                <a:spcPct val="100000"/>
              </a:lnSpc>
              <a:spcBef>
                <a:spcPts val="0"/>
              </a:spcBef>
              <a:spcAft>
                <a:spcPts val="0"/>
              </a:spcAft>
              <a:buSzPts val="3800"/>
              <a:buNone/>
            </a:pPr>
            <a:r>
              <a:rPr lang="en-US"/>
              <a:t>Videos that engage your audience</a:t>
            </a:r>
            <a:endParaRPr/>
          </a:p>
        </p:txBody>
      </p:sp>
      <p:sp>
        <p:nvSpPr>
          <p:cNvPr id="1006" name="Google Shape;1006;p22"/>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lnSpc>
                <a:spcPct val="125000"/>
              </a:lnSpc>
              <a:spcBef>
                <a:spcPts val="0"/>
              </a:spcBef>
              <a:spcAft>
                <a:spcPts val="0"/>
              </a:spcAft>
              <a:buSzPts val="1656"/>
              <a:buNone/>
            </a:pPr>
            <a:r>
              <a:rPr lang="en-US" sz="1600">
                <a:latin typeface="Plus Jakarta Sans"/>
                <a:ea typeface="Plus Jakarta Sans"/>
                <a:cs typeface="Plus Jakarta Sans"/>
                <a:sym typeface="Plus Jakarta Sans"/>
              </a:rPr>
              <a:t>Engage your community with the videos available in HealthHub.</a:t>
            </a:r>
            <a:endParaRPr sz="1600">
              <a:latin typeface="Plus Jakarta Sans"/>
              <a:ea typeface="Plus Jakarta Sans"/>
              <a:cs typeface="Plus Jakarta Sans"/>
              <a:sym typeface="Plus Jakarta Sans"/>
            </a:endParaRPr>
          </a:p>
        </p:txBody>
      </p:sp>
      <p:graphicFrame>
        <p:nvGraphicFramePr>
          <p:cNvPr id="1007" name="Google Shape;1007;p22"/>
          <p:cNvGraphicFramePr/>
          <p:nvPr/>
        </p:nvGraphicFramePr>
        <p:xfrm>
          <a:off x="723901" y="1911950"/>
          <a:ext cx="3000000" cy="3000000"/>
        </p:xfrm>
        <a:graphic>
          <a:graphicData uri="http://schemas.openxmlformats.org/drawingml/2006/table">
            <a:tbl>
              <a:tblPr>
                <a:noFill/>
                <a:tableStyleId>{0C90AE65-25BA-4CF8-977F-BAEB869ECE01}</a:tableStyleId>
              </a:tblPr>
              <a:tblGrid>
                <a:gridCol w="1239425"/>
                <a:gridCol w="2211450"/>
                <a:gridCol w="7762075"/>
              </a:tblGrid>
              <a:tr h="336825">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Keyword </a:t>
                      </a:r>
                      <a:endParaRPr b="1" i="1" sz="1400" u="none" cap="none" strike="noStrike">
                        <a:solidFill>
                          <a:schemeClr val="lt2"/>
                        </a:solidFill>
                        <a:latin typeface="Plus Jakarta Sans"/>
                        <a:ea typeface="Plus Jakarta Sans"/>
                        <a:cs typeface="Plus Jakarta Sans"/>
                        <a:sym typeface="Plus Jakarta Sans"/>
                      </a:endParaRPr>
                    </a:p>
                  </a:txBody>
                  <a:tcPr marT="91425" marB="91425" marR="137150"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Title</a:t>
                      </a:r>
                      <a:endParaRPr b="1" sz="1400" u="none" cap="none" strike="noStrike">
                        <a:solidFill>
                          <a:schemeClr val="lt2"/>
                        </a:solidFill>
                        <a:latin typeface="Plus Jakarta Sans"/>
                        <a:ea typeface="Plus Jakarta Sans"/>
                        <a:cs typeface="Plus Jakarta Sans"/>
                        <a:sym typeface="Plus Jakarta Sans"/>
                      </a:endParaRPr>
                    </a:p>
                  </a:txBody>
                  <a:tcPr marT="91425" marB="91425" marR="137150"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Content URL</a:t>
                      </a:r>
                      <a:endParaRPr b="1" i="1" sz="1400" u="none" cap="none" strike="noStrike">
                        <a:solidFill>
                          <a:schemeClr val="lt2"/>
                        </a:solidFill>
                        <a:latin typeface="Plus Jakarta Sans"/>
                        <a:ea typeface="Plus Jakarta Sans"/>
                        <a:cs typeface="Plus Jakarta Sans"/>
                        <a:sym typeface="Plus Jakarta Sans"/>
                      </a:endParaRPr>
                    </a:p>
                  </a:txBody>
                  <a:tcPr marT="91425" marB="91425" marR="137150"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r>
              <a:tr h="391225">
                <a:tc rowSpan="8">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Videos</a:t>
                      </a:r>
                      <a:endParaRPr b="1" sz="1400" u="none" cap="none" strike="noStrike">
                        <a:solidFill>
                          <a:schemeClr val="lt2"/>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rowSpan="2">
                  <a:txBody>
                    <a:bodyPr/>
                    <a:lstStyle/>
                    <a:p>
                      <a:pPr indent="0" lvl="0" marL="0" marR="0" rtl="0" algn="l">
                        <a:lnSpc>
                          <a:spcPct val="115000"/>
                        </a:lnSpc>
                        <a:spcBef>
                          <a:spcPts val="0"/>
                        </a:spcBef>
                        <a:spcAft>
                          <a:spcPts val="0"/>
                        </a:spcAft>
                        <a:buClr>
                          <a:srgbClr val="000000"/>
                        </a:buClr>
                        <a:buSzPts val="1100"/>
                        <a:buFont typeface="Arial"/>
                        <a:buNone/>
                      </a:pPr>
                      <a:r>
                        <a:rPr lang="en-US" sz="1300" u="none" cap="none" strike="noStrike">
                          <a:latin typeface="Plus Jakarta Sans"/>
                          <a:ea typeface="Plus Jakarta Sans"/>
                          <a:cs typeface="Plus Jakarta Sans"/>
                          <a:sym typeface="Plus Jakarta Sans"/>
                        </a:rPr>
                        <a:t>Coronary Artery Disease</a:t>
                      </a:r>
                      <a:endParaRPr sz="1300" u="none" cap="none" strike="noStrike">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200" u="none" cap="none" strike="noStrike">
                          <a:solidFill>
                            <a:schemeClr val="accent3"/>
                          </a:solidFill>
                          <a:latin typeface="Plus Jakarta Sans"/>
                          <a:ea typeface="Plus Jakarta Sans"/>
                          <a:cs typeface="Plus Jakarta Sans"/>
                          <a:sym typeface="Plus Jakarta Sans"/>
                        </a:rPr>
                        <a:t>English</a:t>
                      </a:r>
                      <a:endParaRPr sz="1200" u="none" cap="none" strike="noStrike">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Clr>
                          <a:srgbClr val="000000"/>
                        </a:buClr>
                        <a:buSzPts val="1100"/>
                        <a:buFont typeface="Arial"/>
                        <a:buNone/>
                      </a:pPr>
                      <a:r>
                        <a:rPr lang="en-US" sz="12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https://healthhub.crestnerhealth.com/coronary-artery-disease</a:t>
                      </a:r>
                      <a:r>
                        <a:rPr lang="en-US" sz="1200" u="sng">
                          <a:solidFill>
                            <a:schemeClr val="accent3"/>
                          </a:solidFill>
                          <a:latin typeface="Plus Jakarta Sans"/>
                          <a:ea typeface="Plus Jakarta Sans"/>
                          <a:cs typeface="Plus Jakarta Sans"/>
                          <a:sym typeface="Plus Jakarta Sans"/>
                        </a:rPr>
                        <a:t> </a:t>
                      </a:r>
                      <a:endParaRPr sz="12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r>
              <a:tr h="375950">
                <a:tc vMerge="1"/>
                <a:tc vMerge="1"/>
                <a:tc>
                  <a:txBody>
                    <a:bodyPr/>
                    <a:lstStyle/>
                    <a:p>
                      <a:pPr indent="0" lvl="0" marL="0" marR="0" rtl="0" algn="l">
                        <a:lnSpc>
                          <a:spcPct val="115000"/>
                        </a:lnSpc>
                        <a:spcBef>
                          <a:spcPts val="0"/>
                        </a:spcBef>
                        <a:spcAft>
                          <a:spcPts val="0"/>
                        </a:spcAft>
                        <a:buClr>
                          <a:srgbClr val="000000"/>
                        </a:buClr>
                        <a:buSzPts val="1100"/>
                        <a:buFont typeface="Arial"/>
                        <a:buNone/>
                      </a:pPr>
                      <a:r>
                        <a:rPr lang="en-US" sz="1200" u="none" cap="none" strike="noStrike">
                          <a:solidFill>
                            <a:schemeClr val="accent3"/>
                          </a:solidFill>
                          <a:latin typeface="Plus Jakarta Sans"/>
                          <a:ea typeface="Plus Jakarta Sans"/>
                          <a:cs typeface="Plus Jakarta Sans"/>
                          <a:sym typeface="Plus Jakarta Sans"/>
                        </a:rPr>
                        <a:t>Spanish</a:t>
                      </a:r>
                      <a:endParaRPr sz="1200" u="none" cap="none" strike="noStrike">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Clr>
                          <a:srgbClr val="000000"/>
                        </a:buClr>
                        <a:buSzPts val="1100"/>
                        <a:buFont typeface="Arial"/>
                        <a:buNone/>
                      </a:pPr>
                      <a:r>
                        <a:rPr lang="en-US" sz="12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https://healthhub.crestnerhealth.com/coronary-artery-disease?language_content_entity=es</a:t>
                      </a:r>
                      <a:r>
                        <a:rPr lang="en-US" sz="1200">
                          <a:solidFill>
                            <a:schemeClr val="accent3"/>
                          </a:solidFill>
                          <a:latin typeface="Plus Jakarta Sans"/>
                          <a:ea typeface="Plus Jakarta Sans"/>
                          <a:cs typeface="Plus Jakarta Sans"/>
                          <a:sym typeface="Plus Jakarta Sans"/>
                        </a:rPr>
                        <a:t> </a:t>
                      </a:r>
                      <a:endParaRPr sz="1200" u="none"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r>
              <a:tr h="352625">
                <a:tc vMerge="1"/>
                <a:tc rowSpan="2">
                  <a:txBody>
                    <a:bodyPr/>
                    <a:lstStyle/>
                    <a:p>
                      <a:pPr indent="0" lvl="0" marL="0" marR="0" rtl="0" algn="l">
                        <a:lnSpc>
                          <a:spcPct val="115000"/>
                        </a:lnSpc>
                        <a:spcBef>
                          <a:spcPts val="0"/>
                        </a:spcBef>
                        <a:spcAft>
                          <a:spcPts val="0"/>
                        </a:spcAft>
                        <a:buClr>
                          <a:srgbClr val="000000"/>
                        </a:buClr>
                        <a:buSzPts val="1100"/>
                        <a:buFont typeface="Arial"/>
                        <a:buNone/>
                      </a:pPr>
                      <a:r>
                        <a:rPr lang="en-US" sz="1300" u="none" cap="none" strike="noStrike">
                          <a:latin typeface="Plus Jakarta Sans"/>
                          <a:ea typeface="Plus Jakarta Sans"/>
                          <a:cs typeface="Plus Jakarta Sans"/>
                          <a:sym typeface="Plus Jakarta Sans"/>
                        </a:rPr>
                        <a:t>Getting Your Cholesterol Tested</a:t>
                      </a:r>
                      <a:endParaRPr sz="1300" u="none" cap="none" strike="noStrike">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200" u="none" cap="none" strike="noStrike">
                          <a:solidFill>
                            <a:schemeClr val="accent3"/>
                          </a:solidFill>
                          <a:latin typeface="Plus Jakarta Sans"/>
                          <a:ea typeface="Plus Jakarta Sans"/>
                          <a:cs typeface="Plus Jakarta Sans"/>
                          <a:sym typeface="Plus Jakarta Sans"/>
                        </a:rPr>
                        <a:t>English</a:t>
                      </a:r>
                      <a:endParaRPr sz="1200" u="none" cap="none" strike="noStrike">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Clr>
                          <a:srgbClr val="000000"/>
                        </a:buClr>
                        <a:buSzPts val="1100"/>
                        <a:buFont typeface="Arial"/>
                        <a:buNone/>
                      </a:pPr>
                      <a:r>
                        <a:rPr lang="en-US" sz="12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https://healthhub.crestnerhealth.com/heart-health/prevention/getting-your-cholesterol-tested</a:t>
                      </a:r>
                      <a:r>
                        <a:rPr lang="en-US" sz="1200" u="sng">
                          <a:solidFill>
                            <a:schemeClr val="accent3"/>
                          </a:solidFill>
                          <a:latin typeface="Plus Jakarta Sans"/>
                          <a:ea typeface="Plus Jakarta Sans"/>
                          <a:cs typeface="Plus Jakarta Sans"/>
                          <a:sym typeface="Plus Jakarta Sans"/>
                        </a:rPr>
                        <a:t> </a:t>
                      </a:r>
                      <a:endParaRPr sz="12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391225">
                <a:tc vMerge="1"/>
                <a:tc vMerge="1"/>
                <a:tc>
                  <a:txBody>
                    <a:bodyPr/>
                    <a:lstStyle/>
                    <a:p>
                      <a:pPr indent="0" lvl="0" marL="0" marR="0" rtl="0" algn="l">
                        <a:lnSpc>
                          <a:spcPct val="115000"/>
                        </a:lnSpc>
                        <a:spcBef>
                          <a:spcPts val="0"/>
                        </a:spcBef>
                        <a:spcAft>
                          <a:spcPts val="0"/>
                        </a:spcAft>
                        <a:buClr>
                          <a:srgbClr val="000000"/>
                        </a:buClr>
                        <a:buSzPts val="1100"/>
                        <a:buFont typeface="Arial"/>
                        <a:buNone/>
                      </a:pPr>
                      <a:r>
                        <a:rPr lang="en-US" sz="1200" u="none" cap="none" strike="noStrike">
                          <a:solidFill>
                            <a:schemeClr val="accent3"/>
                          </a:solidFill>
                          <a:latin typeface="Plus Jakarta Sans"/>
                          <a:ea typeface="Plus Jakarta Sans"/>
                          <a:cs typeface="Plus Jakarta Sans"/>
                          <a:sym typeface="Plus Jakarta Sans"/>
                        </a:rPr>
                        <a:t>Spanish</a:t>
                      </a:r>
                      <a:endParaRPr sz="1200" u="none" cap="none" strike="noStrike">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Clr>
                          <a:srgbClr val="000000"/>
                        </a:buClr>
                        <a:buSzPts val="1100"/>
                        <a:buFont typeface="Arial"/>
                        <a:buNone/>
                      </a:pPr>
                      <a:r>
                        <a:rPr lang="en-US" sz="12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https://healthhub.crestnerhealth.com/heart-health/prevention/getting-your-cholesterol-tested?language_content_entity=es</a:t>
                      </a:r>
                      <a:r>
                        <a:rPr lang="en-US" sz="1200">
                          <a:solidFill>
                            <a:schemeClr val="accent3"/>
                          </a:solidFill>
                          <a:latin typeface="Plus Jakarta Sans"/>
                          <a:ea typeface="Plus Jakarta Sans"/>
                          <a:cs typeface="Plus Jakarta Sans"/>
                          <a:sym typeface="Plus Jakarta Sans"/>
                        </a:rPr>
                        <a:t> </a:t>
                      </a:r>
                      <a:endParaRPr sz="1200" u="none"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404075">
                <a:tc vMerge="1"/>
                <a:tc rowSpan="2">
                  <a:txBody>
                    <a:bodyPr/>
                    <a:lstStyle/>
                    <a:p>
                      <a:pPr indent="0" lvl="0" marL="0" marR="0" rtl="0" algn="l">
                        <a:lnSpc>
                          <a:spcPct val="115000"/>
                        </a:lnSpc>
                        <a:spcBef>
                          <a:spcPts val="0"/>
                        </a:spcBef>
                        <a:spcAft>
                          <a:spcPts val="0"/>
                        </a:spcAft>
                        <a:buClr>
                          <a:srgbClr val="000000"/>
                        </a:buClr>
                        <a:buSzPts val="1100"/>
                        <a:buFont typeface="Arial"/>
                        <a:buNone/>
                      </a:pPr>
                      <a:r>
                        <a:rPr lang="en-US" sz="1300" u="none" cap="none" strike="noStrike">
                          <a:latin typeface="Plus Jakarta Sans"/>
                          <a:ea typeface="Plus Jakarta Sans"/>
                          <a:cs typeface="Plus Jakarta Sans"/>
                          <a:sym typeface="Plus Jakarta Sans"/>
                        </a:rPr>
                        <a:t>Atherosclerosis</a:t>
                      </a:r>
                      <a:endParaRPr sz="1300" u="none" cap="none" strike="noStrike">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200" u="none" cap="none" strike="noStrike">
                          <a:solidFill>
                            <a:schemeClr val="accent3"/>
                          </a:solidFill>
                          <a:latin typeface="Plus Jakarta Sans"/>
                          <a:ea typeface="Plus Jakarta Sans"/>
                          <a:cs typeface="Plus Jakarta Sans"/>
                          <a:sym typeface="Plus Jakarta Sans"/>
                        </a:rPr>
                        <a:t>English</a:t>
                      </a:r>
                      <a:endParaRPr sz="1200" u="none" cap="none" strike="noStrike">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Clr>
                          <a:srgbClr val="000000"/>
                        </a:buClr>
                        <a:buSzPts val="1100"/>
                        <a:buFont typeface="Arial"/>
                        <a:buNone/>
                      </a:pPr>
                      <a:r>
                        <a:rPr lang="en-US" sz="12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https://healthhub.crestnerhealth.com/heart-health/types/atherosclerosis</a:t>
                      </a:r>
                      <a:r>
                        <a:rPr lang="en-US" sz="1200" u="sng">
                          <a:solidFill>
                            <a:schemeClr val="accent3"/>
                          </a:solidFill>
                          <a:latin typeface="Plus Jakarta Sans"/>
                          <a:ea typeface="Plus Jakarta Sans"/>
                          <a:cs typeface="Plus Jakarta Sans"/>
                          <a:sym typeface="Plus Jakarta Sans"/>
                        </a:rPr>
                        <a:t> </a:t>
                      </a:r>
                      <a:endParaRPr sz="12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r>
              <a:tr h="416950">
                <a:tc vMerge="1"/>
                <a:tc vMerge="1"/>
                <a:tc>
                  <a:txBody>
                    <a:bodyPr/>
                    <a:lstStyle/>
                    <a:p>
                      <a:pPr indent="0" lvl="0" marL="0" marR="0" rtl="0" algn="l">
                        <a:lnSpc>
                          <a:spcPct val="115000"/>
                        </a:lnSpc>
                        <a:spcBef>
                          <a:spcPts val="0"/>
                        </a:spcBef>
                        <a:spcAft>
                          <a:spcPts val="0"/>
                        </a:spcAft>
                        <a:buClr>
                          <a:srgbClr val="000000"/>
                        </a:buClr>
                        <a:buSzPts val="1100"/>
                        <a:buFont typeface="Arial"/>
                        <a:buNone/>
                      </a:pPr>
                      <a:r>
                        <a:rPr lang="en-US" sz="1200" u="none" cap="none" strike="noStrike">
                          <a:solidFill>
                            <a:schemeClr val="accent3"/>
                          </a:solidFill>
                          <a:latin typeface="Plus Jakarta Sans"/>
                          <a:ea typeface="Plus Jakarta Sans"/>
                          <a:cs typeface="Plus Jakarta Sans"/>
                          <a:sym typeface="Plus Jakarta Sans"/>
                        </a:rPr>
                        <a:t>Spanish</a:t>
                      </a:r>
                      <a:endParaRPr sz="1200" u="none" cap="none" strike="noStrike">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Clr>
                          <a:srgbClr val="000000"/>
                        </a:buClr>
                        <a:buSzPts val="1100"/>
                        <a:buFont typeface="Arial"/>
                        <a:buNone/>
                      </a:pPr>
                      <a:r>
                        <a:rPr lang="en-US" sz="12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https://healthhub.crestnerhealth.com/heart-health/types/atherosclerosis?language_content_entity=es</a:t>
                      </a:r>
                      <a:r>
                        <a:rPr lang="en-US" sz="1200">
                          <a:solidFill>
                            <a:schemeClr val="accent3"/>
                          </a:solidFill>
                          <a:latin typeface="Plus Jakarta Sans"/>
                          <a:ea typeface="Plus Jakarta Sans"/>
                          <a:cs typeface="Plus Jakarta Sans"/>
                          <a:sym typeface="Plus Jakarta Sans"/>
                        </a:rPr>
                        <a:t> </a:t>
                      </a:r>
                      <a:endParaRPr sz="1200" u="none"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r>
              <a:tr h="378350">
                <a:tc vMerge="1"/>
                <a:tc rowSpan="2">
                  <a:txBody>
                    <a:bodyPr/>
                    <a:lstStyle/>
                    <a:p>
                      <a:pPr indent="0" lvl="0" marL="0" marR="0" rtl="0" algn="l">
                        <a:lnSpc>
                          <a:spcPct val="115000"/>
                        </a:lnSpc>
                        <a:spcBef>
                          <a:spcPts val="0"/>
                        </a:spcBef>
                        <a:spcAft>
                          <a:spcPts val="0"/>
                        </a:spcAft>
                        <a:buClr>
                          <a:srgbClr val="000000"/>
                        </a:buClr>
                        <a:buSzPts val="1100"/>
                        <a:buFont typeface="Arial"/>
                        <a:buNone/>
                      </a:pPr>
                      <a:r>
                        <a:rPr lang="en-US" sz="1300" u="none" cap="none" strike="noStrike">
                          <a:latin typeface="Plus Jakarta Sans"/>
                          <a:ea typeface="Plus Jakarta Sans"/>
                          <a:cs typeface="Plus Jakarta Sans"/>
                          <a:sym typeface="Plus Jakarta Sans"/>
                        </a:rPr>
                        <a:t>Eating Well With Heart Disease</a:t>
                      </a:r>
                      <a:endParaRPr sz="1300" u="none" cap="none" strike="noStrike">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200" u="none" cap="none" strike="noStrike">
                          <a:solidFill>
                            <a:schemeClr val="accent3"/>
                          </a:solidFill>
                          <a:latin typeface="Plus Jakarta Sans"/>
                          <a:ea typeface="Plus Jakarta Sans"/>
                          <a:cs typeface="Plus Jakarta Sans"/>
                          <a:sym typeface="Plus Jakarta Sans"/>
                        </a:rPr>
                        <a:t>English</a:t>
                      </a:r>
                      <a:endParaRPr sz="1200" u="none" cap="none" strike="noStrike">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Clr>
                          <a:srgbClr val="000000"/>
                        </a:buClr>
                        <a:buSzPts val="1100"/>
                        <a:buFont typeface="Arial"/>
                        <a:buNone/>
                      </a:pPr>
                      <a:r>
                        <a:rPr lang="en-US" sz="1200" u="sng">
                          <a:solidFill>
                            <a:schemeClr val="accent3"/>
                          </a:solidFill>
                          <a:latin typeface="Plus Jakarta Sans"/>
                          <a:ea typeface="Plus Jakarta Sans"/>
                          <a:cs typeface="Plus Jakarta Sans"/>
                          <a:sym typeface="Plus Jakarta Sans"/>
                          <a:hlinkClick r:id="rId9">
                            <a:extLst>
                              <a:ext uri="{A12FA001-AC4F-418D-AE19-62706E023703}">
                                <ahyp:hlinkClr val="tx"/>
                              </a:ext>
                            </a:extLst>
                          </a:hlinkClick>
                        </a:rPr>
                        <a:t>https://healthhub.crestnerhealth.com/heart-health/prevention/eating-well-heart-disease</a:t>
                      </a:r>
                      <a:r>
                        <a:rPr lang="en-US" sz="1200" u="sng">
                          <a:solidFill>
                            <a:schemeClr val="accent3"/>
                          </a:solidFill>
                          <a:latin typeface="Plus Jakarta Sans"/>
                          <a:ea typeface="Plus Jakarta Sans"/>
                          <a:cs typeface="Plus Jakarta Sans"/>
                          <a:sym typeface="Plus Jakarta Sans"/>
                        </a:rPr>
                        <a:t> </a:t>
                      </a:r>
                      <a:endParaRPr sz="1200" u="sng"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301150">
                <a:tc vMerge="1"/>
                <a:tc vMerge="1"/>
                <a:tc>
                  <a:txBody>
                    <a:bodyPr/>
                    <a:lstStyle/>
                    <a:p>
                      <a:pPr indent="0" lvl="0" marL="0" marR="0" rtl="0" algn="l">
                        <a:lnSpc>
                          <a:spcPct val="115000"/>
                        </a:lnSpc>
                        <a:spcBef>
                          <a:spcPts val="0"/>
                        </a:spcBef>
                        <a:spcAft>
                          <a:spcPts val="0"/>
                        </a:spcAft>
                        <a:buClr>
                          <a:srgbClr val="000000"/>
                        </a:buClr>
                        <a:buSzPts val="1100"/>
                        <a:buFont typeface="Arial"/>
                        <a:buNone/>
                      </a:pPr>
                      <a:r>
                        <a:rPr lang="en-US" sz="1200" u="none" cap="none" strike="noStrike">
                          <a:solidFill>
                            <a:schemeClr val="accent3"/>
                          </a:solidFill>
                          <a:latin typeface="Plus Jakarta Sans"/>
                          <a:ea typeface="Plus Jakarta Sans"/>
                          <a:cs typeface="Plus Jakarta Sans"/>
                          <a:sym typeface="Plus Jakarta Sans"/>
                        </a:rPr>
                        <a:t>Spanish</a:t>
                      </a:r>
                      <a:endParaRPr sz="1200" u="none" cap="none" strike="noStrike">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Clr>
                          <a:srgbClr val="000000"/>
                        </a:buClr>
                        <a:buSzPts val="1100"/>
                        <a:buFont typeface="Arial"/>
                        <a:buNone/>
                      </a:pPr>
                      <a:r>
                        <a:rPr lang="en-US" sz="1200" u="sng">
                          <a:solidFill>
                            <a:schemeClr val="accent3"/>
                          </a:solidFill>
                          <a:latin typeface="Plus Jakarta Sans"/>
                          <a:ea typeface="Plus Jakarta Sans"/>
                          <a:cs typeface="Plus Jakarta Sans"/>
                          <a:sym typeface="Plus Jakarta Sans"/>
                          <a:hlinkClick r:id="rId10">
                            <a:extLst>
                              <a:ext uri="{A12FA001-AC4F-418D-AE19-62706E023703}">
                                <ahyp:hlinkClr val="tx"/>
                              </a:ext>
                            </a:extLst>
                          </a:hlinkClick>
                        </a:rPr>
                        <a:t>http://healthhub.crestnerhealth.com/heart-health/prevention/eating-well-heart-disease?language_content_entity=es</a:t>
                      </a:r>
                      <a:r>
                        <a:rPr lang="en-US" sz="1200" u="none">
                          <a:solidFill>
                            <a:schemeClr val="accent3"/>
                          </a:solidFill>
                          <a:latin typeface="Plus Jakarta Sans"/>
                          <a:ea typeface="Plus Jakarta Sans"/>
                          <a:cs typeface="Plus Jakarta Sans"/>
                          <a:sym typeface="Plus Jakarta Sans"/>
                        </a:rPr>
                        <a:t> </a:t>
                      </a:r>
                      <a:r>
                        <a:rPr lang="en-US" sz="1200" u="sng" cap="none" strike="noStrike">
                          <a:solidFill>
                            <a:schemeClr val="accent3"/>
                          </a:solidFill>
                          <a:latin typeface="Plus Jakarta Sans"/>
                          <a:ea typeface="Plus Jakarta Sans"/>
                          <a:cs typeface="Plus Jakarta Sans"/>
                          <a:sym typeface="Plus Jakarta Sans"/>
                          <a:hlinkClick r:id="rId11">
                            <a:extLst>
                              <a:ext uri="{A12FA001-AC4F-418D-AE19-62706E023703}">
                                <ahyp:hlinkClr val="tx"/>
                              </a:ext>
                            </a:extLst>
                          </a:hlinkClick>
                        </a:rPr>
                        <a:t> </a:t>
                      </a:r>
                      <a:endParaRPr sz="1200" u="none" cap="none" strike="noStrike">
                        <a:solidFill>
                          <a:schemeClr val="accent3"/>
                        </a:solidFill>
                        <a:latin typeface="Plus Jakarta Sans"/>
                        <a:ea typeface="Plus Jakarta Sans"/>
                        <a:cs typeface="Plus Jakarta Sans"/>
                        <a:sym typeface="Plus Jakarta Sans"/>
                      </a:endParaRPr>
                    </a:p>
                  </a:txBody>
                  <a:tcPr marT="18275" marB="18275" marR="18275"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2" name="Shape 1012"/>
        <p:cNvGrpSpPr/>
        <p:nvPr/>
      </p:nvGrpSpPr>
      <p:grpSpPr>
        <a:xfrm>
          <a:off x="0" y="0"/>
          <a:ext cx="0" cy="0"/>
          <a:chOff x="0" y="0"/>
          <a:chExt cx="0" cy="0"/>
        </a:xfrm>
      </p:grpSpPr>
      <p:sp>
        <p:nvSpPr>
          <p:cNvPr id="1013" name="Google Shape;1013;p23"/>
          <p:cNvSpPr txBox="1"/>
          <p:nvPr>
            <p:ph type="title"/>
          </p:nvPr>
        </p:nvSpPr>
        <p:spPr>
          <a:xfrm>
            <a:off x="740675" y="65925"/>
            <a:ext cx="10617900" cy="11268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Toolkit Calendar</a:t>
            </a:r>
            <a:endParaRPr/>
          </a:p>
        </p:txBody>
      </p:sp>
      <p:sp>
        <p:nvSpPr>
          <p:cNvPr id="1014" name="Google Shape;1014;p23"/>
          <p:cNvSpPr txBox="1"/>
          <p:nvPr>
            <p:ph idx="4" type="body"/>
          </p:nvPr>
        </p:nvSpPr>
        <p:spPr>
          <a:xfrm>
            <a:off x="2823351" y="3206750"/>
            <a:ext cx="696300" cy="42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600"/>
              <a:t>Jan</a:t>
            </a:r>
            <a:endParaRPr sz="1600"/>
          </a:p>
        </p:txBody>
      </p:sp>
      <p:sp>
        <p:nvSpPr>
          <p:cNvPr id="1015" name="Google Shape;1015;p23"/>
          <p:cNvSpPr txBox="1"/>
          <p:nvPr>
            <p:ph idx="5" type="body"/>
          </p:nvPr>
        </p:nvSpPr>
        <p:spPr>
          <a:xfrm>
            <a:off x="8546323" y="3206750"/>
            <a:ext cx="696300" cy="42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600">
                <a:latin typeface="Plus Jakarta Sans"/>
                <a:ea typeface="Plus Jakarta Sans"/>
                <a:cs typeface="Plus Jakarta Sans"/>
                <a:sym typeface="Plus Jakarta Sans"/>
              </a:rPr>
              <a:t>Mar</a:t>
            </a:r>
            <a:endParaRPr sz="1600">
              <a:latin typeface="Plus Jakarta Sans"/>
              <a:ea typeface="Plus Jakarta Sans"/>
              <a:cs typeface="Plus Jakarta Sans"/>
              <a:sym typeface="Plus Jakarta Sans"/>
            </a:endParaRPr>
          </a:p>
        </p:txBody>
      </p:sp>
      <p:sp>
        <p:nvSpPr>
          <p:cNvPr id="1016" name="Google Shape;1016;p23"/>
          <p:cNvSpPr txBox="1"/>
          <p:nvPr>
            <p:ph idx="6" type="body"/>
          </p:nvPr>
        </p:nvSpPr>
        <p:spPr>
          <a:xfrm>
            <a:off x="5687390" y="4613216"/>
            <a:ext cx="603300" cy="428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600">
                <a:latin typeface="Plus Jakarta Sans"/>
                <a:ea typeface="Plus Jakarta Sans"/>
                <a:cs typeface="Plus Jakarta Sans"/>
                <a:sym typeface="Plus Jakarta Sans"/>
              </a:rPr>
              <a:t>Feb</a:t>
            </a:r>
            <a:endParaRPr sz="1600">
              <a:latin typeface="Plus Jakarta Sans"/>
              <a:ea typeface="Plus Jakarta Sans"/>
              <a:cs typeface="Plus Jakarta Sans"/>
              <a:sym typeface="Plus Jakarta Sans"/>
            </a:endParaRPr>
          </a:p>
        </p:txBody>
      </p:sp>
      <p:sp>
        <p:nvSpPr>
          <p:cNvPr id="1017" name="Google Shape;1017;p23"/>
          <p:cNvSpPr txBox="1"/>
          <p:nvPr/>
        </p:nvSpPr>
        <p:spPr>
          <a:xfrm>
            <a:off x="1543075" y="4453821"/>
            <a:ext cx="3584400" cy="1562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700"/>
              </a:spcBef>
              <a:spcAft>
                <a:spcPts val="0"/>
              </a:spcAft>
              <a:buClr>
                <a:srgbClr val="000000"/>
              </a:buClr>
              <a:buSzPts val="1000"/>
              <a:buFont typeface="Arial"/>
              <a:buNone/>
            </a:pPr>
            <a:r>
              <a:rPr b="1" i="0" lang="en-US" sz="1200" u="none" cap="none" strike="noStrike">
                <a:solidFill>
                  <a:srgbClr val="4C4C4C"/>
                </a:solidFill>
                <a:latin typeface="Plus Jakarta Sans"/>
                <a:ea typeface="Plus Jakarta Sans"/>
                <a:cs typeface="Plus Jakarta Sans"/>
                <a:sym typeface="Plus Jakarta Sans"/>
              </a:rPr>
              <a:t>Topic: </a:t>
            </a:r>
            <a:r>
              <a:rPr b="0" i="0" lang="en-US" sz="1200" u="none" cap="none" strike="noStrike">
                <a:solidFill>
                  <a:srgbClr val="4C4C4C"/>
                </a:solidFill>
                <a:latin typeface="Plus Jakarta Sans"/>
                <a:ea typeface="Plus Jakarta Sans"/>
                <a:cs typeface="Plus Jakarta Sans"/>
                <a:sym typeface="Plus Jakarta Sans"/>
              </a:rPr>
              <a:t>Heart Health</a:t>
            </a:r>
            <a:endParaRPr b="0" i="0" sz="1200" u="none" cap="none" strike="noStrike">
              <a:solidFill>
                <a:srgbClr val="4C4C4C"/>
              </a:solidFill>
              <a:latin typeface="Plus Jakarta Sans"/>
              <a:ea typeface="Plus Jakarta Sans"/>
              <a:cs typeface="Plus Jakarta Sans"/>
              <a:sym typeface="Plus Jakarta Sans"/>
            </a:endParaRPr>
          </a:p>
          <a:p>
            <a:pPr indent="0" lvl="0" marL="0" marR="0" rtl="0" algn="l">
              <a:lnSpc>
                <a:spcPct val="100000"/>
              </a:lnSpc>
              <a:spcBef>
                <a:spcPts val="700"/>
              </a:spcBef>
              <a:spcAft>
                <a:spcPts val="0"/>
              </a:spcAft>
              <a:buClr>
                <a:srgbClr val="000000"/>
              </a:buClr>
              <a:buSzPts val="1000"/>
              <a:buFont typeface="Arial"/>
              <a:buNone/>
            </a:pPr>
            <a:r>
              <a:rPr b="1" i="0" lang="en-US" sz="1200" u="none" cap="none" strike="noStrike">
                <a:solidFill>
                  <a:srgbClr val="4C4C4C"/>
                </a:solidFill>
                <a:latin typeface="Plus Jakarta Sans"/>
                <a:ea typeface="Plus Jakarta Sans"/>
                <a:cs typeface="Plus Jakarta Sans"/>
                <a:sym typeface="Plus Jakarta Sans"/>
              </a:rPr>
              <a:t>Message</a:t>
            </a:r>
            <a:r>
              <a:rPr b="0" i="0" lang="en-US" sz="1200" u="none" cap="none" strike="noStrike">
                <a:solidFill>
                  <a:srgbClr val="4C4C4C"/>
                </a:solidFill>
                <a:latin typeface="Plus Jakarta Sans"/>
                <a:ea typeface="Plus Jakarta Sans"/>
                <a:cs typeface="Plus Jakarta Sans"/>
                <a:sym typeface="Plus Jakarta Sans"/>
              </a:rPr>
              <a:t>: Promote all aspects of a heart-healthy lifestyle  </a:t>
            </a:r>
            <a:endParaRPr b="0" i="0" sz="1200" u="none" cap="none" strike="noStrike">
              <a:solidFill>
                <a:srgbClr val="4C4C4C"/>
              </a:solidFill>
              <a:latin typeface="Plus Jakarta Sans"/>
              <a:ea typeface="Plus Jakarta Sans"/>
              <a:cs typeface="Plus Jakarta Sans"/>
              <a:sym typeface="Plus Jakarta Sans"/>
            </a:endParaRPr>
          </a:p>
          <a:p>
            <a:pPr indent="0" lvl="0" marL="0" marR="0" rtl="0" algn="l">
              <a:lnSpc>
                <a:spcPct val="100000"/>
              </a:lnSpc>
              <a:spcBef>
                <a:spcPts val="700"/>
              </a:spcBef>
              <a:spcAft>
                <a:spcPts val="0"/>
              </a:spcAft>
              <a:buClr>
                <a:srgbClr val="000000"/>
              </a:buClr>
              <a:buSzPts val="1000"/>
              <a:buFont typeface="Arial"/>
              <a:buNone/>
            </a:pPr>
            <a:r>
              <a:rPr b="1" i="0" lang="en-US" sz="1200" u="none" cap="none" strike="noStrike">
                <a:solidFill>
                  <a:srgbClr val="4C4C4C"/>
                </a:solidFill>
                <a:latin typeface="Plus Jakarta Sans"/>
                <a:ea typeface="Plus Jakarta Sans"/>
                <a:cs typeface="Plus Jakarta Sans"/>
                <a:sym typeface="Plus Jakarta Sans"/>
              </a:rPr>
              <a:t>Audience</a:t>
            </a:r>
            <a:r>
              <a:rPr b="0" i="0" lang="en-US" sz="1200" u="none" cap="none" strike="noStrike">
                <a:solidFill>
                  <a:srgbClr val="4C4C4C"/>
                </a:solidFill>
                <a:latin typeface="Plus Jakarta Sans"/>
                <a:ea typeface="Plus Jakarta Sans"/>
                <a:cs typeface="Plus Jakarta Sans"/>
                <a:sym typeface="Plus Jakarta Sans"/>
              </a:rPr>
              <a:t>: All ages</a:t>
            </a:r>
            <a:endParaRPr b="0" i="0" sz="1200" u="none" cap="none" strike="noStrike">
              <a:solidFill>
                <a:srgbClr val="4C4C4C"/>
              </a:solidFill>
              <a:latin typeface="Plus Jakarta Sans"/>
              <a:ea typeface="Plus Jakarta Sans"/>
              <a:cs typeface="Plus Jakarta Sans"/>
              <a:sym typeface="Plus Jakarta Sans"/>
            </a:endParaRPr>
          </a:p>
          <a:p>
            <a:pPr indent="0" lvl="0" marL="0" marR="0" rtl="0" algn="l">
              <a:lnSpc>
                <a:spcPct val="100000"/>
              </a:lnSpc>
              <a:spcBef>
                <a:spcPts val="700"/>
              </a:spcBef>
              <a:spcAft>
                <a:spcPts val="700"/>
              </a:spcAft>
              <a:buClr>
                <a:srgbClr val="000000"/>
              </a:buClr>
              <a:buSzPts val="1000"/>
              <a:buFont typeface="Arial"/>
              <a:buNone/>
            </a:pPr>
            <a:r>
              <a:rPr b="1" i="0" lang="en-US" sz="1200" u="none" cap="none" strike="noStrike">
                <a:solidFill>
                  <a:srgbClr val="4C4C4C"/>
                </a:solidFill>
                <a:latin typeface="Plus Jakarta Sans"/>
                <a:ea typeface="Plus Jakarta Sans"/>
                <a:cs typeface="Plus Jakarta Sans"/>
                <a:sym typeface="Plus Jakarta Sans"/>
              </a:rPr>
              <a:t>Call to Action: </a:t>
            </a:r>
            <a:r>
              <a:rPr b="0" i="0" lang="en-US" sz="1200" u="none" cap="none" strike="noStrike">
                <a:solidFill>
                  <a:srgbClr val="4C4C4C"/>
                </a:solidFill>
                <a:latin typeface="Plus Jakarta Sans"/>
                <a:ea typeface="Plus Jakarta Sans"/>
                <a:cs typeface="Plus Jakarta Sans"/>
                <a:sym typeface="Plus Jakarta Sans"/>
              </a:rPr>
              <a:t>Make screening &amp; follow-up appointments</a:t>
            </a:r>
            <a:endParaRPr b="1" i="0" sz="1200" u="none" cap="none" strike="noStrike">
              <a:solidFill>
                <a:srgbClr val="4C4C4C"/>
              </a:solidFill>
              <a:latin typeface="Plus Jakarta Sans"/>
              <a:ea typeface="Plus Jakarta Sans"/>
              <a:cs typeface="Plus Jakarta Sans"/>
              <a:sym typeface="Plus Jakarta Sans"/>
            </a:endParaRPr>
          </a:p>
        </p:txBody>
      </p:sp>
      <p:sp>
        <p:nvSpPr>
          <p:cNvPr id="1018" name="Google Shape;1018;p23"/>
          <p:cNvSpPr txBox="1"/>
          <p:nvPr/>
        </p:nvSpPr>
        <p:spPr>
          <a:xfrm>
            <a:off x="4412167" y="1857425"/>
            <a:ext cx="3584400" cy="193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700"/>
              </a:spcBef>
              <a:spcAft>
                <a:spcPts val="0"/>
              </a:spcAft>
              <a:buClr>
                <a:srgbClr val="000000"/>
              </a:buClr>
              <a:buSzPts val="1000"/>
              <a:buFont typeface="Arial"/>
              <a:buNone/>
            </a:pPr>
            <a:r>
              <a:rPr b="1" i="0" lang="en-US" sz="1200" u="none" cap="none" strike="noStrike">
                <a:solidFill>
                  <a:srgbClr val="4C4C4C"/>
                </a:solidFill>
                <a:latin typeface="Plus Jakarta Sans"/>
                <a:ea typeface="Plus Jakarta Sans"/>
                <a:cs typeface="Plus Jakarta Sans"/>
                <a:sym typeface="Plus Jakarta Sans"/>
              </a:rPr>
              <a:t>Topic: </a:t>
            </a:r>
            <a:r>
              <a:rPr b="0" i="0" lang="en-US" sz="1200" u="none" cap="none" strike="noStrike">
                <a:solidFill>
                  <a:srgbClr val="4C4C4C"/>
                </a:solidFill>
                <a:latin typeface="Plus Jakarta Sans"/>
                <a:ea typeface="Plus Jakarta Sans"/>
                <a:cs typeface="Plus Jakarta Sans"/>
                <a:sym typeface="Plus Jakarta Sans"/>
              </a:rPr>
              <a:t>Behavioral Health</a:t>
            </a:r>
            <a:endParaRPr b="0" i="0" sz="1200" u="none" cap="none" strike="noStrike">
              <a:solidFill>
                <a:srgbClr val="4C4C4C"/>
              </a:solidFill>
              <a:latin typeface="Plus Jakarta Sans"/>
              <a:ea typeface="Plus Jakarta Sans"/>
              <a:cs typeface="Plus Jakarta Sans"/>
              <a:sym typeface="Plus Jakarta Sans"/>
            </a:endParaRPr>
          </a:p>
          <a:p>
            <a:pPr indent="0" lvl="0" marL="0" marR="0" rtl="0" algn="l">
              <a:lnSpc>
                <a:spcPct val="100000"/>
              </a:lnSpc>
              <a:spcBef>
                <a:spcPts val="700"/>
              </a:spcBef>
              <a:spcAft>
                <a:spcPts val="0"/>
              </a:spcAft>
              <a:buClr>
                <a:srgbClr val="000000"/>
              </a:buClr>
              <a:buSzPts val="1000"/>
              <a:buFont typeface="Arial"/>
              <a:buNone/>
            </a:pPr>
            <a:r>
              <a:rPr b="1" i="0" lang="en-US" sz="1200" u="none" cap="none" strike="noStrike">
                <a:solidFill>
                  <a:srgbClr val="4C4C4C"/>
                </a:solidFill>
                <a:latin typeface="Plus Jakarta Sans"/>
                <a:ea typeface="Plus Jakarta Sans"/>
                <a:cs typeface="Plus Jakarta Sans"/>
                <a:sym typeface="Plus Jakarta Sans"/>
              </a:rPr>
              <a:t>Message</a:t>
            </a:r>
            <a:r>
              <a:rPr b="0" i="0" lang="en-US" sz="1200" u="none" cap="none" strike="noStrike">
                <a:solidFill>
                  <a:srgbClr val="4C4C4C"/>
                </a:solidFill>
                <a:latin typeface="Plus Jakarta Sans"/>
                <a:ea typeface="Plus Jakarta Sans"/>
                <a:cs typeface="Plus Jakarta Sans"/>
                <a:sym typeface="Plus Jakarta Sans"/>
              </a:rPr>
              <a:t>: Promote all aspects of behavioral health including prevention, screening, and lifestyle management  </a:t>
            </a:r>
            <a:endParaRPr b="0" i="0" sz="1200" u="none" cap="none" strike="noStrike">
              <a:solidFill>
                <a:srgbClr val="4C4C4C"/>
              </a:solidFill>
              <a:latin typeface="Plus Jakarta Sans"/>
              <a:ea typeface="Plus Jakarta Sans"/>
              <a:cs typeface="Plus Jakarta Sans"/>
              <a:sym typeface="Plus Jakarta Sans"/>
            </a:endParaRPr>
          </a:p>
          <a:p>
            <a:pPr indent="0" lvl="0" marL="0" marR="0" rtl="0" algn="l">
              <a:lnSpc>
                <a:spcPct val="100000"/>
              </a:lnSpc>
              <a:spcBef>
                <a:spcPts val="700"/>
              </a:spcBef>
              <a:spcAft>
                <a:spcPts val="0"/>
              </a:spcAft>
              <a:buClr>
                <a:srgbClr val="000000"/>
              </a:buClr>
              <a:buSzPts val="1000"/>
              <a:buFont typeface="Arial"/>
              <a:buNone/>
            </a:pPr>
            <a:r>
              <a:rPr b="1" i="0" lang="en-US" sz="1200" u="none" cap="none" strike="noStrike">
                <a:solidFill>
                  <a:srgbClr val="4C4C4C"/>
                </a:solidFill>
                <a:latin typeface="Plus Jakarta Sans"/>
                <a:ea typeface="Plus Jakarta Sans"/>
                <a:cs typeface="Plus Jakarta Sans"/>
                <a:sym typeface="Plus Jakarta Sans"/>
              </a:rPr>
              <a:t>Audience</a:t>
            </a:r>
            <a:r>
              <a:rPr b="0" i="0" lang="en-US" sz="1200" u="none" cap="none" strike="noStrike">
                <a:solidFill>
                  <a:srgbClr val="4C4C4C"/>
                </a:solidFill>
                <a:latin typeface="Plus Jakarta Sans"/>
                <a:ea typeface="Plus Jakarta Sans"/>
                <a:cs typeface="Plus Jakarta Sans"/>
                <a:sym typeface="Plus Jakarta Sans"/>
              </a:rPr>
              <a:t>: All ages, with targeted messaging to parents</a:t>
            </a:r>
            <a:endParaRPr b="0" i="0" sz="1200" u="none" cap="none" strike="noStrike">
              <a:solidFill>
                <a:srgbClr val="4C4C4C"/>
              </a:solidFill>
              <a:latin typeface="Plus Jakarta Sans"/>
              <a:ea typeface="Plus Jakarta Sans"/>
              <a:cs typeface="Plus Jakarta Sans"/>
              <a:sym typeface="Plus Jakarta Sans"/>
            </a:endParaRPr>
          </a:p>
          <a:p>
            <a:pPr indent="0" lvl="0" marL="0" marR="0" rtl="0" algn="l">
              <a:lnSpc>
                <a:spcPct val="100000"/>
              </a:lnSpc>
              <a:spcBef>
                <a:spcPts val="700"/>
              </a:spcBef>
              <a:spcAft>
                <a:spcPts val="700"/>
              </a:spcAft>
              <a:buClr>
                <a:srgbClr val="000000"/>
              </a:buClr>
              <a:buSzPts val="1000"/>
              <a:buFont typeface="Arial"/>
              <a:buNone/>
            </a:pPr>
            <a:r>
              <a:rPr b="1" i="0" lang="en-US" sz="1200" u="none" cap="none" strike="noStrike">
                <a:solidFill>
                  <a:srgbClr val="4C4C4C"/>
                </a:solidFill>
                <a:latin typeface="Plus Jakarta Sans"/>
                <a:ea typeface="Plus Jakarta Sans"/>
                <a:cs typeface="Plus Jakarta Sans"/>
                <a:sym typeface="Plus Jakarta Sans"/>
              </a:rPr>
              <a:t>Call to Action:</a:t>
            </a:r>
            <a:r>
              <a:rPr b="0" i="0" lang="en-US" sz="1200" u="none" cap="none" strike="noStrike">
                <a:solidFill>
                  <a:srgbClr val="4C4C4C"/>
                </a:solidFill>
                <a:latin typeface="Plus Jakarta Sans"/>
                <a:ea typeface="Plus Jakarta Sans"/>
                <a:cs typeface="Plus Jakarta Sans"/>
                <a:sym typeface="Plus Jakarta Sans"/>
              </a:rPr>
              <a:t> Make screening &amp; follow-up appointments</a:t>
            </a:r>
            <a:endParaRPr b="0" i="0" sz="1200" u="none" cap="none" strike="noStrike">
              <a:solidFill>
                <a:srgbClr val="4C4C4C"/>
              </a:solidFill>
              <a:latin typeface="Plus Jakarta Sans"/>
              <a:ea typeface="Plus Jakarta Sans"/>
              <a:cs typeface="Plus Jakarta Sans"/>
              <a:sym typeface="Plus Jakarta Sans"/>
            </a:endParaRPr>
          </a:p>
        </p:txBody>
      </p:sp>
      <p:sp>
        <p:nvSpPr>
          <p:cNvPr id="1019" name="Google Shape;1019;p23"/>
          <p:cNvSpPr txBox="1"/>
          <p:nvPr/>
        </p:nvSpPr>
        <p:spPr>
          <a:xfrm>
            <a:off x="7498259" y="4453835"/>
            <a:ext cx="3584400" cy="1562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700"/>
              </a:spcBef>
              <a:spcAft>
                <a:spcPts val="0"/>
              </a:spcAft>
              <a:buClr>
                <a:srgbClr val="000000"/>
              </a:buClr>
              <a:buSzPts val="1000"/>
              <a:buFont typeface="Arial"/>
              <a:buNone/>
            </a:pPr>
            <a:r>
              <a:rPr b="1" i="0" lang="en-US" sz="1200" u="none" cap="none" strike="noStrike">
                <a:solidFill>
                  <a:srgbClr val="4C4C4C"/>
                </a:solidFill>
                <a:latin typeface="Plus Jakarta Sans"/>
                <a:ea typeface="Plus Jakarta Sans"/>
                <a:cs typeface="Plus Jakarta Sans"/>
                <a:sym typeface="Plus Jakarta Sans"/>
              </a:rPr>
              <a:t>Topic: </a:t>
            </a:r>
            <a:r>
              <a:rPr b="0" i="0" lang="en-US" sz="1200" u="none" cap="none" strike="noStrike">
                <a:solidFill>
                  <a:srgbClr val="4C4C4C"/>
                </a:solidFill>
                <a:latin typeface="Plus Jakarta Sans"/>
                <a:ea typeface="Plus Jakarta Sans"/>
                <a:cs typeface="Plus Jakarta Sans"/>
                <a:sym typeface="Plus Jakarta Sans"/>
              </a:rPr>
              <a:t>Children’s Wellness &amp; Prevention</a:t>
            </a:r>
            <a:endParaRPr b="0" i="0" sz="1200" u="none" cap="none" strike="noStrike">
              <a:solidFill>
                <a:srgbClr val="4C4C4C"/>
              </a:solidFill>
              <a:latin typeface="Plus Jakarta Sans"/>
              <a:ea typeface="Plus Jakarta Sans"/>
              <a:cs typeface="Plus Jakarta Sans"/>
              <a:sym typeface="Plus Jakarta Sans"/>
            </a:endParaRPr>
          </a:p>
          <a:p>
            <a:pPr indent="0" lvl="0" marL="0" marR="0" rtl="0" algn="l">
              <a:lnSpc>
                <a:spcPct val="100000"/>
              </a:lnSpc>
              <a:spcBef>
                <a:spcPts val="700"/>
              </a:spcBef>
              <a:spcAft>
                <a:spcPts val="0"/>
              </a:spcAft>
              <a:buClr>
                <a:srgbClr val="000000"/>
              </a:buClr>
              <a:buSzPts val="1000"/>
              <a:buFont typeface="Arial"/>
              <a:buNone/>
            </a:pPr>
            <a:r>
              <a:rPr b="1" i="0" lang="en-US" sz="1200" u="none" cap="none" strike="noStrike">
                <a:solidFill>
                  <a:srgbClr val="4C4C4C"/>
                </a:solidFill>
                <a:latin typeface="Plus Jakarta Sans"/>
                <a:ea typeface="Plus Jakarta Sans"/>
                <a:cs typeface="Plus Jakarta Sans"/>
                <a:sym typeface="Plus Jakarta Sans"/>
              </a:rPr>
              <a:t>Message</a:t>
            </a:r>
            <a:r>
              <a:rPr b="0" i="0" lang="en-US" sz="1200" u="none" cap="none" strike="noStrike">
                <a:solidFill>
                  <a:srgbClr val="4C4C4C"/>
                </a:solidFill>
                <a:latin typeface="Plus Jakarta Sans"/>
                <a:ea typeface="Plus Jakarta Sans"/>
                <a:cs typeface="Plus Jakarta Sans"/>
                <a:sym typeface="Plus Jakarta Sans"/>
              </a:rPr>
              <a:t>: Highlight children’s preventive health &amp; wellness best practices   </a:t>
            </a:r>
            <a:endParaRPr b="0" i="0" sz="1200" u="none" cap="none" strike="noStrike">
              <a:solidFill>
                <a:srgbClr val="4C4C4C"/>
              </a:solidFill>
              <a:latin typeface="Plus Jakarta Sans"/>
              <a:ea typeface="Plus Jakarta Sans"/>
              <a:cs typeface="Plus Jakarta Sans"/>
              <a:sym typeface="Plus Jakarta Sans"/>
            </a:endParaRPr>
          </a:p>
          <a:p>
            <a:pPr indent="0" lvl="0" marL="0" marR="0" rtl="0" algn="l">
              <a:lnSpc>
                <a:spcPct val="100000"/>
              </a:lnSpc>
              <a:spcBef>
                <a:spcPts val="700"/>
              </a:spcBef>
              <a:spcAft>
                <a:spcPts val="0"/>
              </a:spcAft>
              <a:buClr>
                <a:srgbClr val="000000"/>
              </a:buClr>
              <a:buSzPts val="1000"/>
              <a:buFont typeface="Arial"/>
              <a:buNone/>
            </a:pPr>
            <a:r>
              <a:rPr b="1" i="0" lang="en-US" sz="1200" u="none" cap="none" strike="noStrike">
                <a:solidFill>
                  <a:srgbClr val="4C4C4C"/>
                </a:solidFill>
                <a:latin typeface="Plus Jakarta Sans"/>
                <a:ea typeface="Plus Jakarta Sans"/>
                <a:cs typeface="Plus Jakarta Sans"/>
                <a:sym typeface="Plus Jakarta Sans"/>
              </a:rPr>
              <a:t>Audience</a:t>
            </a:r>
            <a:r>
              <a:rPr b="0" i="0" lang="en-US" sz="1200" u="none" cap="none" strike="noStrike">
                <a:solidFill>
                  <a:srgbClr val="4C4C4C"/>
                </a:solidFill>
                <a:latin typeface="Plus Jakarta Sans"/>
                <a:ea typeface="Plus Jakarta Sans"/>
                <a:cs typeface="Plus Jakarta Sans"/>
                <a:sym typeface="Plus Jakarta Sans"/>
              </a:rPr>
              <a:t>: Infants, Children &amp; Teens</a:t>
            </a:r>
            <a:endParaRPr b="0" i="0" sz="1200" u="none" cap="none" strike="noStrike">
              <a:solidFill>
                <a:srgbClr val="4C4C4C"/>
              </a:solidFill>
              <a:latin typeface="Plus Jakarta Sans"/>
              <a:ea typeface="Plus Jakarta Sans"/>
              <a:cs typeface="Plus Jakarta Sans"/>
              <a:sym typeface="Plus Jakarta Sans"/>
            </a:endParaRPr>
          </a:p>
          <a:p>
            <a:pPr indent="0" lvl="0" marL="0" marR="0" rtl="0" algn="l">
              <a:lnSpc>
                <a:spcPct val="100000"/>
              </a:lnSpc>
              <a:spcBef>
                <a:spcPts val="700"/>
              </a:spcBef>
              <a:spcAft>
                <a:spcPts val="700"/>
              </a:spcAft>
              <a:buClr>
                <a:srgbClr val="000000"/>
              </a:buClr>
              <a:buSzPts val="1000"/>
              <a:buFont typeface="Arial"/>
              <a:buNone/>
            </a:pPr>
            <a:r>
              <a:rPr b="1" i="0" lang="en-US" sz="1200" u="none" cap="none" strike="noStrike">
                <a:solidFill>
                  <a:srgbClr val="4C4C4C"/>
                </a:solidFill>
                <a:latin typeface="Plus Jakarta Sans"/>
                <a:ea typeface="Plus Jakarta Sans"/>
                <a:cs typeface="Plus Jakarta Sans"/>
                <a:sym typeface="Plus Jakarta Sans"/>
              </a:rPr>
              <a:t>Call to Action: </a:t>
            </a:r>
            <a:r>
              <a:rPr b="0" i="0" lang="en-US" sz="1200" u="none" cap="none" strike="noStrike">
                <a:solidFill>
                  <a:srgbClr val="4C4C4C"/>
                </a:solidFill>
                <a:latin typeface="Plus Jakarta Sans"/>
                <a:ea typeface="Plus Jakarta Sans"/>
                <a:cs typeface="Plus Jakarta Sans"/>
                <a:sym typeface="Plus Jakarta Sans"/>
              </a:rPr>
              <a:t>Make screening &amp; follow-up appointments</a:t>
            </a:r>
            <a:endParaRPr b="0" i="0" sz="1200" u="none" cap="none" strike="noStrike">
              <a:solidFill>
                <a:srgbClr val="4C4C4C"/>
              </a:solidFill>
              <a:latin typeface="Plus Jakarta Sans"/>
              <a:ea typeface="Plus Jakarta Sans"/>
              <a:cs typeface="Plus Jakarta Sans"/>
              <a:sym typeface="Plus Jakarta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4" name="Shape 1024"/>
        <p:cNvGrpSpPr/>
        <p:nvPr/>
      </p:nvGrpSpPr>
      <p:grpSpPr>
        <a:xfrm>
          <a:off x="0" y="0"/>
          <a:ext cx="0" cy="0"/>
          <a:chOff x="0" y="0"/>
          <a:chExt cx="0" cy="0"/>
        </a:xfrm>
      </p:grpSpPr>
      <p:sp>
        <p:nvSpPr>
          <p:cNvPr id="1025" name="Google Shape;1025;p24"/>
          <p:cNvSpPr txBox="1"/>
          <p:nvPr>
            <p:ph type="title"/>
          </p:nvPr>
        </p:nvSpPr>
        <p:spPr>
          <a:xfrm>
            <a:off x="740664" y="-315075"/>
            <a:ext cx="106179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Where to find the Toolkit resources</a:t>
            </a:r>
            <a:endParaRPr/>
          </a:p>
        </p:txBody>
      </p:sp>
      <p:sp>
        <p:nvSpPr>
          <p:cNvPr id="1026" name="Google Shape;1026;p24"/>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Site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1027" name="Google Shape;1027;p24"/>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b="0" i="0" lang="en-US" sz="1500" u="none" cap="none" strike="noStrike">
                <a:solidFill>
                  <a:srgbClr val="4C4C4C"/>
                </a:solidFill>
                <a:latin typeface="Plus Jakarta Sans"/>
                <a:ea typeface="Plus Jakarta Sans"/>
                <a:cs typeface="Plus Jakarta Sans"/>
                <a:sym typeface="Plus Jakarta Sans"/>
              </a:rPr>
              <a:t>Once you log in, look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b="0" i="0" lang="en-US" sz="1500" u="none" cap="none" strike="noStrike">
                <a:solidFill>
                  <a:srgbClr val="4C4C4C"/>
                </a:solidFill>
                <a:latin typeface="Plus Jakarta Sans"/>
                <a:ea typeface="Plus Jakarta Sans"/>
                <a:cs typeface="Plus Jakarta Sans"/>
                <a:sym typeface="Plus Jakarta Sans"/>
              </a:rPr>
              <a:t>information.</a:t>
            </a:r>
            <a:endParaRPr b="0" i="0" sz="1500" u="none" cap="none" strike="noStrike">
              <a:solidFill>
                <a:srgbClr val="4C4C4C"/>
              </a:solidFill>
              <a:latin typeface="Plus Jakarta Sans"/>
              <a:ea typeface="Plus Jakarta Sans"/>
              <a:cs typeface="Plus Jakarta Sans"/>
              <a:sym typeface="Plus Jakarta Sans"/>
            </a:endParaRPr>
          </a:p>
        </p:txBody>
      </p:sp>
      <p:sp>
        <p:nvSpPr>
          <p:cNvPr id="1028" name="Google Shape;1028;p24"/>
          <p:cNvSpPr txBox="1"/>
          <p:nvPr/>
        </p:nvSpPr>
        <p:spPr>
          <a:xfrm>
            <a:off x="7302963" y="2193581"/>
            <a:ext cx="4648800" cy="16278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chemeClr val="accent1"/>
                </a:solidFill>
                <a:latin typeface="Plus Jakarta Sans"/>
                <a:ea typeface="Plus Jakarta Sans"/>
                <a:cs typeface="Plus Jakarta Sans"/>
                <a:sym typeface="Plus Jakarta Sans"/>
              </a:rPr>
              <a:t>Easy access</a:t>
            </a:r>
            <a:endParaRPr b="1" i="0" sz="1500" u="none" cap="none" strike="noStrike">
              <a:solidFill>
                <a:schemeClr val="accent1"/>
              </a:solidFill>
              <a:latin typeface="Plus Jakarta Sans"/>
              <a:ea typeface="Plus Jakarta Sans"/>
              <a:cs typeface="Plus Jakarta Sans"/>
              <a:sym typeface="Plus Jakarta Sans"/>
            </a:endParaRPr>
          </a:p>
          <a:p>
            <a:pPr indent="0" lvl="0" marL="0" marR="0" rtl="0" algn="ctr">
              <a:lnSpc>
                <a:spcPct val="100000"/>
              </a:lnSpc>
              <a:spcBef>
                <a:spcPts val="500"/>
              </a:spcBef>
              <a:spcAft>
                <a:spcPts val="0"/>
              </a:spcAft>
              <a:buClr>
                <a:srgbClr val="000000"/>
              </a:buClr>
              <a:buSzPts val="1600"/>
              <a:buFont typeface="Arial"/>
              <a:buNone/>
            </a:pPr>
            <a:r>
              <a:rPr b="1" i="1" lang="en-US" sz="1300" u="none" cap="none" strike="noStrike">
                <a:solidFill>
                  <a:schemeClr val="accent3"/>
                </a:solidFill>
                <a:latin typeface="Plus Jakarta Sans"/>
                <a:ea typeface="Plus Jakarta Sans"/>
                <a:cs typeface="Plus Jakarta Sans"/>
                <a:sym typeface="Plus Jakarta Sans"/>
              </a:rPr>
              <a:t>Contact the Help Desk to add your team members to the </a:t>
            </a:r>
            <a:r>
              <a:rPr b="1" i="1" lang="en-US" sz="1300" u="sng" cap="none" strike="noStrike">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r>
              <a:rPr b="1" i="1" lang="en-US" sz="1300" u="none" cap="none" strike="noStrike">
                <a:solidFill>
                  <a:schemeClr val="accent1"/>
                </a:solidFill>
                <a:latin typeface="Plus Jakarta Sans"/>
                <a:ea typeface="Plus Jakarta Sans"/>
                <a:cs typeface="Plus Jakarta Sans"/>
                <a:sym typeface="Plus Jakarta Sans"/>
              </a:rPr>
              <a:t>.</a:t>
            </a:r>
            <a:endParaRPr b="1" i="1" sz="1300" u="none" cap="none" strike="noStrike">
              <a:solidFill>
                <a:schemeClr val="accent1"/>
              </a:solidFill>
              <a:latin typeface="Plus Jakarta Sans"/>
              <a:ea typeface="Plus Jakarta Sans"/>
              <a:cs typeface="Plus Jakarta Sans"/>
              <a:sym typeface="Plus Jakarta Sans"/>
            </a:endParaRPr>
          </a:p>
          <a:p>
            <a:pPr indent="0" lvl="0" marL="0" marR="0" rtl="0" algn="ctr">
              <a:lnSpc>
                <a:spcPct val="115000"/>
              </a:lnSpc>
              <a:spcBef>
                <a:spcPts val="1000"/>
              </a:spcBef>
              <a:spcAft>
                <a:spcPts val="0"/>
              </a:spcAft>
              <a:buClr>
                <a:srgbClr val="000000"/>
              </a:buClr>
              <a:buSzPts val="1600"/>
              <a:buFont typeface="Arial"/>
              <a:buNone/>
            </a:pPr>
            <a:r>
              <a:rPr b="1" i="0" lang="en-US" sz="1500" u="none" cap="none" strike="noStrike">
                <a:solidFill>
                  <a:schemeClr val="accent3"/>
                </a:solidFill>
                <a:latin typeface="Plus Jakarta Sans"/>
                <a:ea typeface="Plus Jakarta Sans"/>
                <a:cs typeface="Plus Jakarta Sans"/>
                <a:sym typeface="Plus Jakarta Sans"/>
              </a:rPr>
              <a:t>Contact information</a:t>
            </a:r>
            <a:endParaRPr b="1" i="0" sz="1500" u="none" cap="none" strike="noStrike">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600"/>
              <a:buFont typeface="Arial"/>
              <a:buNone/>
            </a:pPr>
            <a:r>
              <a:rPr b="0" i="0" lang="en-US" sz="1150" u="none" cap="none" strike="noStrike">
                <a:solidFill>
                  <a:schemeClr val="accent3"/>
                </a:solidFill>
                <a:latin typeface="Plus Jakarta Sans"/>
                <a:ea typeface="Plus Jakarta Sans"/>
                <a:cs typeface="Plus Jakarta Sans"/>
                <a:sym typeface="Plus Jakarta Sans"/>
              </a:rPr>
              <a:t>877-932-6391</a:t>
            </a:r>
            <a:endParaRPr b="1" i="1" sz="1300" u="none" cap="none" strike="noStrike">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600"/>
              <a:buFont typeface="Arial"/>
              <a:buNone/>
            </a:pPr>
            <a:r>
              <a:rPr b="0" i="0" lang="en-US" sz="1150" u="none" cap="none" strike="noStrike">
                <a:solidFill>
                  <a:schemeClr val="accent3"/>
                </a:solidFill>
                <a:latin typeface="Plus Jakarta Sans"/>
                <a:ea typeface="Plus Jakarta Sans"/>
                <a:cs typeface="Plus Jakarta Sans"/>
                <a:sym typeface="Plus Jakarta Sans"/>
              </a:rPr>
              <a:t>help@krames.com</a:t>
            </a:r>
            <a:endParaRPr b="1" i="0" sz="1500" u="none" cap="none" strike="noStrike">
              <a:solidFill>
                <a:schemeClr val="accent1"/>
              </a:solidFill>
              <a:latin typeface="Plus Jakarta Sans"/>
              <a:ea typeface="Plus Jakarta Sans"/>
              <a:cs typeface="Plus Jakarta Sans"/>
              <a:sym typeface="Plus Jakarta Sans"/>
            </a:endParaRPr>
          </a:p>
        </p:txBody>
      </p:sp>
      <p:grpSp>
        <p:nvGrpSpPr>
          <p:cNvPr id="1029" name="Google Shape;1029;p24"/>
          <p:cNvGrpSpPr/>
          <p:nvPr/>
        </p:nvGrpSpPr>
        <p:grpSpPr>
          <a:xfrm>
            <a:off x="9321051" y="1558750"/>
            <a:ext cx="612622" cy="612000"/>
            <a:chOff x="10134200" y="974025"/>
            <a:chExt cx="681600" cy="612000"/>
          </a:xfrm>
        </p:grpSpPr>
        <p:sp>
          <p:nvSpPr>
            <p:cNvPr id="1030" name="Google Shape;1030;p24"/>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31" name="Google Shape;1031;p24"/>
            <p:cNvPicPr preferRelativeResize="0"/>
            <p:nvPr/>
          </p:nvPicPr>
          <p:blipFill rotWithShape="1">
            <a:blip r:embed="rId5">
              <a:alphaModFix/>
            </a:blip>
            <a:srcRect b="0" l="0" r="0" t="0"/>
            <a:stretch/>
          </p:blipFill>
          <p:spPr>
            <a:xfrm>
              <a:off x="10259988" y="1083754"/>
              <a:ext cx="430025" cy="392531"/>
            </a:xfrm>
            <a:prstGeom prst="rect">
              <a:avLst/>
            </a:prstGeom>
            <a:noFill/>
            <a:ln>
              <a:noFill/>
            </a:ln>
          </p:spPr>
        </p:pic>
      </p:grpSp>
      <p:pic>
        <p:nvPicPr>
          <p:cNvPr id="1032" name="Google Shape;1032;p24"/>
          <p:cNvPicPr preferRelativeResize="0"/>
          <p:nvPr/>
        </p:nvPicPr>
        <p:blipFill rotWithShape="1">
          <a:blip r:embed="rId6">
            <a:alphaModFix/>
          </a:blip>
          <a:srcRect b="0" l="0" r="0" t="0"/>
          <a:stretch/>
        </p:blipFill>
        <p:spPr>
          <a:xfrm>
            <a:off x="969075" y="2218100"/>
            <a:ext cx="5935451" cy="3660816"/>
          </a:xfrm>
          <a:prstGeom prst="rect">
            <a:avLst/>
          </a:prstGeom>
          <a:noFill/>
          <a:ln cap="flat" cmpd="sng" w="9525">
            <a:solidFill>
              <a:schemeClr val="dk1"/>
            </a:solidFill>
            <a:prstDash val="solid"/>
            <a:round/>
            <a:headEnd len="sm" w="sm" type="none"/>
            <a:tailEnd len="sm" w="sm" type="none"/>
          </a:ln>
        </p:spPr>
      </p:pic>
      <p:sp>
        <p:nvSpPr>
          <p:cNvPr id="1033" name="Google Shape;1033;p24"/>
          <p:cNvSpPr/>
          <p:nvPr/>
        </p:nvSpPr>
        <p:spPr>
          <a:xfrm>
            <a:off x="2847900" y="4633750"/>
            <a:ext cx="1392600" cy="13866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4" name="Google Shape;1034;p24"/>
          <p:cNvSpPr txBox="1"/>
          <p:nvPr/>
        </p:nvSpPr>
        <p:spPr>
          <a:xfrm>
            <a:off x="1277050" y="6263600"/>
            <a:ext cx="6292800" cy="215400"/>
          </a:xfrm>
          <a:prstGeom prst="rect">
            <a:avLst/>
          </a:prstGeom>
          <a:noFill/>
          <a:ln>
            <a:noFill/>
          </a:ln>
        </p:spPr>
        <p:txBody>
          <a:bodyPr anchorCtr="0" anchor="t" bIns="0" lIns="0" spcFirstLastPara="1" rIns="0" wrap="square" tIns="0">
            <a:spAutoFit/>
          </a:bodyPr>
          <a:lstStyle/>
          <a:p>
            <a:pPr indent="0" lvl="0" marL="0" marR="0" rtl="0" algn="ctr">
              <a:lnSpc>
                <a:spcPct val="115000"/>
              </a:lnSpc>
              <a:spcBef>
                <a:spcPts val="1000"/>
              </a:spcBef>
              <a:spcAft>
                <a:spcPts val="0"/>
              </a:spcAft>
              <a:buClr>
                <a:srgbClr val="000000"/>
              </a:buClr>
              <a:buSzPts val="1400"/>
              <a:buFont typeface="Arial"/>
              <a:buNone/>
            </a:pPr>
            <a:r>
              <a:rPr b="1" i="0" lang="en-US" sz="1400" u="none" cap="none" strike="noStrike">
                <a:solidFill>
                  <a:srgbClr val="4C4C4C"/>
                </a:solidFill>
                <a:latin typeface="Plus Jakarta Sans"/>
                <a:ea typeface="Plus Jakarta Sans"/>
                <a:cs typeface="Plus Jakarta Sans"/>
                <a:sym typeface="Plus Jakarta Sans"/>
              </a:rPr>
              <a:t>Use the Toolkits to meet your marketing needs throughout the year. </a:t>
            </a:r>
            <a:endParaRPr b="1" i="0" sz="1400" u="none" cap="none" strike="noStrike">
              <a:solidFill>
                <a:srgbClr val="4C4C4C"/>
              </a:solidFill>
              <a:latin typeface="Plus Jakarta Sans"/>
              <a:ea typeface="Plus Jakarta Sans"/>
              <a:cs typeface="Plus Jakarta Sans"/>
              <a:sym typeface="Plus Jakarta Sans"/>
            </a:endParaRPr>
          </a:p>
        </p:txBody>
      </p:sp>
      <p:sp>
        <p:nvSpPr>
          <p:cNvPr id="1035" name="Google Shape;1035;p24"/>
          <p:cNvSpPr txBox="1"/>
          <p:nvPr/>
        </p:nvSpPr>
        <p:spPr>
          <a:xfrm>
            <a:off x="8163388" y="3844200"/>
            <a:ext cx="3242400" cy="258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chemeClr val="dk1"/>
                </a:solidFill>
                <a:latin typeface="Plus Jakarta Sans"/>
                <a:ea typeface="Plus Jakarta Sans"/>
                <a:cs typeface="Plus Jakarta Sans"/>
                <a:sym typeface="Plus Jakarta Sans"/>
              </a:rPr>
              <a:t>Available Toolkits: </a:t>
            </a:r>
            <a:endParaRPr b="1"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Breast Cancer Awareness</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Children’s Health</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Diabetes Health</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Healthy Pregnancy &amp; Newborn Care</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Healthy Skin &amp; Sun Safety</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Heart Health </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Men’s Health</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Mental Health</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Orthopedic Health </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Preventive Care Awareness</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Stroke Awareness</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Symptom Checker</a:t>
            </a:r>
            <a:endParaRPr b="0" i="0" sz="12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5" name="Shape 785"/>
        <p:cNvGrpSpPr/>
        <p:nvPr/>
      </p:nvGrpSpPr>
      <p:grpSpPr>
        <a:xfrm>
          <a:off x="0" y="0"/>
          <a:ext cx="0" cy="0"/>
          <a:chOff x="0" y="0"/>
          <a:chExt cx="0" cy="0"/>
        </a:xfrm>
      </p:grpSpPr>
      <p:sp>
        <p:nvSpPr>
          <p:cNvPr id="786" name="Google Shape;786;p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An analysis-driven Marketing Toolkit</a:t>
            </a:r>
            <a:endParaRPr/>
          </a:p>
        </p:txBody>
      </p:sp>
      <p:sp>
        <p:nvSpPr>
          <p:cNvPr id="787" name="Google Shape;787;p3"/>
          <p:cNvSpPr txBox="1"/>
          <p:nvPr>
            <p:ph idx="1" type="body"/>
          </p:nvPr>
        </p:nvSpPr>
        <p:spPr>
          <a:xfrm>
            <a:off x="1141422" y="2378932"/>
            <a:ext cx="2296500" cy="338700"/>
          </a:xfrm>
          <a:prstGeom prst="rect">
            <a:avLst/>
          </a:prstGeom>
          <a:noFill/>
          <a:ln>
            <a:noFill/>
          </a:ln>
        </p:spPr>
        <p:txBody>
          <a:bodyPr anchorCtr="0" anchor="t" bIns="45700" lIns="0" spcFirstLastPara="1" rIns="91425" wrap="square" tIns="45700">
            <a:spAutoFit/>
          </a:bodyPr>
          <a:lstStyle/>
          <a:p>
            <a:pPr indent="0" lvl="0" marL="0" rtl="0" algn="ctr">
              <a:lnSpc>
                <a:spcPct val="125000"/>
              </a:lnSpc>
              <a:spcBef>
                <a:spcPts val="0"/>
              </a:spcBef>
              <a:spcAft>
                <a:spcPts val="0"/>
              </a:spcAft>
              <a:buSzPts val="1600"/>
              <a:buNone/>
            </a:pPr>
            <a:r>
              <a:rPr lang="en-US"/>
              <a:t>Search strategy</a:t>
            </a:r>
            <a:endParaRPr/>
          </a:p>
        </p:txBody>
      </p:sp>
      <p:sp>
        <p:nvSpPr>
          <p:cNvPr id="788" name="Google Shape;788;p3"/>
          <p:cNvSpPr txBox="1"/>
          <p:nvPr>
            <p:ph idx="5" type="body"/>
          </p:nvPr>
        </p:nvSpPr>
        <p:spPr>
          <a:xfrm>
            <a:off x="730675" y="3472900"/>
            <a:ext cx="3195600" cy="1808700"/>
          </a:xfrm>
          <a:prstGeom prst="rect">
            <a:avLst/>
          </a:prstGeom>
          <a:noFill/>
          <a:ln>
            <a:noFill/>
          </a:ln>
        </p:spPr>
        <p:txBody>
          <a:bodyPr anchorCtr="0" anchor="t" bIns="45700" lIns="0" spcFirstLastPara="1" rIns="91425" wrap="square" tIns="45700">
            <a:normAutofit/>
          </a:bodyPr>
          <a:lstStyle/>
          <a:p>
            <a:pPr indent="0" lvl="0" marL="0" rtl="0" algn="ctr">
              <a:lnSpc>
                <a:spcPct val="125000"/>
              </a:lnSpc>
              <a:spcBef>
                <a:spcPts val="0"/>
              </a:spcBef>
              <a:spcAft>
                <a:spcPts val="0"/>
              </a:spcAft>
              <a:buSzPts val="1656"/>
              <a:buNone/>
            </a:pPr>
            <a:r>
              <a:rPr lang="en-US" sz="1300"/>
              <a:t>Our search strategist identified the most-searched heart health-related keywords and topics. We then reviewed selected hospital sites and identified opportunities for meeting consumers’ search intent. </a:t>
            </a:r>
            <a:endParaRPr sz="1300"/>
          </a:p>
          <a:p>
            <a:pPr indent="0" lvl="0" marL="0" rtl="0" algn="ctr">
              <a:lnSpc>
                <a:spcPct val="125000"/>
              </a:lnSpc>
              <a:spcBef>
                <a:spcPts val="0"/>
              </a:spcBef>
              <a:spcAft>
                <a:spcPts val="0"/>
              </a:spcAft>
              <a:buSzPts val="1656"/>
              <a:buNone/>
            </a:pPr>
            <a:r>
              <a:t/>
            </a:r>
            <a:endParaRPr sz="1300"/>
          </a:p>
        </p:txBody>
      </p:sp>
      <p:sp>
        <p:nvSpPr>
          <p:cNvPr id="789" name="Google Shape;789;p3"/>
          <p:cNvSpPr txBox="1"/>
          <p:nvPr>
            <p:ph idx="2" type="body"/>
          </p:nvPr>
        </p:nvSpPr>
        <p:spPr>
          <a:xfrm>
            <a:off x="4896775" y="2378932"/>
            <a:ext cx="2296500" cy="338700"/>
          </a:xfrm>
          <a:prstGeom prst="rect">
            <a:avLst/>
          </a:prstGeom>
          <a:noFill/>
          <a:ln>
            <a:noFill/>
          </a:ln>
        </p:spPr>
        <p:txBody>
          <a:bodyPr anchorCtr="0" anchor="t" bIns="45700" lIns="0" spcFirstLastPara="1" rIns="91425" wrap="square" tIns="45700">
            <a:spAutoFit/>
          </a:bodyPr>
          <a:lstStyle/>
          <a:p>
            <a:pPr indent="0" lvl="0" marL="0" rtl="0" algn="ctr">
              <a:lnSpc>
                <a:spcPct val="125000"/>
              </a:lnSpc>
              <a:spcBef>
                <a:spcPts val="0"/>
              </a:spcBef>
              <a:spcAft>
                <a:spcPts val="0"/>
              </a:spcAft>
              <a:buSzPts val="1600"/>
              <a:buNone/>
            </a:pPr>
            <a:r>
              <a:rPr lang="en-US"/>
              <a:t>Editorial expertise</a:t>
            </a:r>
            <a:endParaRPr/>
          </a:p>
        </p:txBody>
      </p:sp>
      <p:sp>
        <p:nvSpPr>
          <p:cNvPr id="790" name="Google Shape;790;p3"/>
          <p:cNvSpPr txBox="1"/>
          <p:nvPr>
            <p:ph idx="3" type="body"/>
          </p:nvPr>
        </p:nvSpPr>
        <p:spPr>
          <a:xfrm>
            <a:off x="8552024" y="2378925"/>
            <a:ext cx="2891100" cy="338700"/>
          </a:xfrm>
          <a:prstGeom prst="rect">
            <a:avLst/>
          </a:prstGeom>
          <a:noFill/>
          <a:ln>
            <a:noFill/>
          </a:ln>
        </p:spPr>
        <p:txBody>
          <a:bodyPr anchorCtr="0" anchor="t" bIns="45700" lIns="0" spcFirstLastPara="1" rIns="91425" wrap="square" tIns="45700">
            <a:spAutoFit/>
          </a:bodyPr>
          <a:lstStyle/>
          <a:p>
            <a:pPr indent="0" lvl="0" marL="0" rtl="0" algn="ctr">
              <a:lnSpc>
                <a:spcPct val="125000"/>
              </a:lnSpc>
              <a:spcBef>
                <a:spcPts val="0"/>
              </a:spcBef>
              <a:spcAft>
                <a:spcPts val="0"/>
              </a:spcAft>
              <a:buSzPts val="1600"/>
              <a:buNone/>
            </a:pPr>
            <a:r>
              <a:rPr lang="en-US"/>
              <a:t>Best-in-class resources</a:t>
            </a:r>
            <a:endParaRPr/>
          </a:p>
        </p:txBody>
      </p:sp>
      <p:sp>
        <p:nvSpPr>
          <p:cNvPr id="791" name="Google Shape;791;p3"/>
          <p:cNvSpPr txBox="1"/>
          <p:nvPr>
            <p:ph idx="4" type="body"/>
          </p:nvPr>
        </p:nvSpPr>
        <p:spPr>
          <a:xfrm>
            <a:off x="730525" y="1472184"/>
            <a:ext cx="10629000" cy="646500"/>
          </a:xfrm>
          <a:prstGeom prst="rect">
            <a:avLst/>
          </a:prstGeom>
          <a:noFill/>
          <a:ln>
            <a:noFill/>
          </a:ln>
        </p:spPr>
        <p:txBody>
          <a:bodyPr anchorCtr="0" anchor="t" bIns="45700" lIns="0" spcFirstLastPara="1" rIns="91425" wrap="square" tIns="45700">
            <a:spAutoFit/>
          </a:bodyPr>
          <a:lstStyle/>
          <a:p>
            <a:pPr indent="0" lvl="0" marL="0" rtl="0" algn="l">
              <a:lnSpc>
                <a:spcPct val="125000"/>
              </a:lnSpc>
              <a:spcBef>
                <a:spcPts val="0"/>
              </a:spcBef>
              <a:spcAft>
                <a:spcPts val="0"/>
              </a:spcAft>
              <a:buSzPts val="1472"/>
              <a:buNone/>
            </a:pPr>
            <a:r>
              <a:rPr lang="en-US"/>
              <a:t>This Heart Health Toolkit leverages WebMD’s expertise to support your marketing needs. We use a 3-step process to build a Toolkit. This includes:</a:t>
            </a:r>
            <a:endParaRPr/>
          </a:p>
        </p:txBody>
      </p:sp>
      <p:sp>
        <p:nvSpPr>
          <p:cNvPr id="792" name="Google Shape;792;p3"/>
          <p:cNvSpPr txBox="1"/>
          <p:nvPr>
            <p:ph idx="6" type="body"/>
          </p:nvPr>
        </p:nvSpPr>
        <p:spPr>
          <a:xfrm>
            <a:off x="4486081" y="3472900"/>
            <a:ext cx="3117900" cy="1808700"/>
          </a:xfrm>
          <a:prstGeom prst="rect">
            <a:avLst/>
          </a:prstGeom>
          <a:noFill/>
          <a:ln>
            <a:noFill/>
          </a:ln>
        </p:spPr>
        <p:txBody>
          <a:bodyPr anchorCtr="0" anchor="t" bIns="45700" lIns="0" spcFirstLastPara="1" rIns="91425" wrap="square" tIns="45700">
            <a:normAutofit/>
          </a:bodyPr>
          <a:lstStyle/>
          <a:p>
            <a:pPr indent="0" lvl="0" marL="0" rtl="0" algn="ctr">
              <a:lnSpc>
                <a:spcPct val="125000"/>
              </a:lnSpc>
              <a:spcBef>
                <a:spcPts val="0"/>
              </a:spcBef>
              <a:spcAft>
                <a:spcPts val="0"/>
              </a:spcAft>
              <a:buSzPts val="1656"/>
              <a:buNone/>
            </a:pPr>
            <a:r>
              <a:rPr lang="en-US" sz="1300"/>
              <a:t>Using our editorial team’s deep understanding of the clinical condition area, the patient journey, and our existing content, we identified HealthHub resources and outreach opportunities. </a:t>
            </a:r>
            <a:endParaRPr sz="1300"/>
          </a:p>
          <a:p>
            <a:pPr indent="0" lvl="0" marL="0" rtl="0" algn="ctr">
              <a:lnSpc>
                <a:spcPct val="125000"/>
              </a:lnSpc>
              <a:spcBef>
                <a:spcPts val="0"/>
              </a:spcBef>
              <a:spcAft>
                <a:spcPts val="0"/>
              </a:spcAft>
              <a:buSzPts val="1656"/>
              <a:buNone/>
            </a:pPr>
            <a:r>
              <a:t/>
            </a:r>
            <a:endParaRPr sz="1300"/>
          </a:p>
        </p:txBody>
      </p:sp>
      <p:sp>
        <p:nvSpPr>
          <p:cNvPr id="793" name="Google Shape;793;p3"/>
          <p:cNvSpPr txBox="1"/>
          <p:nvPr>
            <p:ph idx="7" type="body"/>
          </p:nvPr>
        </p:nvSpPr>
        <p:spPr>
          <a:xfrm>
            <a:off x="8399674" y="3472900"/>
            <a:ext cx="3195600" cy="1808700"/>
          </a:xfrm>
          <a:prstGeom prst="rect">
            <a:avLst/>
          </a:prstGeom>
          <a:noFill/>
          <a:ln>
            <a:noFill/>
          </a:ln>
        </p:spPr>
        <p:txBody>
          <a:bodyPr anchorCtr="0" anchor="t" bIns="45700" lIns="0" spcFirstLastPara="1" rIns="91425" wrap="square" tIns="45700">
            <a:normAutofit/>
          </a:bodyPr>
          <a:lstStyle/>
          <a:p>
            <a:pPr indent="0" lvl="0" marL="0" rtl="0" algn="ctr">
              <a:lnSpc>
                <a:spcPct val="125000"/>
              </a:lnSpc>
              <a:spcBef>
                <a:spcPts val="0"/>
              </a:spcBef>
              <a:spcAft>
                <a:spcPts val="0"/>
              </a:spcAft>
              <a:buSzPts val="1656"/>
              <a:buNone/>
            </a:pPr>
            <a:r>
              <a:rPr lang="en-US" sz="1300"/>
              <a:t>Our design teams developed the complementary content, infographics, and suggested imagery to jump start your marketing campaigns.</a:t>
            </a:r>
            <a:endParaRPr sz="1300"/>
          </a:p>
          <a:p>
            <a:pPr indent="0" lvl="0" marL="0" rtl="0" algn="ctr">
              <a:lnSpc>
                <a:spcPct val="125000"/>
              </a:lnSpc>
              <a:spcBef>
                <a:spcPts val="0"/>
              </a:spcBef>
              <a:spcAft>
                <a:spcPts val="0"/>
              </a:spcAft>
              <a:buSzPts val="1656"/>
              <a:buNone/>
            </a:pPr>
            <a:r>
              <a:t/>
            </a:r>
            <a:endParaRPr sz="1300"/>
          </a:p>
        </p:txBody>
      </p:sp>
      <p:sp>
        <p:nvSpPr>
          <p:cNvPr id="794" name="Google Shape;794;p3"/>
          <p:cNvSpPr txBox="1"/>
          <p:nvPr/>
        </p:nvSpPr>
        <p:spPr>
          <a:xfrm>
            <a:off x="2009975" y="5281600"/>
            <a:ext cx="7945800" cy="1048200"/>
          </a:xfrm>
          <a:prstGeom prst="rect">
            <a:avLst/>
          </a:prstGeom>
          <a:solidFill>
            <a:schemeClr val="lt2"/>
          </a:solidFill>
          <a:ln>
            <a:noFill/>
          </a:ln>
        </p:spPr>
        <p:txBody>
          <a:bodyPr anchorCtr="0" anchor="ctr" bIns="0" lIns="0" spcFirstLastPara="1" rIns="0" wrap="square" tIns="274300">
            <a:noAutofit/>
          </a:bodyPr>
          <a:lstStyle/>
          <a:p>
            <a:pPr indent="0" lvl="0" marL="0" marR="0" rtl="0" algn="ctr">
              <a:lnSpc>
                <a:spcPct val="115000"/>
              </a:lnSpc>
              <a:spcBef>
                <a:spcPts val="0"/>
              </a:spcBef>
              <a:spcAft>
                <a:spcPts val="1700"/>
              </a:spcAft>
              <a:buClr>
                <a:srgbClr val="000000"/>
              </a:buClr>
              <a:buSzPts val="1400"/>
              <a:buFont typeface="Arial"/>
              <a:buNone/>
            </a:pPr>
            <a:r>
              <a:rPr b="0" i="1" lang="en-US" sz="1500" u="none" cap="none" strike="noStrike">
                <a:solidFill>
                  <a:srgbClr val="4C4C4C"/>
                </a:solidFill>
                <a:latin typeface="Plus Jakarta Sans"/>
                <a:ea typeface="Plus Jakarta Sans"/>
                <a:cs typeface="Plus Jakarta Sans"/>
                <a:sym typeface="Plus Jakarta Sans"/>
              </a:rPr>
              <a:t>The result is a condition-specific Toolkit that meets your consumers’ information needs and gives you customizable resources to support your marketing initiatives.</a:t>
            </a:r>
            <a:endParaRPr b="0" i="1" sz="1500" u="none" cap="none" strike="noStrike">
              <a:solidFill>
                <a:srgbClr val="000000"/>
              </a:solidFill>
              <a:latin typeface="Plus Jakarta Sans"/>
              <a:ea typeface="Plus Jakarta Sans"/>
              <a:cs typeface="Plus Jakarta Sans"/>
              <a:sym typeface="Plus Jakarta Sans"/>
            </a:endParaRPr>
          </a:p>
        </p:txBody>
      </p:sp>
      <p:pic>
        <p:nvPicPr>
          <p:cNvPr id="795" name="Google Shape;795;p3"/>
          <p:cNvPicPr preferRelativeResize="0"/>
          <p:nvPr/>
        </p:nvPicPr>
        <p:blipFill rotWithShape="1">
          <a:blip r:embed="rId3">
            <a:alphaModFix/>
          </a:blip>
          <a:srcRect b="0" l="0" r="0" t="0"/>
          <a:stretch/>
        </p:blipFill>
        <p:spPr>
          <a:xfrm>
            <a:off x="1954250" y="2780957"/>
            <a:ext cx="571500" cy="581025"/>
          </a:xfrm>
          <a:prstGeom prst="rect">
            <a:avLst/>
          </a:prstGeom>
          <a:noFill/>
          <a:ln>
            <a:noFill/>
          </a:ln>
        </p:spPr>
      </p:pic>
      <p:pic>
        <p:nvPicPr>
          <p:cNvPr id="796" name="Google Shape;796;p3"/>
          <p:cNvPicPr preferRelativeResize="0"/>
          <p:nvPr/>
        </p:nvPicPr>
        <p:blipFill rotWithShape="1">
          <a:blip r:embed="rId4">
            <a:alphaModFix/>
          </a:blip>
          <a:srcRect b="0" l="1625" r="1625" t="0"/>
          <a:stretch/>
        </p:blipFill>
        <p:spPr>
          <a:xfrm>
            <a:off x="5759275" y="2780957"/>
            <a:ext cx="571500" cy="581025"/>
          </a:xfrm>
          <a:prstGeom prst="rect">
            <a:avLst/>
          </a:prstGeom>
          <a:noFill/>
          <a:ln>
            <a:noFill/>
          </a:ln>
        </p:spPr>
      </p:pic>
      <p:pic>
        <p:nvPicPr>
          <p:cNvPr id="797" name="Google Shape;797;p3"/>
          <p:cNvPicPr preferRelativeResize="0"/>
          <p:nvPr/>
        </p:nvPicPr>
        <p:blipFill rotWithShape="1">
          <a:blip r:embed="rId5">
            <a:alphaModFix/>
          </a:blip>
          <a:srcRect b="0" l="0" r="0" t="0"/>
          <a:stretch/>
        </p:blipFill>
        <p:spPr>
          <a:xfrm>
            <a:off x="9696050" y="2780957"/>
            <a:ext cx="571500" cy="581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2" name="Shape 802"/>
        <p:cNvGrpSpPr/>
        <p:nvPr/>
      </p:nvGrpSpPr>
      <p:grpSpPr>
        <a:xfrm>
          <a:off x="0" y="0"/>
          <a:ext cx="0" cy="0"/>
          <a:chOff x="0" y="0"/>
          <a:chExt cx="0" cy="0"/>
        </a:xfrm>
      </p:grpSpPr>
      <p:sp>
        <p:nvSpPr>
          <p:cNvPr id="803" name="Google Shape;803;p4"/>
          <p:cNvSpPr txBox="1"/>
          <p:nvPr>
            <p:ph type="title"/>
          </p:nvPr>
        </p:nvSpPr>
        <p:spPr>
          <a:xfrm>
            <a:off x="740664" y="-315075"/>
            <a:ext cx="106179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Where to find the Toolkit resources</a:t>
            </a:r>
            <a:endParaRPr/>
          </a:p>
        </p:txBody>
      </p:sp>
      <p:sp>
        <p:nvSpPr>
          <p:cNvPr id="804" name="Google Shape;804;p4"/>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Site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805" name="Google Shape;805;p4"/>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b="0" i="0" lang="en-US" sz="1500" u="none" cap="none" strike="noStrike">
                <a:solidFill>
                  <a:srgbClr val="4C4C4C"/>
                </a:solidFill>
                <a:latin typeface="Plus Jakarta Sans"/>
                <a:ea typeface="Plus Jakarta Sans"/>
                <a:cs typeface="Plus Jakarta Sans"/>
                <a:sym typeface="Plus Jakarta Sans"/>
              </a:rPr>
              <a:t>Once you log in, look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b="0" i="0" lang="en-US" sz="1500" u="none" cap="none" strike="noStrike">
                <a:solidFill>
                  <a:srgbClr val="4C4C4C"/>
                </a:solidFill>
                <a:latin typeface="Plus Jakarta Sans"/>
                <a:ea typeface="Plus Jakarta Sans"/>
                <a:cs typeface="Plus Jakarta Sans"/>
                <a:sym typeface="Plus Jakarta Sans"/>
              </a:rPr>
              <a:t>information.</a:t>
            </a:r>
            <a:endParaRPr b="0" i="0" sz="1500" u="none" cap="none" strike="noStrike">
              <a:solidFill>
                <a:srgbClr val="4C4C4C"/>
              </a:solidFill>
              <a:latin typeface="Plus Jakarta Sans"/>
              <a:ea typeface="Plus Jakarta Sans"/>
              <a:cs typeface="Plus Jakarta Sans"/>
              <a:sym typeface="Plus Jakarta Sans"/>
            </a:endParaRPr>
          </a:p>
        </p:txBody>
      </p:sp>
      <p:sp>
        <p:nvSpPr>
          <p:cNvPr id="806" name="Google Shape;806;p4"/>
          <p:cNvSpPr txBox="1"/>
          <p:nvPr/>
        </p:nvSpPr>
        <p:spPr>
          <a:xfrm>
            <a:off x="7302963" y="2193581"/>
            <a:ext cx="4648800" cy="16278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chemeClr val="accent1"/>
                </a:solidFill>
                <a:latin typeface="Plus Jakarta Sans"/>
                <a:ea typeface="Plus Jakarta Sans"/>
                <a:cs typeface="Plus Jakarta Sans"/>
                <a:sym typeface="Plus Jakarta Sans"/>
              </a:rPr>
              <a:t>Easy access</a:t>
            </a:r>
            <a:endParaRPr b="1" i="0" sz="1500" u="none" cap="none" strike="noStrike">
              <a:solidFill>
                <a:schemeClr val="accent1"/>
              </a:solidFill>
              <a:latin typeface="Plus Jakarta Sans"/>
              <a:ea typeface="Plus Jakarta Sans"/>
              <a:cs typeface="Plus Jakarta Sans"/>
              <a:sym typeface="Plus Jakarta Sans"/>
            </a:endParaRPr>
          </a:p>
          <a:p>
            <a:pPr indent="0" lvl="0" marL="0" marR="0" rtl="0" algn="ctr">
              <a:lnSpc>
                <a:spcPct val="100000"/>
              </a:lnSpc>
              <a:spcBef>
                <a:spcPts val="500"/>
              </a:spcBef>
              <a:spcAft>
                <a:spcPts val="0"/>
              </a:spcAft>
              <a:buClr>
                <a:srgbClr val="000000"/>
              </a:buClr>
              <a:buSzPts val="1600"/>
              <a:buFont typeface="Arial"/>
              <a:buNone/>
            </a:pPr>
            <a:r>
              <a:rPr b="1" i="1" lang="en-US" sz="1300" u="none" cap="none" strike="noStrike">
                <a:solidFill>
                  <a:schemeClr val="accent3"/>
                </a:solidFill>
                <a:latin typeface="Plus Jakarta Sans"/>
                <a:ea typeface="Plus Jakarta Sans"/>
                <a:cs typeface="Plus Jakarta Sans"/>
                <a:sym typeface="Plus Jakarta Sans"/>
              </a:rPr>
              <a:t>Contact the Help Desk to add your team members to the </a:t>
            </a:r>
            <a:r>
              <a:rPr b="1" i="1" lang="en-US" sz="1300" u="sng" cap="none" strike="noStrike">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r>
              <a:rPr b="1" i="1" lang="en-US" sz="1300" u="none" cap="none" strike="noStrike">
                <a:solidFill>
                  <a:schemeClr val="accent1"/>
                </a:solidFill>
                <a:latin typeface="Plus Jakarta Sans"/>
                <a:ea typeface="Plus Jakarta Sans"/>
                <a:cs typeface="Plus Jakarta Sans"/>
                <a:sym typeface="Plus Jakarta Sans"/>
              </a:rPr>
              <a:t>.</a:t>
            </a:r>
            <a:endParaRPr b="1" i="1" sz="1300" u="none" cap="none" strike="noStrike">
              <a:solidFill>
                <a:schemeClr val="accent1"/>
              </a:solidFill>
              <a:latin typeface="Plus Jakarta Sans"/>
              <a:ea typeface="Plus Jakarta Sans"/>
              <a:cs typeface="Plus Jakarta Sans"/>
              <a:sym typeface="Plus Jakarta Sans"/>
            </a:endParaRPr>
          </a:p>
          <a:p>
            <a:pPr indent="0" lvl="0" marL="0" marR="0" rtl="0" algn="ctr">
              <a:lnSpc>
                <a:spcPct val="115000"/>
              </a:lnSpc>
              <a:spcBef>
                <a:spcPts val="1000"/>
              </a:spcBef>
              <a:spcAft>
                <a:spcPts val="0"/>
              </a:spcAft>
              <a:buClr>
                <a:srgbClr val="000000"/>
              </a:buClr>
              <a:buSzPts val="1600"/>
              <a:buFont typeface="Arial"/>
              <a:buNone/>
            </a:pPr>
            <a:r>
              <a:rPr b="1" i="0" lang="en-US" sz="1500" u="none" cap="none" strike="noStrike">
                <a:solidFill>
                  <a:schemeClr val="accent3"/>
                </a:solidFill>
                <a:latin typeface="Plus Jakarta Sans"/>
                <a:ea typeface="Plus Jakarta Sans"/>
                <a:cs typeface="Plus Jakarta Sans"/>
                <a:sym typeface="Plus Jakarta Sans"/>
              </a:rPr>
              <a:t>Contact information</a:t>
            </a:r>
            <a:endParaRPr b="1" i="0" sz="1500" u="none" cap="none" strike="noStrike">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600"/>
              <a:buFont typeface="Arial"/>
              <a:buNone/>
            </a:pPr>
            <a:r>
              <a:rPr b="0" i="0" lang="en-US" sz="1150" u="none" cap="none" strike="noStrike">
                <a:solidFill>
                  <a:schemeClr val="accent3"/>
                </a:solidFill>
                <a:latin typeface="Plus Jakarta Sans"/>
                <a:ea typeface="Plus Jakarta Sans"/>
                <a:cs typeface="Plus Jakarta Sans"/>
                <a:sym typeface="Plus Jakarta Sans"/>
              </a:rPr>
              <a:t>877-932-6391</a:t>
            </a:r>
            <a:endParaRPr b="1" i="1" sz="1300" u="none" cap="none" strike="noStrike">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600"/>
              <a:buFont typeface="Arial"/>
              <a:buNone/>
            </a:pPr>
            <a:r>
              <a:rPr b="0" i="0" lang="en-US" sz="1150" u="none" cap="none" strike="noStrike">
                <a:solidFill>
                  <a:schemeClr val="accent3"/>
                </a:solidFill>
                <a:latin typeface="Plus Jakarta Sans"/>
                <a:ea typeface="Plus Jakarta Sans"/>
                <a:cs typeface="Plus Jakarta Sans"/>
                <a:sym typeface="Plus Jakarta Sans"/>
              </a:rPr>
              <a:t>help@krames.com</a:t>
            </a:r>
            <a:endParaRPr b="1" i="0" sz="1500" u="none" cap="none" strike="noStrike">
              <a:solidFill>
                <a:schemeClr val="accent1"/>
              </a:solidFill>
              <a:latin typeface="Plus Jakarta Sans"/>
              <a:ea typeface="Plus Jakarta Sans"/>
              <a:cs typeface="Plus Jakarta Sans"/>
              <a:sym typeface="Plus Jakarta Sans"/>
            </a:endParaRPr>
          </a:p>
        </p:txBody>
      </p:sp>
      <p:grpSp>
        <p:nvGrpSpPr>
          <p:cNvPr id="807" name="Google Shape;807;p4"/>
          <p:cNvGrpSpPr/>
          <p:nvPr/>
        </p:nvGrpSpPr>
        <p:grpSpPr>
          <a:xfrm>
            <a:off x="9321051" y="1558750"/>
            <a:ext cx="612622" cy="612000"/>
            <a:chOff x="10134200" y="974025"/>
            <a:chExt cx="681600" cy="612000"/>
          </a:xfrm>
        </p:grpSpPr>
        <p:sp>
          <p:nvSpPr>
            <p:cNvPr id="808" name="Google Shape;808;p4"/>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809" name="Google Shape;809;p4"/>
            <p:cNvPicPr preferRelativeResize="0"/>
            <p:nvPr/>
          </p:nvPicPr>
          <p:blipFill rotWithShape="1">
            <a:blip r:embed="rId5">
              <a:alphaModFix/>
            </a:blip>
            <a:srcRect b="0" l="0" r="0" t="0"/>
            <a:stretch/>
          </p:blipFill>
          <p:spPr>
            <a:xfrm>
              <a:off x="10259988" y="1083754"/>
              <a:ext cx="430025" cy="392531"/>
            </a:xfrm>
            <a:prstGeom prst="rect">
              <a:avLst/>
            </a:prstGeom>
            <a:noFill/>
            <a:ln>
              <a:noFill/>
            </a:ln>
          </p:spPr>
        </p:pic>
      </p:grpSp>
      <p:pic>
        <p:nvPicPr>
          <p:cNvPr id="810" name="Google Shape;810;p4"/>
          <p:cNvPicPr preferRelativeResize="0"/>
          <p:nvPr/>
        </p:nvPicPr>
        <p:blipFill rotWithShape="1">
          <a:blip r:embed="rId6">
            <a:alphaModFix/>
          </a:blip>
          <a:srcRect b="0" l="0" r="0" t="0"/>
          <a:stretch/>
        </p:blipFill>
        <p:spPr>
          <a:xfrm>
            <a:off x="969075" y="2218100"/>
            <a:ext cx="5935451" cy="3660816"/>
          </a:xfrm>
          <a:prstGeom prst="rect">
            <a:avLst/>
          </a:prstGeom>
          <a:noFill/>
          <a:ln cap="flat" cmpd="sng" w="9525">
            <a:solidFill>
              <a:schemeClr val="dk1"/>
            </a:solidFill>
            <a:prstDash val="solid"/>
            <a:round/>
            <a:headEnd len="sm" w="sm" type="none"/>
            <a:tailEnd len="sm" w="sm" type="none"/>
          </a:ln>
        </p:spPr>
      </p:pic>
      <p:sp>
        <p:nvSpPr>
          <p:cNvPr id="811" name="Google Shape;811;p4"/>
          <p:cNvSpPr/>
          <p:nvPr/>
        </p:nvSpPr>
        <p:spPr>
          <a:xfrm>
            <a:off x="2847900" y="4633750"/>
            <a:ext cx="1392600" cy="13866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 name="Google Shape;812;p4"/>
          <p:cNvSpPr txBox="1"/>
          <p:nvPr/>
        </p:nvSpPr>
        <p:spPr>
          <a:xfrm>
            <a:off x="1277050" y="6263600"/>
            <a:ext cx="6292800" cy="215400"/>
          </a:xfrm>
          <a:prstGeom prst="rect">
            <a:avLst/>
          </a:prstGeom>
          <a:noFill/>
          <a:ln>
            <a:noFill/>
          </a:ln>
        </p:spPr>
        <p:txBody>
          <a:bodyPr anchorCtr="0" anchor="t" bIns="0" lIns="0" spcFirstLastPara="1" rIns="0" wrap="square" tIns="0">
            <a:spAutoFit/>
          </a:bodyPr>
          <a:lstStyle/>
          <a:p>
            <a:pPr indent="0" lvl="0" marL="0" marR="0" rtl="0" algn="ctr">
              <a:lnSpc>
                <a:spcPct val="115000"/>
              </a:lnSpc>
              <a:spcBef>
                <a:spcPts val="1000"/>
              </a:spcBef>
              <a:spcAft>
                <a:spcPts val="0"/>
              </a:spcAft>
              <a:buClr>
                <a:srgbClr val="000000"/>
              </a:buClr>
              <a:buSzPts val="1400"/>
              <a:buFont typeface="Arial"/>
              <a:buNone/>
            </a:pPr>
            <a:r>
              <a:rPr b="1" i="0" lang="en-US" sz="1400" u="none" cap="none" strike="noStrike">
                <a:solidFill>
                  <a:srgbClr val="4C4C4C"/>
                </a:solidFill>
                <a:latin typeface="Plus Jakarta Sans"/>
                <a:ea typeface="Plus Jakarta Sans"/>
                <a:cs typeface="Plus Jakarta Sans"/>
                <a:sym typeface="Plus Jakarta Sans"/>
              </a:rPr>
              <a:t>Use the Toolkits to meet your marketing needs throughout the year. </a:t>
            </a:r>
            <a:endParaRPr b="1" i="0" sz="1400" u="none" cap="none" strike="noStrike">
              <a:solidFill>
                <a:srgbClr val="4C4C4C"/>
              </a:solidFill>
              <a:latin typeface="Plus Jakarta Sans"/>
              <a:ea typeface="Plus Jakarta Sans"/>
              <a:cs typeface="Plus Jakarta Sans"/>
              <a:sym typeface="Plus Jakarta Sans"/>
            </a:endParaRPr>
          </a:p>
        </p:txBody>
      </p:sp>
      <p:sp>
        <p:nvSpPr>
          <p:cNvPr id="813" name="Google Shape;813;p4"/>
          <p:cNvSpPr txBox="1"/>
          <p:nvPr/>
        </p:nvSpPr>
        <p:spPr>
          <a:xfrm>
            <a:off x="8163388" y="3844200"/>
            <a:ext cx="3242400" cy="258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chemeClr val="dk1"/>
                </a:solidFill>
                <a:latin typeface="Plus Jakarta Sans"/>
                <a:ea typeface="Plus Jakarta Sans"/>
                <a:cs typeface="Plus Jakarta Sans"/>
                <a:sym typeface="Plus Jakarta Sans"/>
              </a:rPr>
              <a:t>Available Toolkits: </a:t>
            </a:r>
            <a:endParaRPr b="1"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Breast Cancer Awareness</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Children’s Health</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Diabetes Health</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Healthy Pregnancy &amp; Newborn Care</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Healthy Skin &amp; Sun Safety</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Heart Health </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Men’s Health</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Mental Health</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Orthopedic Health </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Preventive Care Awareness</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Stroke Awareness</a:t>
            </a:r>
            <a:endParaRPr b="0" i="0" sz="1200" u="none" cap="none" strike="noStrike">
              <a:solidFill>
                <a:schemeClr val="dk1"/>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chemeClr val="accent1"/>
              </a:buClr>
              <a:buSzPts val="1200"/>
              <a:buFont typeface="Plus Jakarta Sans"/>
              <a:buChar char="●"/>
            </a:pPr>
            <a:r>
              <a:rPr b="0" i="0" lang="en-US" sz="1200" u="none" cap="none" strike="noStrike">
                <a:solidFill>
                  <a:schemeClr val="dk1"/>
                </a:solidFill>
                <a:latin typeface="Plus Jakarta Sans"/>
                <a:ea typeface="Plus Jakarta Sans"/>
                <a:cs typeface="Plus Jakarta Sans"/>
                <a:sym typeface="Plus Jakarta Sans"/>
              </a:rPr>
              <a:t>Symptom Checker</a:t>
            </a:r>
            <a:endParaRPr b="0" i="0" sz="12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 name="Shape 818"/>
        <p:cNvGrpSpPr/>
        <p:nvPr/>
      </p:nvGrpSpPr>
      <p:grpSpPr>
        <a:xfrm>
          <a:off x="0" y="0"/>
          <a:ext cx="0" cy="0"/>
          <a:chOff x="0" y="0"/>
          <a:chExt cx="0" cy="0"/>
        </a:xfrm>
      </p:grpSpPr>
      <p:pic>
        <p:nvPicPr>
          <p:cNvPr id="819" name="Google Shape;819;p5"/>
          <p:cNvPicPr preferRelativeResize="0"/>
          <p:nvPr>
            <p:ph idx="2" type="pic"/>
          </p:nvPr>
        </p:nvPicPr>
        <p:blipFill rotWithShape="1">
          <a:blip r:embed="rId3">
            <a:alphaModFix/>
          </a:blip>
          <a:srcRect b="0" l="18287" r="18279" t="0"/>
          <a:stretch/>
        </p:blipFill>
        <p:spPr>
          <a:xfrm flipH="1">
            <a:off x="6458875" y="416100"/>
            <a:ext cx="5733300" cy="6025800"/>
          </a:xfrm>
          <a:prstGeom prst="flowChartDelay">
            <a:avLst/>
          </a:prstGeom>
          <a:noFill/>
          <a:ln>
            <a:noFill/>
          </a:ln>
        </p:spPr>
      </p:pic>
      <p:sp>
        <p:nvSpPr>
          <p:cNvPr id="820" name="Google Shape;820;p5"/>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1" name="Google Shape;821;p5"/>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2" name="Google Shape;822;p5"/>
          <p:cNvSpPr txBox="1"/>
          <p:nvPr/>
        </p:nvSpPr>
        <p:spPr>
          <a:xfrm>
            <a:off x="5843800" y="4923200"/>
            <a:ext cx="2037000" cy="1339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1000"/>
              </a:spcAft>
              <a:buClr>
                <a:srgbClr val="000000"/>
              </a:buClr>
              <a:buSzPts val="1500"/>
              <a:buFont typeface="Arial"/>
              <a:buNone/>
            </a:pPr>
            <a:r>
              <a:rPr b="1" i="0" lang="en-US" sz="1500" u="none" cap="none" strike="noStrike">
                <a:solidFill>
                  <a:schemeClr val="lt2"/>
                </a:solidFill>
                <a:latin typeface="Plus Jakarta Sans"/>
                <a:ea typeface="Plus Jakarta Sans"/>
                <a:cs typeface="Plus Jakarta Sans"/>
                <a:sym typeface="Plus Jakarta Sans"/>
              </a:rPr>
              <a:t>Look for the infographics in the zip file downloaded from the </a:t>
            </a:r>
            <a:r>
              <a:rPr b="1" i="0" lang="en-US" sz="1500" u="sng" cap="none" strike="noStrike">
                <a:solidFill>
                  <a:schemeClr val="lt2"/>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endParaRPr b="1" i="0" sz="2000" u="none" cap="none" strike="noStrike">
              <a:solidFill>
                <a:schemeClr val="lt2"/>
              </a:solidFill>
              <a:latin typeface="Plus Jakarta Sans"/>
              <a:ea typeface="Plus Jakarta Sans"/>
              <a:cs typeface="Plus Jakarta Sans"/>
              <a:sym typeface="Plus Jakarta Sans"/>
            </a:endParaRPr>
          </a:p>
        </p:txBody>
      </p:sp>
      <p:sp>
        <p:nvSpPr>
          <p:cNvPr id="823" name="Google Shape;823;p5"/>
          <p:cNvSpPr txBox="1"/>
          <p:nvPr>
            <p:ph idx="1" type="body"/>
          </p:nvPr>
        </p:nvSpPr>
        <p:spPr>
          <a:xfrm>
            <a:off x="723900" y="1395975"/>
            <a:ext cx="5447700" cy="5886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posts are ready for your team to use — or you can customize them to meet your campaign messaging.</a:t>
            </a:r>
            <a:endParaRPr sz="1800">
              <a:latin typeface="Plus Jakarta Sans"/>
              <a:ea typeface="Plus Jakarta Sans"/>
              <a:cs typeface="Plus Jakarta Sans"/>
              <a:sym typeface="Plus Jakarta Sans"/>
            </a:endParaRPr>
          </a:p>
        </p:txBody>
      </p:sp>
      <p:sp>
        <p:nvSpPr>
          <p:cNvPr id="824" name="Google Shape;824;p5"/>
          <p:cNvSpPr txBox="1"/>
          <p:nvPr>
            <p:ph type="title"/>
          </p:nvPr>
        </p:nvSpPr>
        <p:spPr>
          <a:xfrm>
            <a:off x="723889" y="-10275"/>
            <a:ext cx="94143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Social media posts</a:t>
            </a:r>
            <a:endParaRPr/>
          </a:p>
        </p:txBody>
      </p:sp>
      <p:sp>
        <p:nvSpPr>
          <p:cNvPr id="825" name="Google Shape;825;p5"/>
          <p:cNvSpPr txBox="1"/>
          <p:nvPr/>
        </p:nvSpPr>
        <p:spPr>
          <a:xfrm>
            <a:off x="723900" y="2086700"/>
            <a:ext cx="5177400" cy="43104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1800"/>
              <a:buFont typeface="Arial"/>
              <a:buNone/>
            </a:pPr>
            <a:r>
              <a:rPr b="1" i="0" lang="en-US" sz="1800" u="none" cap="none" strike="noStrike">
                <a:solidFill>
                  <a:srgbClr val="4C4C4C"/>
                </a:solidFill>
                <a:latin typeface="Plus Jakarta Sans"/>
                <a:ea typeface="Plus Jakarta Sans"/>
                <a:cs typeface="Plus Jakarta Sans"/>
                <a:sym typeface="Plus Jakarta Sans"/>
              </a:rPr>
              <a:t>Tips for a successful social media campaign</a:t>
            </a:r>
            <a:endParaRPr b="1" i="0" sz="1800" u="none" cap="none" strike="noStrike">
              <a:solidFill>
                <a:srgbClr val="000000"/>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b="0" i="0" lang="en-US" sz="1500" u="none" cap="none" strike="noStrike">
                <a:solidFill>
                  <a:srgbClr val="4C4C4C"/>
                </a:solidFill>
                <a:latin typeface="Plus Jakarta Sans"/>
                <a:ea typeface="Plus Jakarta Sans"/>
                <a:cs typeface="Plus Jakarta Sans"/>
                <a:sym typeface="Plus Jakarta Sans"/>
              </a:rPr>
              <a:t>Create your strategy with a goal, metrics, and key messages to promote. </a:t>
            </a:r>
            <a:endParaRPr b="0"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b="0" i="0" lang="en-US" sz="1500" u="none" cap="none" strike="noStrike">
                <a:solidFill>
                  <a:srgbClr val="4C4C4C"/>
                </a:solidFill>
                <a:latin typeface="Plus Jakarta Sans"/>
                <a:ea typeface="Plus Jakarta Sans"/>
                <a:cs typeface="Plus Jakarta Sans"/>
                <a:sym typeface="Plus Jakarta Sans"/>
              </a:rPr>
              <a:t>Ensure that your campaign message reaches your target audience by using multiple channels. </a:t>
            </a:r>
            <a:endParaRPr b="0"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b="0" i="0" lang="en-US" sz="1500" u="none" cap="none" strike="noStrike">
                <a:solidFill>
                  <a:srgbClr val="4C4C4C"/>
                </a:solidFill>
                <a:latin typeface="Plus Jakarta Sans"/>
                <a:ea typeface="Plus Jakarta Sans"/>
                <a:cs typeface="Plus Jakarta Sans"/>
                <a:sym typeface="Plus Jakarta Sans"/>
              </a:rPr>
              <a:t>Make sure your content focuses on your audience’s needs by balancing educational messages with promotional content.</a:t>
            </a:r>
            <a:endParaRPr b="0" i="0" sz="1500" u="none" cap="none" strike="noStrike">
              <a:solidFill>
                <a:srgbClr val="4C4C4C"/>
              </a:solidFill>
              <a:latin typeface="Plus Jakarta Sans"/>
              <a:ea typeface="Plus Jakarta Sans"/>
              <a:cs typeface="Plus Jakarta Sans"/>
              <a:sym typeface="Plus Jakarta Sans"/>
            </a:endParaRPr>
          </a:p>
          <a:p>
            <a:pPr indent="-215900" lvl="0" marL="228600" marR="0" rtl="0" algn="l">
              <a:lnSpc>
                <a:spcPct val="115000"/>
              </a:lnSpc>
              <a:spcBef>
                <a:spcPts val="1000"/>
              </a:spcBef>
              <a:spcAft>
                <a:spcPts val="0"/>
              </a:spcAft>
              <a:buClr>
                <a:schemeClr val="accent1"/>
              </a:buClr>
              <a:buSzPts val="1600"/>
              <a:buFont typeface="Plus Jakarta Sans"/>
              <a:buChar char="●"/>
            </a:pPr>
            <a:r>
              <a:rPr b="0" i="0" lang="en-US" sz="1500" u="none" cap="none" strike="noStrike">
                <a:solidFill>
                  <a:srgbClr val="4C4C4C"/>
                </a:solidFill>
                <a:latin typeface="Plus Jakarta Sans"/>
                <a:ea typeface="Plus Jakarta Sans"/>
                <a:cs typeface="Plus Jakarta Sans"/>
                <a:sym typeface="Plus Jakarta Sans"/>
              </a:rPr>
              <a:t>Make your campaigns trackable by creating </a:t>
            </a:r>
            <a:br>
              <a:rPr b="0" i="0" lang="en-US" sz="1500" u="none" cap="none" strike="noStrike">
                <a:solidFill>
                  <a:srgbClr val="4C4C4C"/>
                </a:solidFill>
                <a:latin typeface="Plus Jakarta Sans"/>
                <a:ea typeface="Plus Jakarta Sans"/>
                <a:cs typeface="Plus Jakarta Sans"/>
                <a:sym typeface="Plus Jakarta Sans"/>
              </a:rPr>
            </a:br>
            <a:r>
              <a:rPr b="0" i="0" lang="en-US" sz="1500" u="none" cap="none" strike="noStrike">
                <a:solidFill>
                  <a:srgbClr val="4C4C4C"/>
                </a:solidFill>
                <a:latin typeface="Plus Jakarta Sans"/>
                <a:ea typeface="Plus Jakarta Sans"/>
                <a:cs typeface="Plus Jakarta Sans"/>
                <a:sym typeface="Plus Jakarta Sans"/>
              </a:rPr>
              <a:t>a unique hashtag for each campaign.</a:t>
            </a:r>
            <a:endParaRPr b="0" i="0" sz="1500" u="none" cap="none" strike="noStrike">
              <a:solidFill>
                <a:srgbClr val="4C4C4C"/>
              </a:solidFill>
              <a:latin typeface="Plus Jakarta Sans"/>
              <a:ea typeface="Plus Jakarta Sans"/>
              <a:cs typeface="Plus Jakarta Sans"/>
              <a:sym typeface="Plus Jakarta Sans"/>
            </a:endParaRPr>
          </a:p>
          <a:p>
            <a:pPr indent="0" lvl="0" marL="0" marR="0" rtl="0" algn="l">
              <a:lnSpc>
                <a:spcPct val="115000"/>
              </a:lnSpc>
              <a:spcBef>
                <a:spcPts val="2000"/>
              </a:spcBef>
              <a:spcAft>
                <a:spcPts val="0"/>
              </a:spcAft>
              <a:buClr>
                <a:srgbClr val="000000"/>
              </a:buClr>
              <a:buSzPts val="1200"/>
              <a:buFont typeface="Arial"/>
              <a:buNone/>
            </a:pPr>
            <a:r>
              <a:rPr b="0" i="1" lang="en-US" sz="1200" u="none" cap="none" strike="noStrike">
                <a:solidFill>
                  <a:srgbClr val="4C4C4C"/>
                </a:solidFill>
                <a:latin typeface="Plus Jakarta Sans"/>
                <a:ea typeface="Plus Jakarta Sans"/>
                <a:cs typeface="Plus Jakarta Sans"/>
                <a:sym typeface="Plus Jakarta Sans"/>
              </a:rPr>
              <a:t>Throughout this Toolkit, we provide links to articles to enable </a:t>
            </a:r>
            <a:br>
              <a:rPr b="0" i="1" lang="en-US" sz="1200" u="none" cap="none" strike="noStrike">
                <a:solidFill>
                  <a:srgbClr val="4C4C4C"/>
                </a:solidFill>
                <a:latin typeface="Plus Jakarta Sans"/>
                <a:ea typeface="Plus Jakarta Sans"/>
                <a:cs typeface="Plus Jakarta Sans"/>
                <a:sym typeface="Plus Jakarta Sans"/>
              </a:rPr>
            </a:br>
            <a:r>
              <a:rPr b="0" i="1" lang="en-US" sz="1200" u="none" cap="none" strike="noStrike">
                <a:solidFill>
                  <a:srgbClr val="4C4C4C"/>
                </a:solidFill>
                <a:latin typeface="Plus Jakarta Sans"/>
                <a:ea typeface="Plus Jakarta Sans"/>
                <a:cs typeface="Plus Jakarta Sans"/>
                <a:sym typeface="Plus Jakarta Sans"/>
              </a:rPr>
              <a:t>you to quickly preview the content. Make sure to replace </a:t>
            </a:r>
            <a:br>
              <a:rPr b="0" i="1" lang="en-US" sz="1200" u="none" cap="none" strike="noStrike">
                <a:solidFill>
                  <a:srgbClr val="4C4C4C"/>
                </a:solidFill>
                <a:latin typeface="Plus Jakarta Sans"/>
                <a:ea typeface="Plus Jakarta Sans"/>
                <a:cs typeface="Plus Jakarta Sans"/>
                <a:sym typeface="Plus Jakarta Sans"/>
              </a:rPr>
            </a:br>
            <a:r>
              <a:rPr b="0" i="1" lang="en-US" sz="1200" u="none" cap="none" strike="noStrike">
                <a:solidFill>
                  <a:srgbClr val="4C4C4C"/>
                </a:solidFill>
                <a:latin typeface="Plus Jakarta Sans"/>
                <a:ea typeface="Plus Jakarta Sans"/>
                <a:cs typeface="Plus Jakarta Sans"/>
                <a:sym typeface="Plus Jakarta Sans"/>
              </a:rPr>
              <a:t>“</a:t>
            </a:r>
            <a:r>
              <a:rPr i="1" lang="en-US" sz="1200">
                <a:solidFill>
                  <a:srgbClr val="4C4C4C"/>
                </a:solidFill>
                <a:latin typeface="Plus Jakarta Sans"/>
                <a:ea typeface="Plus Jakarta Sans"/>
                <a:cs typeface="Plus Jakarta Sans"/>
                <a:sym typeface="Plus Jakarta Sans"/>
              </a:rPr>
              <a:t>healthhub.crestnerhealth.com</a:t>
            </a:r>
            <a:r>
              <a:rPr b="0" i="1" lang="en-US" sz="1200" u="none" cap="none" strike="noStrike">
                <a:solidFill>
                  <a:srgbClr val="4C4C4C"/>
                </a:solidFill>
                <a:latin typeface="Plus Jakarta Sans"/>
                <a:ea typeface="Plus Jakarta Sans"/>
                <a:cs typeface="Plus Jakarta Sans"/>
                <a:sym typeface="Plus Jakarta Sans"/>
              </a:rPr>
              <a:t>” with your domain name in each link before you post it.</a:t>
            </a:r>
            <a:endParaRPr b="0" i="1" sz="1200" u="none" cap="none" strike="noStrike">
              <a:solidFill>
                <a:srgbClr val="4C4C4C"/>
              </a:solidFill>
              <a:latin typeface="Plus Jakarta Sans"/>
              <a:ea typeface="Plus Jakarta Sans"/>
              <a:cs typeface="Plus Jakarta Sans"/>
              <a:sym typeface="Plus Jakart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0" name="Shape 830"/>
        <p:cNvGrpSpPr/>
        <p:nvPr/>
      </p:nvGrpSpPr>
      <p:grpSpPr>
        <a:xfrm>
          <a:off x="0" y="0"/>
          <a:ext cx="0" cy="0"/>
          <a:chOff x="0" y="0"/>
          <a:chExt cx="0" cy="0"/>
        </a:xfrm>
      </p:grpSpPr>
      <p:sp>
        <p:nvSpPr>
          <p:cNvPr id="831" name="Google Shape;831;p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Theme 1: Know your risk factors so that you can be in control</a:t>
            </a:r>
            <a:endParaRPr/>
          </a:p>
        </p:txBody>
      </p:sp>
      <p:graphicFrame>
        <p:nvGraphicFramePr>
          <p:cNvPr id="832" name="Google Shape;832;p6"/>
          <p:cNvGraphicFramePr/>
          <p:nvPr/>
        </p:nvGraphicFramePr>
        <p:xfrm>
          <a:off x="1092288" y="1877088"/>
          <a:ext cx="3000000" cy="3000000"/>
        </p:xfrm>
        <a:graphic>
          <a:graphicData uri="http://schemas.openxmlformats.org/drawingml/2006/table">
            <a:tbl>
              <a:tblPr>
                <a:noFill/>
                <a:tableStyleId>{0C90AE65-25BA-4CF8-977F-BAEB869ECE01}</a:tableStyleId>
              </a:tblPr>
              <a:tblGrid>
                <a:gridCol w="3783250"/>
                <a:gridCol w="2315775"/>
                <a:gridCol w="1961900"/>
              </a:tblGrid>
              <a:tr h="710375">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Messaging suggestion</a:t>
                      </a:r>
                      <a:endParaRPr i="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Content URL</a:t>
                      </a:r>
                      <a:endParaRPr b="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Suggested image*</a:t>
                      </a:r>
                      <a:endParaRPr i="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1718375">
                <a:tc>
                  <a:txBody>
                    <a:bodyPr/>
                    <a:lstStyle/>
                    <a:p>
                      <a:pPr indent="0" lvl="0" marL="0" marR="0" rtl="0" algn="l">
                        <a:lnSpc>
                          <a:spcPct val="100000"/>
                        </a:lnSpc>
                        <a:spcBef>
                          <a:spcPts val="0"/>
                        </a:spcBef>
                        <a:spcAft>
                          <a:spcPts val="0"/>
                        </a:spcAft>
                        <a:buClr>
                          <a:srgbClr val="000000"/>
                        </a:buClr>
                        <a:buSzPts val="1100"/>
                        <a:buFont typeface="Arial"/>
                        <a:buNone/>
                      </a:pPr>
                      <a:r>
                        <a:rPr lang="en-US" sz="1300" u="none" cap="none" strike="noStrike">
                          <a:solidFill>
                            <a:srgbClr val="000000"/>
                          </a:solidFill>
                          <a:latin typeface="Plus Jakarta Sans"/>
                          <a:ea typeface="Plus Jakarta Sans"/>
                          <a:cs typeface="Plus Jakarta Sans"/>
                          <a:sym typeface="Plus Jakarta Sans"/>
                        </a:rPr>
                        <a:t>Think you’re too young for heart problems? Think again. Taking care of your heart now can help prevent heart disease later. Check these steps to see if you’re living heart-smart.</a:t>
                      </a:r>
                      <a:endParaRPr sz="1300" u="none" cap="none" strike="noStrike">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https://healthhub.crestnerhealth.com/wellness/healthy-living/think-youre-too-young-heart-problems-think-again</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000"/>
                        <a:buFont typeface="Arial"/>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1629125">
                <a:tc>
                  <a:txBody>
                    <a:bodyPr/>
                    <a:lstStyle/>
                    <a:p>
                      <a:pPr indent="0" lvl="0" marL="0" marR="0" rtl="0" algn="l">
                        <a:lnSpc>
                          <a:spcPct val="100000"/>
                        </a:lnSpc>
                        <a:spcBef>
                          <a:spcPts val="0"/>
                        </a:spcBef>
                        <a:spcAft>
                          <a:spcPts val="0"/>
                        </a:spcAft>
                        <a:buClr>
                          <a:srgbClr val="000000"/>
                        </a:buClr>
                        <a:buSzPts val="1000"/>
                        <a:buFont typeface="Arial"/>
                        <a:buNone/>
                      </a:pPr>
                      <a:r>
                        <a:rPr lang="en-US" sz="1300" u="none" cap="none" strike="noStrike">
                          <a:latin typeface="Plus Jakarta Sans"/>
                          <a:ea typeface="Plus Jakarta Sans"/>
                          <a:cs typeface="Plus Jakarta Sans"/>
                          <a:sym typeface="Plus Jakarta Sans"/>
                        </a:rPr>
                        <a:t>Stress is a part of life. But when it’s constant, it can raise your risk for heart disease. Luckily, following these tips can help keep your stress in check.</a:t>
                      </a:r>
                      <a:endParaRPr sz="1300" u="none" cap="none" strike="noStrike">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Clr>
                          <a:srgbClr val="000000"/>
                        </a:buClr>
                        <a:buSzPts val="1300"/>
                        <a:buFont typeface="Arial"/>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https://healthhub.crestnerhealth.com/heart-health/prevention/stress-can-increase-your-risk-heart-disease</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Clr>
                          <a:srgbClr val="000000"/>
                        </a:buClr>
                        <a:buSzPts val="1000"/>
                        <a:buFont typeface="Arial"/>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bl>
          </a:graphicData>
        </a:graphic>
      </p:graphicFrame>
      <p:sp>
        <p:nvSpPr>
          <p:cNvPr id="833" name="Google Shape;833;p6"/>
          <p:cNvSpPr txBox="1"/>
          <p:nvPr/>
        </p:nvSpPr>
        <p:spPr>
          <a:xfrm>
            <a:off x="9649425" y="3429150"/>
            <a:ext cx="1971000" cy="14775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100"/>
              <a:buFont typeface="Arial"/>
              <a:buNone/>
            </a:pPr>
            <a:r>
              <a:rPr b="1" i="0" lang="en-US" sz="1400" u="none" cap="none" strike="noStrike">
                <a:solidFill>
                  <a:schemeClr val="accent3"/>
                </a:solidFill>
                <a:latin typeface="Plus Jakarta Sans"/>
                <a:ea typeface="Plus Jakarta Sans"/>
                <a:cs typeface="Plus Jakarta Sans"/>
                <a:sym typeface="Plus Jakarta Sans"/>
              </a:rPr>
              <a:t>Make sure to replace “</a:t>
            </a:r>
            <a:r>
              <a:rPr b="1" lang="en-US">
                <a:solidFill>
                  <a:schemeClr val="accent3"/>
                </a:solidFill>
                <a:latin typeface="Plus Jakarta Sans"/>
                <a:ea typeface="Plus Jakarta Sans"/>
                <a:cs typeface="Plus Jakarta Sans"/>
                <a:sym typeface="Plus Jakarta Sans"/>
              </a:rPr>
              <a:t>healthhub.crestnerhealth.com</a:t>
            </a:r>
            <a:r>
              <a:rPr b="1" i="0" lang="en-US" sz="1400" u="none" cap="none" strike="noStrike">
                <a:solidFill>
                  <a:schemeClr val="accent3"/>
                </a:solidFill>
                <a:latin typeface="Plus Jakarta Sans"/>
                <a:ea typeface="Plus Jakarta Sans"/>
                <a:cs typeface="Plus Jakarta Sans"/>
                <a:sym typeface="Plus Jakarta Sans"/>
              </a:rPr>
              <a:t>” with your domain name in each link before you post it. </a:t>
            </a:r>
            <a:endParaRPr b="1" i="0" sz="1400" u="none" cap="none" strike="noStrike">
              <a:solidFill>
                <a:schemeClr val="accent3"/>
              </a:solidFill>
              <a:latin typeface="Plus Jakarta Sans"/>
              <a:ea typeface="Plus Jakarta Sans"/>
              <a:cs typeface="Plus Jakarta Sans"/>
              <a:sym typeface="Plus Jakarta Sans"/>
            </a:endParaRPr>
          </a:p>
        </p:txBody>
      </p:sp>
      <p:sp>
        <p:nvSpPr>
          <p:cNvPr id="834" name="Google Shape;834;p6"/>
          <p:cNvSpPr txBox="1"/>
          <p:nvPr/>
        </p:nvSpPr>
        <p:spPr>
          <a:xfrm>
            <a:off x="1174325" y="6050300"/>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b="0" i="1" sz="1300" u="none" cap="none" strike="noStrike">
              <a:solidFill>
                <a:srgbClr val="000000"/>
              </a:solidFill>
              <a:latin typeface="Plus Jakarta Sans"/>
              <a:ea typeface="Plus Jakarta Sans"/>
              <a:cs typeface="Plus Jakarta Sans"/>
              <a:sym typeface="Plus Jakarta Sans"/>
            </a:endParaRPr>
          </a:p>
        </p:txBody>
      </p:sp>
      <p:grpSp>
        <p:nvGrpSpPr>
          <p:cNvPr id="835" name="Google Shape;835;p6"/>
          <p:cNvGrpSpPr/>
          <p:nvPr/>
        </p:nvGrpSpPr>
        <p:grpSpPr>
          <a:xfrm>
            <a:off x="10294125" y="2747550"/>
            <a:ext cx="681600" cy="681600"/>
            <a:chOff x="10294125" y="2443000"/>
            <a:chExt cx="681600" cy="681600"/>
          </a:xfrm>
        </p:grpSpPr>
        <p:sp>
          <p:nvSpPr>
            <p:cNvPr id="836" name="Google Shape;836;p6"/>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837" name="Google Shape;837;p6"/>
            <p:cNvPicPr preferRelativeResize="0"/>
            <p:nvPr/>
          </p:nvPicPr>
          <p:blipFill rotWithShape="1">
            <a:blip r:embed="rId5">
              <a:alphaModFix/>
            </a:blip>
            <a:srcRect b="0" l="0" r="0" t="0"/>
            <a:stretch/>
          </p:blipFill>
          <p:spPr>
            <a:xfrm>
              <a:off x="10401437" y="2562524"/>
              <a:ext cx="466975" cy="442550"/>
            </a:xfrm>
            <a:prstGeom prst="rect">
              <a:avLst/>
            </a:prstGeom>
            <a:noFill/>
            <a:ln>
              <a:noFill/>
            </a:ln>
          </p:spPr>
        </p:pic>
      </p:grpSp>
      <p:pic>
        <p:nvPicPr>
          <p:cNvPr descr="A picture containing person, window, person&#10;&#10;Description automatically generated" id="838" name="Google Shape;838;p6"/>
          <p:cNvPicPr preferRelativeResize="0"/>
          <p:nvPr/>
        </p:nvPicPr>
        <p:blipFill rotWithShape="1">
          <a:blip r:embed="rId6">
            <a:alphaModFix/>
          </a:blip>
          <a:srcRect b="0" l="0" r="0" t="0"/>
          <a:stretch/>
        </p:blipFill>
        <p:spPr>
          <a:xfrm>
            <a:off x="7381900" y="2921000"/>
            <a:ext cx="1524000" cy="1016000"/>
          </a:xfrm>
          <a:prstGeom prst="rect">
            <a:avLst/>
          </a:prstGeom>
          <a:noFill/>
          <a:ln>
            <a:noFill/>
          </a:ln>
        </p:spPr>
      </p:pic>
      <p:pic>
        <p:nvPicPr>
          <p:cNvPr descr="A picture containing person, person, indoor&#10;&#10;Description automatically generated" id="839" name="Google Shape;839;p6"/>
          <p:cNvPicPr preferRelativeResize="0"/>
          <p:nvPr/>
        </p:nvPicPr>
        <p:blipFill rotWithShape="1">
          <a:blip r:embed="rId7">
            <a:alphaModFix/>
          </a:blip>
          <a:srcRect b="0" l="0" r="0" t="0"/>
          <a:stretch/>
        </p:blipFill>
        <p:spPr>
          <a:xfrm>
            <a:off x="7381900" y="4568376"/>
            <a:ext cx="1524000" cy="10159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4" name="Shape 844"/>
        <p:cNvGrpSpPr/>
        <p:nvPr/>
      </p:nvGrpSpPr>
      <p:grpSpPr>
        <a:xfrm>
          <a:off x="0" y="0"/>
          <a:ext cx="0" cy="0"/>
          <a:chOff x="0" y="0"/>
          <a:chExt cx="0" cy="0"/>
        </a:xfrm>
      </p:grpSpPr>
      <p:sp>
        <p:nvSpPr>
          <p:cNvPr id="845" name="Google Shape;845;p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Theme 2: Know your personal risks  </a:t>
            </a:r>
            <a:endParaRPr/>
          </a:p>
        </p:txBody>
      </p:sp>
      <p:graphicFrame>
        <p:nvGraphicFramePr>
          <p:cNvPr id="846" name="Google Shape;846;p7"/>
          <p:cNvGraphicFramePr/>
          <p:nvPr/>
        </p:nvGraphicFramePr>
        <p:xfrm>
          <a:off x="1092288" y="1877088"/>
          <a:ext cx="3000000" cy="3000000"/>
        </p:xfrm>
        <a:graphic>
          <a:graphicData uri="http://schemas.openxmlformats.org/drawingml/2006/table">
            <a:tbl>
              <a:tblPr>
                <a:noFill/>
                <a:tableStyleId>{0C90AE65-25BA-4CF8-977F-BAEB869ECE01}</a:tableStyleId>
              </a:tblPr>
              <a:tblGrid>
                <a:gridCol w="3891500"/>
                <a:gridCol w="2464050"/>
                <a:gridCol w="1936000"/>
              </a:tblGrid>
              <a:tr h="504075">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Messaging suggestion</a:t>
                      </a:r>
                      <a:endParaRPr i="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Content URL</a:t>
                      </a:r>
                      <a:endParaRPr b="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Suggested image*</a:t>
                      </a:r>
                      <a:endParaRPr i="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1219375">
                <a:tc>
                  <a:txBody>
                    <a:bodyPr/>
                    <a:lstStyle/>
                    <a:p>
                      <a:pPr indent="0" lvl="0" marL="0" marR="0" rtl="0" algn="l">
                        <a:lnSpc>
                          <a:spcPct val="100000"/>
                        </a:lnSpc>
                        <a:spcBef>
                          <a:spcPts val="0"/>
                        </a:spcBef>
                        <a:spcAft>
                          <a:spcPts val="0"/>
                        </a:spcAft>
                        <a:buClr>
                          <a:srgbClr val="000000"/>
                        </a:buClr>
                        <a:buSzPts val="1300"/>
                        <a:buFont typeface="Arial"/>
                        <a:buNone/>
                      </a:pPr>
                      <a:r>
                        <a:rPr lang="en-US" sz="1300" u="none" cap="none" strike="noStrike">
                          <a:latin typeface="Plus Jakarta Sans"/>
                          <a:ea typeface="Plus Jakarta Sans"/>
                          <a:cs typeface="Plus Jakarta Sans"/>
                          <a:sym typeface="Plus Jakarta Sans"/>
                        </a:rPr>
                        <a:t>Few women realize heart disease is their greatest health threat. Do you know your risk level? Take our quiz to see how much you know about heart disease in women.</a:t>
                      </a:r>
                      <a:endParaRPr sz="1300" u="none" cap="none" strike="noStrike">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https://healthhub.crestnerhealth.com/heart-health/prevention/heart-quiz-women-only</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000"/>
                        <a:buFont typeface="Arial"/>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1156050">
                <a:tc>
                  <a:txBody>
                    <a:bodyPr/>
                    <a:lstStyle/>
                    <a:p>
                      <a:pPr indent="0" lvl="0" marL="0" marR="0" rtl="0" algn="l">
                        <a:lnSpc>
                          <a:spcPct val="100000"/>
                        </a:lnSpc>
                        <a:spcBef>
                          <a:spcPts val="0"/>
                        </a:spcBef>
                        <a:spcAft>
                          <a:spcPts val="0"/>
                        </a:spcAft>
                        <a:buClr>
                          <a:srgbClr val="000000"/>
                        </a:buClr>
                        <a:buSzPts val="1300"/>
                        <a:buFont typeface="Arial"/>
                        <a:buNone/>
                      </a:pPr>
                      <a:r>
                        <a:rPr lang="en-US" sz="1300" u="none" cap="none" strike="noStrike">
                          <a:latin typeface="Plus Jakarta Sans"/>
                          <a:ea typeface="Plus Jakarta Sans"/>
                          <a:cs typeface="Plus Jakarta Sans"/>
                          <a:sym typeface="Plus Jakarta Sans"/>
                        </a:rPr>
                        <a:t>If you’re African American, you’re more likely to have high blood pressure than most. Don’t let the condition rule your life—or put you at risk for heart disease.</a:t>
                      </a:r>
                      <a:endParaRPr sz="1300" u="none" cap="none" strike="noStrike">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https://healthhub.crestnerhealth.com/heart-health/causes/high-blood-pressure-and-african-americans</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Clr>
                          <a:srgbClr val="000000"/>
                        </a:buClr>
                        <a:buSzPts val="1000"/>
                        <a:buFont typeface="Arial"/>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1182400">
                <a:tc>
                  <a:txBody>
                    <a:bodyPr/>
                    <a:lstStyle/>
                    <a:p>
                      <a:pPr indent="0" lvl="0" marL="0" marR="0" rtl="0" algn="l">
                        <a:lnSpc>
                          <a:spcPct val="100000"/>
                        </a:lnSpc>
                        <a:spcBef>
                          <a:spcPts val="0"/>
                        </a:spcBef>
                        <a:spcAft>
                          <a:spcPts val="0"/>
                        </a:spcAft>
                        <a:buClr>
                          <a:srgbClr val="000000"/>
                        </a:buClr>
                        <a:buSzPts val="1100"/>
                        <a:buFont typeface="Arial"/>
                        <a:buNone/>
                      </a:pPr>
                      <a:r>
                        <a:rPr lang="en-US" sz="1300" u="none" cap="none" strike="noStrike">
                          <a:latin typeface="Plus Jakarta Sans"/>
                          <a:ea typeface="Plus Jakarta Sans"/>
                          <a:cs typeface="Plus Jakarta Sans"/>
                          <a:sym typeface="Plus Jakarta Sans"/>
                        </a:rPr>
                        <a:t>Chest pain may seem like a telltale sign of a heart attack, but did you know symptoms vary from person to person? Learn the most common signs to watch for.</a:t>
                      </a:r>
                      <a:endParaRPr sz="1300" u="none" cap="none" strike="noStrike">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https://healthhub.crestnerhealth.com/heart-health/types/heart-attack</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000"/>
                        <a:buFont typeface="Arial"/>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847" name="Google Shape;847;p7"/>
          <p:cNvSpPr txBox="1"/>
          <p:nvPr/>
        </p:nvSpPr>
        <p:spPr>
          <a:xfrm>
            <a:off x="9649425" y="3429150"/>
            <a:ext cx="1971000" cy="14775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100"/>
              <a:buFont typeface="Arial"/>
              <a:buNone/>
            </a:pPr>
            <a:r>
              <a:rPr b="1" i="0" lang="en-US" sz="1400" u="none" cap="none" strike="noStrike">
                <a:solidFill>
                  <a:schemeClr val="accent3"/>
                </a:solidFill>
                <a:latin typeface="Plus Jakarta Sans"/>
                <a:ea typeface="Plus Jakarta Sans"/>
                <a:cs typeface="Plus Jakarta Sans"/>
                <a:sym typeface="Plus Jakarta Sans"/>
              </a:rPr>
              <a:t>Quizzes &amp; Risk Assessments encourage user interaction when used in Facebook posts.</a:t>
            </a:r>
            <a:endParaRPr b="1" i="0" sz="1400" u="none" cap="none" strike="noStrike">
              <a:solidFill>
                <a:schemeClr val="accent3"/>
              </a:solidFill>
              <a:latin typeface="Plus Jakarta Sans"/>
              <a:ea typeface="Plus Jakarta Sans"/>
              <a:cs typeface="Plus Jakarta Sans"/>
              <a:sym typeface="Plus Jakarta Sans"/>
            </a:endParaRPr>
          </a:p>
        </p:txBody>
      </p:sp>
      <p:sp>
        <p:nvSpPr>
          <p:cNvPr id="848" name="Google Shape;848;p7"/>
          <p:cNvSpPr txBox="1"/>
          <p:nvPr/>
        </p:nvSpPr>
        <p:spPr>
          <a:xfrm>
            <a:off x="1174325" y="6050300"/>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b="0" i="1" sz="1300" u="none" cap="none" strike="noStrike">
              <a:solidFill>
                <a:srgbClr val="000000"/>
              </a:solidFill>
              <a:latin typeface="Plus Jakarta Sans"/>
              <a:ea typeface="Plus Jakarta Sans"/>
              <a:cs typeface="Plus Jakarta Sans"/>
              <a:sym typeface="Plus Jakarta Sans"/>
            </a:endParaRPr>
          </a:p>
        </p:txBody>
      </p:sp>
      <p:pic>
        <p:nvPicPr>
          <p:cNvPr descr="A picture containing indoor, window, person, table&#10;&#10;Description automatically generated" id="849" name="Google Shape;849;p7"/>
          <p:cNvPicPr preferRelativeResize="0"/>
          <p:nvPr/>
        </p:nvPicPr>
        <p:blipFill rotWithShape="1">
          <a:blip r:embed="rId6">
            <a:alphaModFix/>
          </a:blip>
          <a:srcRect b="0" l="0" r="0" t="0"/>
          <a:stretch/>
        </p:blipFill>
        <p:spPr>
          <a:xfrm>
            <a:off x="7600725" y="2381163"/>
            <a:ext cx="1524000" cy="1016000"/>
          </a:xfrm>
          <a:prstGeom prst="rect">
            <a:avLst/>
          </a:prstGeom>
          <a:noFill/>
          <a:ln>
            <a:noFill/>
          </a:ln>
        </p:spPr>
      </p:pic>
      <p:pic>
        <p:nvPicPr>
          <p:cNvPr descr="A person holding a frisbee next to another person&#10;&#10;Description automatically generated with medium confidence" id="850" name="Google Shape;850;p7"/>
          <p:cNvPicPr preferRelativeResize="0"/>
          <p:nvPr/>
        </p:nvPicPr>
        <p:blipFill rotWithShape="1">
          <a:blip r:embed="rId7">
            <a:alphaModFix/>
          </a:blip>
          <a:srcRect b="0" l="0" r="0" t="0"/>
          <a:stretch/>
        </p:blipFill>
        <p:spPr>
          <a:xfrm>
            <a:off x="7600725" y="3669861"/>
            <a:ext cx="1524000" cy="996076"/>
          </a:xfrm>
          <a:prstGeom prst="rect">
            <a:avLst/>
          </a:prstGeom>
          <a:noFill/>
          <a:ln>
            <a:noFill/>
          </a:ln>
        </p:spPr>
      </p:pic>
      <p:pic>
        <p:nvPicPr>
          <p:cNvPr descr="Two people in a kitchen&#10;&#10;Description automatically generated with medium confidence" id="851" name="Google Shape;851;p7"/>
          <p:cNvPicPr preferRelativeResize="0"/>
          <p:nvPr/>
        </p:nvPicPr>
        <p:blipFill rotWithShape="1">
          <a:blip r:embed="rId8">
            <a:alphaModFix/>
          </a:blip>
          <a:srcRect b="0" l="0" r="0" t="0"/>
          <a:stretch/>
        </p:blipFill>
        <p:spPr>
          <a:xfrm>
            <a:off x="7600725" y="4848838"/>
            <a:ext cx="1524000" cy="1016000"/>
          </a:xfrm>
          <a:prstGeom prst="rect">
            <a:avLst/>
          </a:prstGeom>
          <a:noFill/>
          <a:ln>
            <a:noFill/>
          </a:ln>
        </p:spPr>
      </p:pic>
      <p:grpSp>
        <p:nvGrpSpPr>
          <p:cNvPr id="852" name="Google Shape;852;p7"/>
          <p:cNvGrpSpPr/>
          <p:nvPr/>
        </p:nvGrpSpPr>
        <p:grpSpPr>
          <a:xfrm>
            <a:off x="10294125" y="2713225"/>
            <a:ext cx="681600" cy="681600"/>
            <a:chOff x="10294125" y="1691525"/>
            <a:chExt cx="681600" cy="681600"/>
          </a:xfrm>
        </p:grpSpPr>
        <p:sp>
          <p:nvSpPr>
            <p:cNvPr id="853" name="Google Shape;853;p7"/>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854" name="Google Shape;854;p7"/>
            <p:cNvPicPr preferRelativeResize="0"/>
            <p:nvPr/>
          </p:nvPicPr>
          <p:blipFill rotWithShape="1">
            <a:blip r:embed="rId9">
              <a:alphaModFix/>
            </a:blip>
            <a:srcRect b="0" l="0" r="0" t="0"/>
            <a:stretch/>
          </p:blipFill>
          <p:spPr>
            <a:xfrm>
              <a:off x="10419913" y="1813734"/>
              <a:ext cx="430025" cy="437175"/>
            </a:xfrm>
            <a:prstGeom prst="rect">
              <a:avLst/>
            </a:prstGeom>
            <a:noFill/>
            <a:ln>
              <a:noFill/>
            </a:ln>
          </p:spPr>
        </p:pic>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9" name="Shape 859"/>
        <p:cNvGrpSpPr/>
        <p:nvPr/>
      </p:nvGrpSpPr>
      <p:grpSpPr>
        <a:xfrm>
          <a:off x="0" y="0"/>
          <a:ext cx="0" cy="0"/>
          <a:chOff x="0" y="0"/>
          <a:chExt cx="0" cy="0"/>
        </a:xfrm>
      </p:grpSpPr>
      <p:sp>
        <p:nvSpPr>
          <p:cNvPr id="860" name="Google Shape;860;p8"/>
          <p:cNvSpPr txBox="1"/>
          <p:nvPr>
            <p:ph type="title"/>
          </p:nvPr>
        </p:nvSpPr>
        <p:spPr>
          <a:xfrm>
            <a:off x="740675" y="65925"/>
            <a:ext cx="112380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Theme 3: Resources available in English and Spanish</a:t>
            </a:r>
            <a:endParaRPr/>
          </a:p>
        </p:txBody>
      </p:sp>
      <p:sp>
        <p:nvSpPr>
          <p:cNvPr id="861" name="Google Shape;861;p8"/>
          <p:cNvSpPr txBox="1"/>
          <p:nvPr/>
        </p:nvSpPr>
        <p:spPr>
          <a:xfrm>
            <a:off x="9566850" y="3124350"/>
            <a:ext cx="1986300" cy="1046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100"/>
              <a:buFont typeface="Arial"/>
              <a:buNone/>
            </a:pPr>
            <a:r>
              <a:rPr b="1" i="0" lang="en-US" sz="1400" u="none" cap="none" strike="noStrike">
                <a:solidFill>
                  <a:schemeClr val="accent3"/>
                </a:solidFill>
                <a:latin typeface="Plus Jakarta Sans"/>
                <a:ea typeface="Plus Jakarta Sans"/>
                <a:cs typeface="Plus Jakarta Sans"/>
                <a:sym typeface="Plus Jakarta Sans"/>
              </a:rPr>
              <a:t>Reach your largest audience using our English and Spanish resources</a:t>
            </a:r>
            <a:endParaRPr b="1" i="0" sz="1400" u="none" cap="none" strike="noStrike">
              <a:solidFill>
                <a:schemeClr val="accent3"/>
              </a:solidFill>
              <a:latin typeface="Plus Jakarta Sans"/>
              <a:ea typeface="Plus Jakarta Sans"/>
              <a:cs typeface="Plus Jakarta Sans"/>
              <a:sym typeface="Plus Jakarta Sans"/>
            </a:endParaRPr>
          </a:p>
        </p:txBody>
      </p:sp>
      <p:grpSp>
        <p:nvGrpSpPr>
          <p:cNvPr id="862" name="Google Shape;862;p8"/>
          <p:cNvGrpSpPr/>
          <p:nvPr/>
        </p:nvGrpSpPr>
        <p:grpSpPr>
          <a:xfrm>
            <a:off x="10219200" y="2408425"/>
            <a:ext cx="681600" cy="681600"/>
            <a:chOff x="10294125" y="1691525"/>
            <a:chExt cx="681600" cy="681600"/>
          </a:xfrm>
        </p:grpSpPr>
        <p:sp>
          <p:nvSpPr>
            <p:cNvPr id="863" name="Google Shape;863;p8"/>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864" name="Google Shape;864;p8"/>
            <p:cNvPicPr preferRelativeResize="0"/>
            <p:nvPr/>
          </p:nvPicPr>
          <p:blipFill rotWithShape="1">
            <a:blip r:embed="rId3">
              <a:alphaModFix/>
            </a:blip>
            <a:srcRect b="0" l="0" r="0" t="0"/>
            <a:stretch/>
          </p:blipFill>
          <p:spPr>
            <a:xfrm>
              <a:off x="10419913" y="1813734"/>
              <a:ext cx="430025" cy="437175"/>
            </a:xfrm>
            <a:prstGeom prst="rect">
              <a:avLst/>
            </a:prstGeom>
            <a:noFill/>
            <a:ln>
              <a:noFill/>
            </a:ln>
          </p:spPr>
        </p:pic>
      </p:grpSp>
      <p:graphicFrame>
        <p:nvGraphicFramePr>
          <p:cNvPr id="865" name="Google Shape;865;p8"/>
          <p:cNvGraphicFramePr/>
          <p:nvPr/>
        </p:nvGraphicFramePr>
        <p:xfrm>
          <a:off x="1152688" y="1534125"/>
          <a:ext cx="3000000" cy="3000000"/>
        </p:xfrm>
        <a:graphic>
          <a:graphicData uri="http://schemas.openxmlformats.org/drawingml/2006/table">
            <a:tbl>
              <a:tblPr>
                <a:noFill/>
                <a:tableStyleId>{0C90AE65-25BA-4CF8-977F-BAEB869ECE01}</a:tableStyleId>
              </a:tblPr>
              <a:tblGrid>
                <a:gridCol w="2434925"/>
                <a:gridCol w="3985150"/>
                <a:gridCol w="1943250"/>
              </a:tblGrid>
              <a:tr h="452875">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Messaging suggestion</a:t>
                      </a:r>
                      <a:endParaRPr i="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Content URL</a:t>
                      </a:r>
                      <a:endParaRPr b="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Suggested Image*</a:t>
                      </a:r>
                      <a:endParaRPr i="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alpha val="0"/>
                        </a:schemeClr>
                      </a:solidFill>
                      <a:prstDash val="solid"/>
                      <a:round/>
                      <a:headEnd len="sm" w="sm" type="none"/>
                      <a:tailEnd len="sm" w="sm" type="none"/>
                    </a:lnB>
                    <a:solidFill>
                      <a:schemeClr val="accent3"/>
                    </a:solidFill>
                  </a:tcPr>
                </a:tc>
              </a:tr>
              <a:tr h="1093525">
                <a:tc rowSpan="2">
                  <a:txBody>
                    <a:bodyPr/>
                    <a:lstStyle/>
                    <a:p>
                      <a:pPr indent="0" lvl="0" marL="0" marR="0" rtl="0" algn="l">
                        <a:lnSpc>
                          <a:spcPct val="100000"/>
                        </a:lnSpc>
                        <a:spcBef>
                          <a:spcPts val="0"/>
                        </a:spcBef>
                        <a:spcAft>
                          <a:spcPts val="0"/>
                        </a:spcAft>
                        <a:buClr>
                          <a:srgbClr val="000000"/>
                        </a:buClr>
                        <a:buSzPts val="1300"/>
                        <a:buFont typeface="Arial"/>
                        <a:buNone/>
                      </a:pPr>
                      <a:r>
                        <a:rPr lang="en-US" sz="1300" u="none" cap="none" strike="noStrike">
                          <a:solidFill>
                            <a:srgbClr val="000000"/>
                          </a:solidFill>
                          <a:latin typeface="Plus Jakarta Sans"/>
                          <a:ea typeface="Plus Jakarta Sans"/>
                          <a:cs typeface="Plus Jakarta Sans"/>
                          <a:sym typeface="Plus Jakarta Sans"/>
                        </a:rPr>
                        <a:t>You’ve heard it before: Eat your fruits and veggies. But what about grains, dairy, and protein? Find out how to balance your plate to reap the heart-healthy rewards </a:t>
                      </a:r>
                      <a:endParaRPr sz="1300" u="none" cap="none" strike="noStrike">
                        <a:solidFill>
                          <a:srgbClr val="000000"/>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rowSpan="2">
                  <a:txBody>
                    <a:bodyPr/>
                    <a:lstStyle/>
                    <a:p>
                      <a:pPr indent="0" lvl="0" marL="0" marR="0" rtl="0" algn="l">
                        <a:lnSpc>
                          <a:spcPct val="100000"/>
                        </a:lnSpc>
                        <a:spcBef>
                          <a:spcPts val="0"/>
                        </a:spcBef>
                        <a:spcAft>
                          <a:spcPts val="0"/>
                        </a:spcAft>
                        <a:buClr>
                          <a:srgbClr val="000000"/>
                        </a:buClr>
                        <a:buSzPts val="1300"/>
                        <a:buFont typeface="Arial"/>
                        <a:buNone/>
                      </a:pPr>
                      <a:r>
                        <a:rPr lang="en-US" sz="1100" u="none" cap="none" strike="noStrike">
                          <a:solidFill>
                            <a:schemeClr val="accent3"/>
                          </a:solidFill>
                          <a:latin typeface="Plus Jakarta Sans"/>
                          <a:ea typeface="Plus Jakarta Sans"/>
                          <a:cs typeface="Plus Jakarta Sans"/>
                          <a:sym typeface="Plus Jakarta Sans"/>
                        </a:rPr>
                        <a:t>English: </a:t>
                      </a:r>
                      <a:endParaRPr sz="1100" u="none" cap="none" strike="noStrike">
                        <a:solidFill>
                          <a:schemeClr val="accent3"/>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Clr>
                          <a:srgbClr val="000000"/>
                        </a:buClr>
                        <a:buSzPts val="1300"/>
                        <a:buFont typeface="Arial"/>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https://healthhub.crestnerhealth.com/heart-health/prevention/diet-help-prevent-heart-disease</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Clr>
                          <a:srgbClr val="000000"/>
                        </a:buClr>
                        <a:buSzPts val="1300"/>
                        <a:buFont typeface="Arial"/>
                        <a:buNone/>
                      </a:pPr>
                      <a:r>
                        <a:t/>
                      </a:r>
                      <a:endParaRPr sz="1100" u="none" cap="none" strike="noStrike">
                        <a:solidFill>
                          <a:schemeClr val="accent3"/>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Clr>
                          <a:srgbClr val="000000"/>
                        </a:buClr>
                        <a:buSzPts val="1300"/>
                        <a:buFont typeface="Arial"/>
                        <a:buNone/>
                      </a:pPr>
                      <a:r>
                        <a:rPr lang="en-US" sz="1100" u="none" cap="none" strike="noStrike">
                          <a:solidFill>
                            <a:schemeClr val="accent3"/>
                          </a:solidFill>
                          <a:latin typeface="Plus Jakarta Sans"/>
                          <a:ea typeface="Plus Jakarta Sans"/>
                          <a:cs typeface="Plus Jakarta Sans"/>
                          <a:sym typeface="Plus Jakarta Sans"/>
                        </a:rPr>
                        <a:t>Spanish: </a:t>
                      </a:r>
                      <a:endParaRPr sz="1100" u="none" cap="none" strike="noStrike">
                        <a:solidFill>
                          <a:schemeClr val="accent3"/>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Clr>
                          <a:srgbClr val="000000"/>
                        </a:buClr>
                        <a:buSzPts val="1300"/>
                        <a:buFont typeface="Arial"/>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https://healthhub.crestnerhealth.com/heart-health/prevention/diet-help-prevent-heart-disease?language_content_entity=es</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rowSpan="2">
                  <a:txBody>
                    <a:bodyPr/>
                    <a:lstStyle/>
                    <a:p>
                      <a:pPr indent="0" lvl="0" marL="0" marR="0" rtl="0" algn="l">
                        <a:lnSpc>
                          <a:spcPct val="100000"/>
                        </a:lnSpc>
                        <a:spcBef>
                          <a:spcPts val="0"/>
                        </a:spcBef>
                        <a:spcAft>
                          <a:spcPts val="0"/>
                        </a:spcAft>
                        <a:buClr>
                          <a:srgbClr val="000000"/>
                        </a:buClr>
                        <a:buSzPts val="1000"/>
                        <a:buFont typeface="Arial"/>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chemeClr val="lt2">
                          <a:alpha val="0"/>
                        </a:schemeClr>
                      </a:solidFill>
                      <a:prstDash val="solid"/>
                      <a:round/>
                      <a:headEnd len="sm" w="sm" type="none"/>
                      <a:tailEnd len="sm" w="sm" type="none"/>
                    </a:lnR>
                    <a:lnT cap="flat" cmpd="sng" w="9525">
                      <a:solidFill>
                        <a:schemeClr val="lt2">
                          <a:alpha val="0"/>
                        </a:schemeClr>
                      </a:solidFill>
                      <a:prstDash val="solid"/>
                      <a:round/>
                      <a:headEnd len="sm" w="sm" type="none"/>
                      <a:tailEnd len="sm" w="sm" type="none"/>
                    </a:lnT>
                    <a:lnB cap="flat" cmpd="sng" w="9525">
                      <a:solidFill>
                        <a:schemeClr val="lt2">
                          <a:alpha val="0"/>
                        </a:schemeClr>
                      </a:solidFill>
                      <a:prstDash val="solid"/>
                      <a:round/>
                      <a:headEnd len="sm" w="sm" type="none"/>
                      <a:tailEnd len="sm" w="sm" type="none"/>
                    </a:lnB>
                    <a:solidFill>
                      <a:schemeClr val="lt2"/>
                    </a:solidFill>
                  </a:tcPr>
                </a:tc>
              </a:tr>
              <a:tr h="636175">
                <a:tc vMerge="1"/>
                <a:tc vMerge="1"/>
                <a:tc vMerge="1"/>
              </a:tr>
              <a:tr h="1093525">
                <a:tc rowSpan="2">
                  <a:txBody>
                    <a:bodyPr/>
                    <a:lstStyle/>
                    <a:p>
                      <a:pPr indent="0" lvl="0" marL="0" marR="0" rtl="0" algn="l">
                        <a:lnSpc>
                          <a:spcPct val="100000"/>
                        </a:lnSpc>
                        <a:spcBef>
                          <a:spcPts val="0"/>
                        </a:spcBef>
                        <a:spcAft>
                          <a:spcPts val="0"/>
                        </a:spcAft>
                        <a:buClr>
                          <a:srgbClr val="000000"/>
                        </a:buClr>
                        <a:buSzPts val="1300"/>
                        <a:buFont typeface="Arial"/>
                        <a:buNone/>
                      </a:pPr>
                      <a:r>
                        <a:rPr lang="en-US" sz="1300" u="none" cap="none" strike="noStrike">
                          <a:solidFill>
                            <a:srgbClr val="000000"/>
                          </a:solidFill>
                          <a:latin typeface="Plus Jakarta Sans"/>
                          <a:ea typeface="Plus Jakarta Sans"/>
                          <a:cs typeface="Plus Jakarta Sans"/>
                          <a:sym typeface="Plus Jakarta Sans"/>
                        </a:rPr>
                        <a:t>Ready, set, move! Daily bursts of physical activity for 30 minutes can help boost your heart health. Follow these tips to build more exercise into your routine </a:t>
                      </a:r>
                      <a:endParaRPr sz="1300" u="none" cap="none" strike="noStrike">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rowSpan="2">
                  <a:txBody>
                    <a:bodyPr/>
                    <a:lstStyle/>
                    <a:p>
                      <a:pPr indent="0" lvl="0" marL="0" marR="0" rtl="0" algn="l">
                        <a:lnSpc>
                          <a:spcPct val="100000"/>
                        </a:lnSpc>
                        <a:spcBef>
                          <a:spcPts val="0"/>
                        </a:spcBef>
                        <a:spcAft>
                          <a:spcPts val="0"/>
                        </a:spcAft>
                        <a:buClr>
                          <a:srgbClr val="000000"/>
                        </a:buClr>
                        <a:buSzPts val="1300"/>
                        <a:buFont typeface="Arial"/>
                        <a:buNone/>
                      </a:pPr>
                      <a:r>
                        <a:rPr lang="en-US" sz="1100" u="none" cap="none" strike="noStrike">
                          <a:solidFill>
                            <a:schemeClr val="accent3"/>
                          </a:solidFill>
                          <a:latin typeface="Plus Jakarta Sans"/>
                          <a:ea typeface="Plus Jakarta Sans"/>
                          <a:cs typeface="Plus Jakarta Sans"/>
                          <a:sym typeface="Plus Jakarta Sans"/>
                        </a:rPr>
                        <a:t>English: </a:t>
                      </a:r>
                      <a:endParaRPr sz="1100" u="none" cap="none" strike="noStrike">
                        <a:solidFill>
                          <a:schemeClr val="accent3"/>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Clr>
                          <a:srgbClr val="000000"/>
                        </a:buClr>
                        <a:buSzPts val="1300"/>
                        <a:buFont typeface="Arial"/>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https://healthhub.crestnerhealth.com/wellness/healthy-living/creating-exercise-program</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Clr>
                          <a:srgbClr val="000000"/>
                        </a:buClr>
                        <a:buSzPts val="1300"/>
                        <a:buFont typeface="Arial"/>
                        <a:buNone/>
                      </a:pPr>
                      <a:r>
                        <a:t/>
                      </a:r>
                      <a:endParaRPr sz="1100" u="none" cap="none" strike="noStrike">
                        <a:solidFill>
                          <a:schemeClr val="accent3"/>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Clr>
                          <a:srgbClr val="000000"/>
                        </a:buClr>
                        <a:buSzPts val="1300"/>
                        <a:buFont typeface="Arial"/>
                        <a:buNone/>
                      </a:pPr>
                      <a:r>
                        <a:rPr lang="en-US" sz="1100" u="none" cap="none" strike="noStrike">
                          <a:solidFill>
                            <a:schemeClr val="accent3"/>
                          </a:solidFill>
                          <a:latin typeface="Plus Jakarta Sans"/>
                          <a:ea typeface="Plus Jakarta Sans"/>
                          <a:cs typeface="Plus Jakarta Sans"/>
                          <a:sym typeface="Plus Jakarta Sans"/>
                        </a:rPr>
                        <a:t>Spanish: </a:t>
                      </a:r>
                      <a:endParaRPr sz="1100" u="none" cap="none" strike="noStrike">
                        <a:solidFill>
                          <a:schemeClr val="accent3"/>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Clr>
                          <a:srgbClr val="000000"/>
                        </a:buClr>
                        <a:buSzPts val="1300"/>
                        <a:buFont typeface="Arial"/>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https://healthhub.crestnerhealth.com/wellness/healthy-living/creating-exercise-program?language_content_entity=es</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rowSpan="2">
                  <a:txBody>
                    <a:bodyPr/>
                    <a:lstStyle/>
                    <a:p>
                      <a:pPr indent="0" lvl="0" marL="0" marR="0" rtl="0" algn="l">
                        <a:lnSpc>
                          <a:spcPct val="100000"/>
                        </a:lnSpc>
                        <a:spcBef>
                          <a:spcPts val="0"/>
                        </a:spcBef>
                        <a:spcAft>
                          <a:spcPts val="0"/>
                        </a:spcAft>
                        <a:buClr>
                          <a:srgbClr val="000000"/>
                        </a:buClr>
                        <a:buSzPts val="1000"/>
                        <a:buFont typeface="Arial"/>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chemeClr val="lt2">
                          <a:alpha val="0"/>
                        </a:schemeClr>
                      </a:solidFill>
                      <a:prstDash val="solid"/>
                      <a:round/>
                      <a:headEnd len="sm" w="sm" type="none"/>
                      <a:tailEnd len="sm" w="sm" type="none"/>
                    </a:lnR>
                    <a:lnT cap="flat" cmpd="sng" w="9525">
                      <a:solidFill>
                        <a:schemeClr val="lt2">
                          <a:alpha val="0"/>
                        </a:schemeClr>
                      </a:solidFill>
                      <a:prstDash val="solid"/>
                      <a:round/>
                      <a:headEnd len="sm" w="sm" type="none"/>
                      <a:tailEnd len="sm" w="sm" type="none"/>
                    </a:lnT>
                    <a:lnB cap="flat" cmpd="sng" w="9525">
                      <a:solidFill>
                        <a:schemeClr val="lt2">
                          <a:alpha val="0"/>
                        </a:schemeClr>
                      </a:solidFill>
                      <a:prstDash val="solid"/>
                      <a:round/>
                      <a:headEnd len="sm" w="sm" type="none"/>
                      <a:tailEnd len="sm" w="sm" type="none"/>
                    </a:lnB>
                    <a:solidFill>
                      <a:schemeClr val="lt1"/>
                    </a:solidFill>
                  </a:tcPr>
                </a:tc>
              </a:tr>
              <a:tr h="796250">
                <a:tc vMerge="1"/>
                <a:tc vMerge="1"/>
                <a:tc vMerge="1"/>
              </a:tr>
            </a:tbl>
          </a:graphicData>
        </a:graphic>
      </p:graphicFrame>
      <p:sp>
        <p:nvSpPr>
          <p:cNvPr id="866" name="Google Shape;866;p8"/>
          <p:cNvSpPr txBox="1"/>
          <p:nvPr/>
        </p:nvSpPr>
        <p:spPr>
          <a:xfrm>
            <a:off x="1152700" y="6191850"/>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b="0" i="1" sz="1300" u="none" cap="none" strike="noStrike">
              <a:solidFill>
                <a:srgbClr val="000000"/>
              </a:solidFill>
              <a:latin typeface="Plus Jakarta Sans"/>
              <a:ea typeface="Plus Jakarta Sans"/>
              <a:cs typeface="Plus Jakarta Sans"/>
              <a:sym typeface="Plus Jakarta Sans"/>
            </a:endParaRPr>
          </a:p>
        </p:txBody>
      </p:sp>
      <p:pic>
        <p:nvPicPr>
          <p:cNvPr descr="A picture containing person, indoor, window, child&#10;&#10;Description automatically generated" id="867" name="Google Shape;867;p8"/>
          <p:cNvPicPr preferRelativeResize="0"/>
          <p:nvPr/>
        </p:nvPicPr>
        <p:blipFill rotWithShape="1">
          <a:blip r:embed="rId8">
            <a:alphaModFix/>
          </a:blip>
          <a:srcRect b="0" l="0" r="0" t="0"/>
          <a:stretch/>
        </p:blipFill>
        <p:spPr>
          <a:xfrm>
            <a:off x="7703250" y="2427092"/>
            <a:ext cx="1524000" cy="1016007"/>
          </a:xfrm>
          <a:prstGeom prst="rect">
            <a:avLst/>
          </a:prstGeom>
          <a:noFill/>
          <a:ln>
            <a:noFill/>
          </a:ln>
        </p:spPr>
      </p:pic>
      <p:pic>
        <p:nvPicPr>
          <p:cNvPr descr="A picture containing tree, outdoor, grass, person&#10;&#10;Description automatically generated" id="868" name="Google Shape;868;p8"/>
          <p:cNvPicPr preferRelativeResize="0"/>
          <p:nvPr/>
        </p:nvPicPr>
        <p:blipFill rotWithShape="1">
          <a:blip r:embed="rId9">
            <a:alphaModFix/>
          </a:blip>
          <a:srcRect b="0" l="0" r="0" t="0"/>
          <a:stretch/>
        </p:blipFill>
        <p:spPr>
          <a:xfrm>
            <a:off x="7703250" y="4478575"/>
            <a:ext cx="1524000" cy="1016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3" name="Shape 873"/>
        <p:cNvGrpSpPr/>
        <p:nvPr/>
      </p:nvGrpSpPr>
      <p:grpSpPr>
        <a:xfrm>
          <a:off x="0" y="0"/>
          <a:ext cx="0" cy="0"/>
          <a:chOff x="0" y="0"/>
          <a:chExt cx="0" cy="0"/>
        </a:xfrm>
      </p:grpSpPr>
      <p:graphicFrame>
        <p:nvGraphicFramePr>
          <p:cNvPr id="874" name="Google Shape;874;p9"/>
          <p:cNvGraphicFramePr/>
          <p:nvPr/>
        </p:nvGraphicFramePr>
        <p:xfrm>
          <a:off x="1174313" y="1915125"/>
          <a:ext cx="3000000" cy="3000000"/>
        </p:xfrm>
        <a:graphic>
          <a:graphicData uri="http://schemas.openxmlformats.org/drawingml/2006/table">
            <a:tbl>
              <a:tblPr>
                <a:noFill/>
                <a:tableStyleId>{0C90AE65-25BA-4CF8-977F-BAEB869ECE01}</a:tableStyleId>
              </a:tblPr>
              <a:tblGrid>
                <a:gridCol w="2573750"/>
                <a:gridCol w="3525275"/>
                <a:gridCol w="1961900"/>
              </a:tblGrid>
              <a:tr h="492000">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Messaging suggestion</a:t>
                      </a:r>
                      <a:endParaRPr i="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Content URL</a:t>
                      </a:r>
                      <a:endParaRPr b="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400" u="none" cap="none" strike="noStrike">
                          <a:solidFill>
                            <a:schemeClr val="lt2"/>
                          </a:solidFill>
                          <a:latin typeface="Plus Jakarta Sans"/>
                          <a:ea typeface="Plus Jakarta Sans"/>
                          <a:cs typeface="Plus Jakarta Sans"/>
                          <a:sym typeface="Plus Jakarta Sans"/>
                        </a:rPr>
                        <a:t>Suggested Image*</a:t>
                      </a:r>
                      <a:endParaRPr i="1" sz="14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1654725">
                <a:tc>
                  <a:txBody>
                    <a:bodyPr/>
                    <a:lstStyle/>
                    <a:p>
                      <a:pPr indent="0" lvl="0" marL="0" marR="0" rtl="0" algn="l">
                        <a:lnSpc>
                          <a:spcPct val="100000"/>
                        </a:lnSpc>
                        <a:spcBef>
                          <a:spcPts val="0"/>
                        </a:spcBef>
                        <a:spcAft>
                          <a:spcPts val="0"/>
                        </a:spcAft>
                        <a:buClr>
                          <a:srgbClr val="000000"/>
                        </a:buClr>
                        <a:buSzPts val="1100"/>
                        <a:buFont typeface="Arial"/>
                        <a:buNone/>
                      </a:pPr>
                      <a:r>
                        <a:rPr lang="en-US" sz="1300" u="none" cap="none" strike="noStrike">
                          <a:solidFill>
                            <a:srgbClr val="000000"/>
                          </a:solidFill>
                          <a:latin typeface="Plus Jakarta Sans"/>
                          <a:ea typeface="Plus Jakarta Sans"/>
                          <a:cs typeface="Plus Jakarta Sans"/>
                          <a:sym typeface="Plus Jakarta Sans"/>
                        </a:rPr>
                        <a:t>Heart attack, heart disease, stroke—smoking raises your risk for all three. But when you quit, you cut your risk for these conditions by half. Make a plan to quit.</a:t>
                      </a:r>
                      <a:endParaRPr sz="1300" u="none" cap="none" strike="noStrike">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Clr>
                          <a:srgbClr val="000000"/>
                        </a:buClr>
                        <a:buSzPts val="1100"/>
                        <a:buFont typeface="Arial"/>
                        <a:buNone/>
                      </a:pPr>
                      <a:r>
                        <a:t/>
                      </a:r>
                      <a:endParaRPr sz="1300" u="none" cap="none" strike="noStrike">
                        <a:solidFill>
                          <a:srgbClr val="000000"/>
                        </a:solidFill>
                        <a:latin typeface="Plus Jakarta Sans"/>
                        <a:ea typeface="Plus Jakarta Sans"/>
                        <a:cs typeface="Plus Jakarta Sans"/>
                        <a:sym typeface="Plus Jakarta Sans"/>
                      </a:endParaRPr>
                    </a:p>
                  </a:txBody>
                  <a:tcPr marT="137150" marB="137150" marR="137150" marL="137150">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https://healthhub.crestnerhealth.com/heart-health/prevention/smoking-and-heart-disease</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Clr>
                          <a:srgbClr val="000000"/>
                        </a:buClr>
                        <a:buSzPts val="1000"/>
                        <a:buFont typeface="Arial"/>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1654725">
                <a:tc>
                  <a:txBody>
                    <a:bodyPr/>
                    <a:lstStyle/>
                    <a:p>
                      <a:pPr indent="0" lvl="0" marL="0" marR="0" rtl="0" algn="l">
                        <a:lnSpc>
                          <a:spcPct val="100000"/>
                        </a:lnSpc>
                        <a:spcBef>
                          <a:spcPts val="0"/>
                        </a:spcBef>
                        <a:spcAft>
                          <a:spcPts val="0"/>
                        </a:spcAft>
                        <a:buClr>
                          <a:srgbClr val="000000"/>
                        </a:buClr>
                        <a:buSzPts val="1100"/>
                        <a:buFont typeface="Arial"/>
                        <a:buNone/>
                      </a:pPr>
                      <a:r>
                        <a:rPr lang="en-US" sz="1300" u="none" cap="none" strike="noStrike">
                          <a:solidFill>
                            <a:srgbClr val="000000"/>
                          </a:solidFill>
                          <a:latin typeface="Plus Jakarta Sans"/>
                          <a:ea typeface="Plus Jakarta Sans"/>
                          <a:cs typeface="Plus Jakarta Sans"/>
                          <a:sym typeface="Plus Jakarta Sans"/>
                        </a:rPr>
                        <a:t>No matter your age or how long you’ve smoked, giving up cigarettes is the ticket to a longer life. Want to know more about quitting smoking? Take our quiz.</a:t>
                      </a:r>
                      <a:endParaRPr sz="1300" u="none" cap="none" strike="noStrike">
                        <a:solidFill>
                          <a:srgbClr val="000000"/>
                        </a:solidFill>
                        <a:latin typeface="Plus Jakarta Sans"/>
                        <a:ea typeface="Plus Jakarta Sans"/>
                        <a:cs typeface="Plus Jakarta Sans"/>
                        <a:sym typeface="Plus Jakarta Sans"/>
                      </a:endParaRPr>
                    </a:p>
                  </a:txBody>
                  <a:tcPr marT="137150" marB="137150" marR="137150" marL="137150">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https://healthhub.crestnerhealth.com/mental-health/recovery/what-do-you-know-about-quitting-smoking</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000"/>
                        <a:buFont typeface="Arial"/>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875" name="Google Shape;875;p9"/>
          <p:cNvSpPr txBox="1"/>
          <p:nvPr/>
        </p:nvSpPr>
        <p:spPr>
          <a:xfrm>
            <a:off x="1174325" y="5891075"/>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b="0" i="1" sz="1300" u="none" cap="none" strike="noStrike">
              <a:solidFill>
                <a:srgbClr val="000000"/>
              </a:solidFill>
              <a:latin typeface="Plus Jakarta Sans"/>
              <a:ea typeface="Plus Jakarta Sans"/>
              <a:cs typeface="Plus Jakarta Sans"/>
              <a:sym typeface="Plus Jakarta Sans"/>
            </a:endParaRPr>
          </a:p>
        </p:txBody>
      </p:sp>
      <p:sp>
        <p:nvSpPr>
          <p:cNvPr id="876" name="Google Shape;876;p9"/>
          <p:cNvSpPr txBox="1"/>
          <p:nvPr>
            <p:ph type="title"/>
          </p:nvPr>
        </p:nvSpPr>
        <p:spPr>
          <a:xfrm>
            <a:off x="741364" y="106925"/>
            <a:ext cx="106179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Theme 4: It’s not too late…quitting smoking at any age lowers your risk</a:t>
            </a:r>
            <a:endParaRPr/>
          </a:p>
        </p:txBody>
      </p:sp>
      <p:sp>
        <p:nvSpPr>
          <p:cNvPr id="877" name="Google Shape;877;p9"/>
          <p:cNvSpPr txBox="1"/>
          <p:nvPr/>
        </p:nvSpPr>
        <p:spPr>
          <a:xfrm>
            <a:off x="9649425" y="2895750"/>
            <a:ext cx="1971000" cy="1693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replace “healthhub.crestnerhealth.com” with your domain name in each link before you post it. </a:t>
            </a:r>
            <a:endParaRPr b="1">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grpSp>
        <p:nvGrpSpPr>
          <p:cNvPr id="878" name="Google Shape;878;p9"/>
          <p:cNvGrpSpPr/>
          <p:nvPr/>
        </p:nvGrpSpPr>
        <p:grpSpPr>
          <a:xfrm>
            <a:off x="10294125" y="2214150"/>
            <a:ext cx="681600" cy="681600"/>
            <a:chOff x="10294125" y="2443000"/>
            <a:chExt cx="681600" cy="681600"/>
          </a:xfrm>
        </p:grpSpPr>
        <p:sp>
          <p:nvSpPr>
            <p:cNvPr id="879" name="Google Shape;879;p9"/>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880" name="Google Shape;880;p9"/>
            <p:cNvPicPr preferRelativeResize="0"/>
            <p:nvPr/>
          </p:nvPicPr>
          <p:blipFill rotWithShape="1">
            <a:blip r:embed="rId5">
              <a:alphaModFix/>
            </a:blip>
            <a:srcRect b="0" l="0" r="0" t="0"/>
            <a:stretch/>
          </p:blipFill>
          <p:spPr>
            <a:xfrm>
              <a:off x="10401437" y="2562524"/>
              <a:ext cx="466975" cy="442550"/>
            </a:xfrm>
            <a:prstGeom prst="rect">
              <a:avLst/>
            </a:prstGeom>
            <a:noFill/>
            <a:ln>
              <a:noFill/>
            </a:ln>
          </p:spPr>
        </p:pic>
      </p:grpSp>
      <p:pic>
        <p:nvPicPr>
          <p:cNvPr descr="Calendar&#10;&#10;Description automatically generated" id="881" name="Google Shape;881;p9"/>
          <p:cNvPicPr preferRelativeResize="0"/>
          <p:nvPr/>
        </p:nvPicPr>
        <p:blipFill rotWithShape="1">
          <a:blip r:embed="rId6">
            <a:alphaModFix/>
          </a:blip>
          <a:srcRect b="0" l="0" r="0" t="0"/>
          <a:stretch/>
        </p:blipFill>
        <p:spPr>
          <a:xfrm>
            <a:off x="7496834" y="2671550"/>
            <a:ext cx="1445241" cy="964800"/>
          </a:xfrm>
          <a:prstGeom prst="rect">
            <a:avLst/>
          </a:prstGeom>
          <a:noFill/>
          <a:ln>
            <a:noFill/>
          </a:ln>
        </p:spPr>
      </p:pic>
      <p:pic>
        <p:nvPicPr>
          <p:cNvPr descr="Blue sky over no smoking traffic sign" id="882" name="Google Shape;882;p9"/>
          <p:cNvPicPr preferRelativeResize="0"/>
          <p:nvPr/>
        </p:nvPicPr>
        <p:blipFill rotWithShape="1">
          <a:blip r:embed="rId7">
            <a:alphaModFix/>
          </a:blip>
          <a:srcRect b="0" l="0" r="0" t="0"/>
          <a:stretch/>
        </p:blipFill>
        <p:spPr>
          <a:xfrm>
            <a:off x="7496825" y="4369938"/>
            <a:ext cx="1371600" cy="914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D0D0D0"/>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FF5236"/>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