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26" r:id="rId5"/>
    <p:sldMasterId id="2147483727"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Lst>
  <p:sldSz cy="6858000" cx="12192000"/>
  <p:notesSz cx="6858000" cy="9144000"/>
  <p:embeddedFontLst>
    <p:embeddedFont>
      <p:font typeface="Plus Jakarta Sans ExtraBold"/>
      <p:bold r:id="rId27"/>
      <p:boldItalic r:id="rId28"/>
    </p:embeddedFont>
    <p:embeddedFont>
      <p:font typeface="Plus Jakarta Sans"/>
      <p:regular r:id="rId29"/>
      <p:bold r:id="rId30"/>
      <p:italic r:id="rId31"/>
      <p:boldItalic r:id="rId32"/>
    </p:embeddedFont>
    <p:embeddedFont>
      <p:font typeface="Montserrat Black"/>
      <p:bold r:id="rId33"/>
      <p:boldItalic r:id="rId34"/>
    </p:embeddedFont>
    <p:embeddedFont>
      <p:font typeface="Plus Jakarta Sans SemiBold"/>
      <p:regular r:id="rId35"/>
      <p:bold r:id="rId36"/>
      <p:italic r:id="rId37"/>
      <p:boldItalic r:id="rId38"/>
    </p:embeddedFont>
    <p:embeddedFont>
      <p:font typeface="Plus Jakarta Sans Medium"/>
      <p:regular r:id="rId39"/>
      <p:bold r:id="rId40"/>
      <p:italic r:id="rId41"/>
      <p:boldItalic r:id="rId42"/>
    </p:embeddedFont>
    <p:embeddedFont>
      <p:font typeface="Plus Jakarta Sans Light"/>
      <p:regular r:id="rId43"/>
      <p:bold r:id="rId44"/>
      <p:italic r:id="rId45"/>
      <p:boldItalic r:id="rId46"/>
    </p:embeddedFont>
    <p:embeddedFont>
      <p:font typeface="DM Serif Display"/>
      <p:regular r:id="rId47"/>
      <p:italic r:id="rId48"/>
    </p:embeddedFont>
    <p:embeddedFont>
      <p:font typeface="Century Gothic"/>
      <p:regular r:id="rId49"/>
      <p:bold r:id="rId50"/>
      <p:italic r:id="rId51"/>
      <p:boldItalic r:id="rId5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32B44846-9A5F-4402-9990-0ADCF6725A7B}">
  <a:tblStyle styleId="{32B44846-9A5F-4402-9990-0ADCF6725A7B}"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95E4B93B-1E74-46E0-B112-9EC4747CCDAB}" styleName="Table_1">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Medium-bold.fntdata"/><Relationship Id="rId42" Type="http://schemas.openxmlformats.org/officeDocument/2006/relationships/font" Target="fonts/PlusJakartaSansMedium-boldItalic.fntdata"/><Relationship Id="rId41" Type="http://schemas.openxmlformats.org/officeDocument/2006/relationships/font" Target="fonts/PlusJakartaSansMedium-italic.fntdata"/><Relationship Id="rId44" Type="http://schemas.openxmlformats.org/officeDocument/2006/relationships/font" Target="fonts/PlusJakartaSansLight-bold.fntdata"/><Relationship Id="rId43" Type="http://schemas.openxmlformats.org/officeDocument/2006/relationships/font" Target="fonts/PlusJakartaSansLight-regular.fntdata"/><Relationship Id="rId46" Type="http://schemas.openxmlformats.org/officeDocument/2006/relationships/font" Target="fonts/PlusJakartaSansLight-boldItalic.fntdata"/><Relationship Id="rId45" Type="http://schemas.openxmlformats.org/officeDocument/2006/relationships/font" Target="fonts/PlusJakartaSansLight-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font" Target="fonts/DMSerifDisplay-italic.fntdata"/><Relationship Id="rId47" Type="http://schemas.openxmlformats.org/officeDocument/2006/relationships/font" Target="fonts/DMSerifDisplay-regular.fntdata"/><Relationship Id="rId49" Type="http://schemas.openxmlformats.org/officeDocument/2006/relationships/font" Target="fonts/CenturyGothic-regular.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PlusJakartaSans-italic.fntdata"/><Relationship Id="rId30" Type="http://schemas.openxmlformats.org/officeDocument/2006/relationships/font" Target="fonts/PlusJakartaSans-bold.fntdata"/><Relationship Id="rId33" Type="http://schemas.openxmlformats.org/officeDocument/2006/relationships/font" Target="fonts/MontserratBlack-bold.fntdata"/><Relationship Id="rId32" Type="http://schemas.openxmlformats.org/officeDocument/2006/relationships/font" Target="fonts/PlusJakartaSans-boldItalic.fntdata"/><Relationship Id="rId35" Type="http://schemas.openxmlformats.org/officeDocument/2006/relationships/font" Target="fonts/PlusJakartaSansSemiBold-regular.fntdata"/><Relationship Id="rId34" Type="http://schemas.openxmlformats.org/officeDocument/2006/relationships/font" Target="fonts/MontserratBlack-boldItalic.fntdata"/><Relationship Id="rId37" Type="http://schemas.openxmlformats.org/officeDocument/2006/relationships/font" Target="fonts/PlusJakartaSansSemiBold-italic.fntdata"/><Relationship Id="rId36" Type="http://schemas.openxmlformats.org/officeDocument/2006/relationships/font" Target="fonts/PlusJakartaSansSemiBold-bold.fntdata"/><Relationship Id="rId39" Type="http://schemas.openxmlformats.org/officeDocument/2006/relationships/font" Target="fonts/PlusJakartaSansMedium-regular.fntdata"/><Relationship Id="rId38" Type="http://schemas.openxmlformats.org/officeDocument/2006/relationships/font" Target="fonts/PlusJakartaSansSemiBold-boldItalic.fntdata"/><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font" Target="fonts/PlusJakartaSansExtraBold-boldItalic.fntdata"/><Relationship Id="rId27" Type="http://schemas.openxmlformats.org/officeDocument/2006/relationships/font" Target="fonts/PlusJakartaSansExtraBold-bold.fntdata"/><Relationship Id="rId29" Type="http://schemas.openxmlformats.org/officeDocument/2006/relationships/font" Target="fonts/PlusJakartaSans-regular.fntdata"/><Relationship Id="rId51" Type="http://schemas.openxmlformats.org/officeDocument/2006/relationships/font" Target="fonts/CenturyGothic-italic.fntdata"/><Relationship Id="rId50" Type="http://schemas.openxmlformats.org/officeDocument/2006/relationships/font" Target="fonts/CenturyGothic-bold.fntdata"/><Relationship Id="rId52" Type="http://schemas.openxmlformats.org/officeDocument/2006/relationships/font" Target="fonts/CenturyGothic-boldItalic.fntdata"/><Relationship Id="rId11" Type="http://schemas.openxmlformats.org/officeDocument/2006/relationships/slide" Target="slides/slide4.xml"/><Relationship Id="rId10" Type="http://schemas.openxmlformats.org/officeDocument/2006/relationships/slide" Target="slides/slide3.xml"/><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0" name="Shape 760"/>
        <p:cNvGrpSpPr/>
        <p:nvPr/>
      </p:nvGrpSpPr>
      <p:grpSpPr>
        <a:xfrm>
          <a:off x="0" y="0"/>
          <a:ext cx="0" cy="0"/>
          <a:chOff x="0" y="0"/>
          <a:chExt cx="0" cy="0"/>
        </a:xfrm>
      </p:grpSpPr>
      <p:sp>
        <p:nvSpPr>
          <p:cNvPr id="761" name="Google Shape;761;p2: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2" name="Google Shape;762;p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Clr>
                <a:srgbClr val="5E5E5E"/>
              </a:buClr>
              <a:buSzPts val="1000"/>
              <a:buFont typeface="Century Gothic"/>
              <a:buNone/>
            </a:pPr>
            <a:r>
              <a:t/>
            </a:r>
            <a:endParaRPr>
              <a:latin typeface="Plus Jakarta Sans Medium"/>
              <a:ea typeface="Plus Jakarta Sans Medium"/>
              <a:cs typeface="Plus Jakarta Sans Medium"/>
              <a:sym typeface="Plus Jakarta Sans Medium"/>
            </a:endParaRPr>
          </a:p>
        </p:txBody>
      </p:sp>
      <p:sp>
        <p:nvSpPr>
          <p:cNvPr id="763" name="Google Shape;763;p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5" name="Shape 885"/>
        <p:cNvGrpSpPr/>
        <p:nvPr/>
      </p:nvGrpSpPr>
      <p:grpSpPr>
        <a:xfrm>
          <a:off x="0" y="0"/>
          <a:ext cx="0" cy="0"/>
          <a:chOff x="0" y="0"/>
          <a:chExt cx="0" cy="0"/>
        </a:xfrm>
      </p:grpSpPr>
      <p:sp>
        <p:nvSpPr>
          <p:cNvPr id="886" name="Google Shape;886;g22dbd14cc83_0_143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7" name="Google Shape;887;g22dbd14cc83_0_143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888" name="Google Shape;888;g22dbd14cc83_0_143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8" name="Shape 898"/>
        <p:cNvGrpSpPr/>
        <p:nvPr/>
      </p:nvGrpSpPr>
      <p:grpSpPr>
        <a:xfrm>
          <a:off x="0" y="0"/>
          <a:ext cx="0" cy="0"/>
          <a:chOff x="0" y="0"/>
          <a:chExt cx="0" cy="0"/>
        </a:xfrm>
      </p:grpSpPr>
      <p:sp>
        <p:nvSpPr>
          <p:cNvPr id="899" name="Google Shape;899;g22dbd14cc83_0_15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00" name="Google Shape;900;g22dbd14cc83_0_15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01" name="Google Shape;901;g22dbd14cc83_0_15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0" name="Shape 910"/>
        <p:cNvGrpSpPr/>
        <p:nvPr/>
      </p:nvGrpSpPr>
      <p:grpSpPr>
        <a:xfrm>
          <a:off x="0" y="0"/>
          <a:ext cx="0" cy="0"/>
          <a:chOff x="0" y="0"/>
          <a:chExt cx="0" cy="0"/>
        </a:xfrm>
      </p:grpSpPr>
      <p:sp>
        <p:nvSpPr>
          <p:cNvPr id="911" name="Google Shape;911;g2414110e700_0_3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12" name="Google Shape;912;g2414110e700_0_3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13" name="Google Shape;913;g2414110e700_0_3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1" name="Shape 921"/>
        <p:cNvGrpSpPr/>
        <p:nvPr/>
      </p:nvGrpSpPr>
      <p:grpSpPr>
        <a:xfrm>
          <a:off x="0" y="0"/>
          <a:ext cx="0" cy="0"/>
          <a:chOff x="0" y="0"/>
          <a:chExt cx="0" cy="0"/>
        </a:xfrm>
      </p:grpSpPr>
      <p:sp>
        <p:nvSpPr>
          <p:cNvPr id="922" name="Google Shape;922;g22951048abd_0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23" name="Google Shape;923;g22951048abd_0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24" name="Google Shape;924;g22951048abd_0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0" name="Shape 930"/>
        <p:cNvGrpSpPr/>
        <p:nvPr/>
      </p:nvGrpSpPr>
      <p:grpSpPr>
        <a:xfrm>
          <a:off x="0" y="0"/>
          <a:ext cx="0" cy="0"/>
          <a:chOff x="0" y="0"/>
          <a:chExt cx="0" cy="0"/>
        </a:xfrm>
      </p:grpSpPr>
      <p:sp>
        <p:nvSpPr>
          <p:cNvPr id="931" name="Google Shape;931;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32" name="Google Shape;932;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933" name="Google Shape;933;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3" name="Shape 943"/>
        <p:cNvGrpSpPr/>
        <p:nvPr/>
      </p:nvGrpSpPr>
      <p:grpSpPr>
        <a:xfrm>
          <a:off x="0" y="0"/>
          <a:ext cx="0" cy="0"/>
          <a:chOff x="0" y="0"/>
          <a:chExt cx="0" cy="0"/>
        </a:xfrm>
      </p:grpSpPr>
      <p:sp>
        <p:nvSpPr>
          <p:cNvPr id="944" name="Google Shape;944;g33f70dd7001_0_2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45" name="Google Shape;945;g33f70dd7001_0_2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46" name="Google Shape;946;g33f70dd7001_0_2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3" name="Shape 953"/>
        <p:cNvGrpSpPr/>
        <p:nvPr/>
      </p:nvGrpSpPr>
      <p:grpSpPr>
        <a:xfrm>
          <a:off x="0" y="0"/>
          <a:ext cx="0" cy="0"/>
          <a:chOff x="0" y="0"/>
          <a:chExt cx="0" cy="0"/>
        </a:xfrm>
      </p:grpSpPr>
      <p:sp>
        <p:nvSpPr>
          <p:cNvPr id="954" name="Google Shape;954;g33c9bce19eb_0_443: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55" name="Google Shape;955;g33c9bce19eb_0_443: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56" name="Google Shape;956;g33c9bce19eb_0_443: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5" name="Shape 965"/>
        <p:cNvGrpSpPr/>
        <p:nvPr/>
      </p:nvGrpSpPr>
      <p:grpSpPr>
        <a:xfrm>
          <a:off x="0" y="0"/>
          <a:ext cx="0" cy="0"/>
          <a:chOff x="0" y="0"/>
          <a:chExt cx="0" cy="0"/>
        </a:xfrm>
      </p:grpSpPr>
      <p:sp>
        <p:nvSpPr>
          <p:cNvPr id="966" name="Google Shape;966;g33c9bce19eb_0_56: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67" name="Google Shape;967;g33c9bce19eb_0_56: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68" name="Google Shape;968;g33c9bce19eb_0_56: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3" name="Shape 973"/>
        <p:cNvGrpSpPr/>
        <p:nvPr/>
      </p:nvGrpSpPr>
      <p:grpSpPr>
        <a:xfrm>
          <a:off x="0" y="0"/>
          <a:ext cx="0" cy="0"/>
          <a:chOff x="0" y="0"/>
          <a:chExt cx="0" cy="0"/>
        </a:xfrm>
      </p:grpSpPr>
      <p:sp>
        <p:nvSpPr>
          <p:cNvPr id="974" name="Google Shape;974;g27cf8ae6455_0_10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75" name="Google Shape;975;g27cf8ae6455_0_10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76" name="Google Shape;976;g27cf8ae6455_0_10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6" name="Shape 986"/>
        <p:cNvGrpSpPr/>
        <p:nvPr/>
      </p:nvGrpSpPr>
      <p:grpSpPr>
        <a:xfrm>
          <a:off x="0" y="0"/>
          <a:ext cx="0" cy="0"/>
          <a:chOff x="0" y="0"/>
          <a:chExt cx="0" cy="0"/>
        </a:xfrm>
      </p:grpSpPr>
      <p:sp>
        <p:nvSpPr>
          <p:cNvPr id="987" name="Google Shape;987;g2d9d8684fab_1_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88" name="Google Shape;988;g2d9d8684fab_1_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89" name="Google Shape;989;g2d9d8684fab_1_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24f6efa0f07_0_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74" name="Google Shape;774;g24f6efa0f07_0_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75" name="Google Shape;775;g24f6efa0f07_0_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1" name="Shape 781"/>
        <p:cNvGrpSpPr/>
        <p:nvPr/>
      </p:nvGrpSpPr>
      <p:grpSpPr>
        <a:xfrm>
          <a:off x="0" y="0"/>
          <a:ext cx="0" cy="0"/>
          <a:chOff x="0" y="0"/>
          <a:chExt cx="0" cy="0"/>
        </a:xfrm>
      </p:grpSpPr>
      <p:sp>
        <p:nvSpPr>
          <p:cNvPr id="782" name="Google Shape;782;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83" name="Google Shape;783;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84" name="Google Shape;784;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8" name="Shape 798"/>
        <p:cNvGrpSpPr/>
        <p:nvPr/>
      </p:nvGrpSpPr>
      <p:grpSpPr>
        <a:xfrm>
          <a:off x="0" y="0"/>
          <a:ext cx="0" cy="0"/>
          <a:chOff x="0" y="0"/>
          <a:chExt cx="0" cy="0"/>
        </a:xfrm>
      </p:grpSpPr>
      <p:sp>
        <p:nvSpPr>
          <p:cNvPr id="799" name="Google Shape;799;g26c0611b1ba_1_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00" name="Google Shape;800;g26c0611b1ba_1_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01" name="Google Shape;801;g26c0611b1ba_1_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4" name="Shape 814"/>
        <p:cNvGrpSpPr/>
        <p:nvPr/>
      </p:nvGrpSpPr>
      <p:grpSpPr>
        <a:xfrm>
          <a:off x="0" y="0"/>
          <a:ext cx="0" cy="0"/>
          <a:chOff x="0" y="0"/>
          <a:chExt cx="0" cy="0"/>
        </a:xfrm>
      </p:grpSpPr>
      <p:sp>
        <p:nvSpPr>
          <p:cNvPr id="815" name="Google Shape;815;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6" name="Google Shape;816;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817" name="Google Shape;817;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6" name="Shape 826"/>
        <p:cNvGrpSpPr/>
        <p:nvPr/>
      </p:nvGrpSpPr>
      <p:grpSpPr>
        <a:xfrm>
          <a:off x="0" y="0"/>
          <a:ext cx="0" cy="0"/>
          <a:chOff x="0" y="0"/>
          <a:chExt cx="0" cy="0"/>
        </a:xfrm>
      </p:grpSpPr>
      <p:sp>
        <p:nvSpPr>
          <p:cNvPr id="827" name="Google Shape;827;g2dd45f2059a_0_4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28" name="Google Shape;828;g2dd45f2059a_0_4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29" name="Google Shape;829;g2dd45f2059a_0_4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1" name="Shape 841"/>
        <p:cNvGrpSpPr/>
        <p:nvPr/>
      </p:nvGrpSpPr>
      <p:grpSpPr>
        <a:xfrm>
          <a:off x="0" y="0"/>
          <a:ext cx="0" cy="0"/>
          <a:chOff x="0" y="0"/>
          <a:chExt cx="0" cy="0"/>
        </a:xfrm>
      </p:grpSpPr>
      <p:sp>
        <p:nvSpPr>
          <p:cNvPr id="842" name="Google Shape;842;g31c57b422ba_2_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43" name="Google Shape;843;g31c57b422ba_2_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44" name="Google Shape;844;g31c57b422ba_2_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5" name="Shape 855"/>
        <p:cNvGrpSpPr/>
        <p:nvPr/>
      </p:nvGrpSpPr>
      <p:grpSpPr>
        <a:xfrm>
          <a:off x="0" y="0"/>
          <a:ext cx="0" cy="0"/>
          <a:chOff x="0" y="0"/>
          <a:chExt cx="0" cy="0"/>
        </a:xfrm>
      </p:grpSpPr>
      <p:sp>
        <p:nvSpPr>
          <p:cNvPr id="856" name="Google Shape;856;g31c57b422ba_2_1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57" name="Google Shape;857;g31c57b422ba_2_1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58" name="Google Shape;858;g31c57b422ba_2_1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9" name="Shape 869"/>
        <p:cNvGrpSpPr/>
        <p:nvPr/>
      </p:nvGrpSpPr>
      <p:grpSpPr>
        <a:xfrm>
          <a:off x="0" y="0"/>
          <a:ext cx="0" cy="0"/>
          <a:chOff x="0" y="0"/>
          <a:chExt cx="0" cy="0"/>
        </a:xfrm>
      </p:grpSpPr>
      <p:sp>
        <p:nvSpPr>
          <p:cNvPr id="870" name="Google Shape;870;g33c9bce19eb_0_3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71" name="Google Shape;871;g33c9bce19eb_0_3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72" name="Google Shape;872;g33c9bce19eb_0_3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6.png"/><Relationship Id="rId3" Type="http://schemas.openxmlformats.org/officeDocument/2006/relationships/image" Target="../media/image1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6.png"/><Relationship Id="rId3" Type="http://schemas.openxmlformats.org/officeDocument/2006/relationships/image" Target="../media/image12.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6.png"/><Relationship Id="rId3" Type="http://schemas.openxmlformats.org/officeDocument/2006/relationships/image" Target="../media/image12.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6.png"/><Relationship Id="rId3" Type="http://schemas.openxmlformats.org/officeDocument/2006/relationships/image" Target="../media/image12.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 Id="rId3" Type="http://schemas.openxmlformats.org/officeDocument/2006/relationships/image" Target="../media/image1.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1.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3" name="Shape 393"/>
        <p:cNvGrpSpPr/>
        <p:nvPr/>
      </p:nvGrpSpPr>
      <p:grpSpPr>
        <a:xfrm>
          <a:off x="0" y="0"/>
          <a:ext cx="0" cy="0"/>
          <a:chOff x="0" y="0"/>
          <a:chExt cx="0" cy="0"/>
        </a:xfrm>
      </p:grpSpPr>
      <p:sp>
        <p:nvSpPr>
          <p:cNvPr id="394" name="Google Shape;394;p4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395" name="Google Shape;395;p4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396" name="Google Shape;396;p4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397" name="Google Shape;397;p42"/>
          <p:cNvSpPr/>
          <p:nvPr>
            <p:ph idx="2" type="pic"/>
          </p:nvPr>
        </p:nvSpPr>
        <p:spPr>
          <a:xfrm>
            <a:off x="5984925" y="-5178126"/>
            <a:ext cx="11392800" cy="11439600"/>
          </a:xfrm>
          <a:prstGeom prst="pie">
            <a:avLst>
              <a:gd fmla="val 5392891" name="adj1"/>
              <a:gd fmla="val 10798470" name="adj2"/>
            </a:avLst>
          </a:prstGeom>
          <a:noFill/>
          <a:ln>
            <a:noFill/>
          </a:ln>
        </p:spPr>
      </p:sp>
      <p:sp>
        <p:nvSpPr>
          <p:cNvPr id="398" name="Google Shape;398;p4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399" name="Google Shape;399;p4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0" name="Shape 400"/>
        <p:cNvGrpSpPr/>
        <p:nvPr/>
      </p:nvGrpSpPr>
      <p:grpSpPr>
        <a:xfrm>
          <a:off x="0" y="0"/>
          <a:ext cx="0" cy="0"/>
          <a:chOff x="0" y="0"/>
          <a:chExt cx="0" cy="0"/>
        </a:xfrm>
      </p:grpSpPr>
      <p:sp>
        <p:nvSpPr>
          <p:cNvPr id="401" name="Google Shape;401;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2" name="Google Shape;402;p4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3" name="Google Shape;403;p4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4" name="Google Shape;404;p4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05" name="Google Shape;405;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6" name="Google Shape;406;p43"/>
          <p:cNvSpPr/>
          <p:nvPr>
            <p:ph idx="2" type="pic"/>
          </p:nvPr>
        </p:nvSpPr>
        <p:spPr>
          <a:xfrm>
            <a:off x="5984925" y="-5178126"/>
            <a:ext cx="11392800" cy="11439600"/>
          </a:xfrm>
          <a:prstGeom prst="pie">
            <a:avLst>
              <a:gd fmla="val 5392891" name="adj1"/>
              <a:gd fmla="val 10798470" name="adj2"/>
            </a:avLst>
          </a:prstGeom>
          <a:noFill/>
          <a:ln>
            <a:noFill/>
          </a:ln>
        </p:spPr>
      </p:sp>
      <p:sp>
        <p:nvSpPr>
          <p:cNvPr id="407" name="Google Shape;407;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8" name="Google Shape;408;p4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09" name="Google Shape;409;p4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0" name="Shape 410"/>
        <p:cNvGrpSpPr/>
        <p:nvPr/>
      </p:nvGrpSpPr>
      <p:grpSpPr>
        <a:xfrm>
          <a:off x="0" y="0"/>
          <a:ext cx="0" cy="0"/>
          <a:chOff x="0" y="0"/>
          <a:chExt cx="0" cy="0"/>
        </a:xfrm>
      </p:grpSpPr>
      <p:sp>
        <p:nvSpPr>
          <p:cNvPr id="411" name="Google Shape;411;p4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2" name="Google Shape;412;p4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3" name="Google Shape;413;p4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4" name="Google Shape;414;p4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5" name="Google Shape;415;p4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16" name="Shape 416"/>
        <p:cNvGrpSpPr/>
        <p:nvPr/>
      </p:nvGrpSpPr>
      <p:grpSpPr>
        <a:xfrm>
          <a:off x="0" y="0"/>
          <a:ext cx="0" cy="0"/>
          <a:chOff x="0" y="0"/>
          <a:chExt cx="0" cy="0"/>
        </a:xfrm>
      </p:grpSpPr>
      <p:sp>
        <p:nvSpPr>
          <p:cNvPr id="417" name="Google Shape;417;p4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8" name="Google Shape;418;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9" name="Google Shape;419;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0" name="Shape 420"/>
        <p:cNvGrpSpPr/>
        <p:nvPr/>
      </p:nvGrpSpPr>
      <p:grpSpPr>
        <a:xfrm>
          <a:off x="0" y="0"/>
          <a:ext cx="0" cy="0"/>
          <a:chOff x="0" y="0"/>
          <a:chExt cx="0" cy="0"/>
        </a:xfrm>
      </p:grpSpPr>
      <p:sp>
        <p:nvSpPr>
          <p:cNvPr id="421" name="Google Shape;421;p4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2" name="Google Shape;422;p4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3" name="Google Shape;423;p4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4" name="Google Shape;424;p4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25" name="Google Shape;425;p4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6" name="Google Shape;426;p4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27" name="Google Shape;427;p4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8" name="Google Shape;428;p4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9" name="Google Shape;429;p4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0" name="Google Shape;430;p4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2" name="Google Shape;432;p4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3" name="Google Shape;433;p4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4" name="Google Shape;434;p46"/>
          <p:cNvSpPr/>
          <p:nvPr>
            <p:ph idx="14" type="pic"/>
          </p:nvPr>
        </p:nvSpPr>
        <p:spPr>
          <a:xfrm>
            <a:off x="10686767" y="2650009"/>
            <a:ext cx="365700" cy="365700"/>
          </a:xfrm>
          <a:prstGeom prst="rect">
            <a:avLst/>
          </a:prstGeom>
          <a:noFill/>
          <a:ln>
            <a:noFill/>
          </a:ln>
        </p:spPr>
      </p:sp>
      <p:sp>
        <p:nvSpPr>
          <p:cNvPr id="435" name="Google Shape;435;p46"/>
          <p:cNvSpPr/>
          <p:nvPr>
            <p:ph idx="15" type="pic"/>
          </p:nvPr>
        </p:nvSpPr>
        <p:spPr>
          <a:xfrm>
            <a:off x="1726129" y="2650009"/>
            <a:ext cx="365700" cy="365700"/>
          </a:xfrm>
          <a:prstGeom prst="rect">
            <a:avLst/>
          </a:prstGeom>
          <a:noFill/>
          <a:ln>
            <a:noFill/>
          </a:ln>
        </p:spPr>
      </p:sp>
      <p:sp>
        <p:nvSpPr>
          <p:cNvPr id="436" name="Google Shape;436;p4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37" name="Google Shape;437;p4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38" name="Shape 438"/>
        <p:cNvGrpSpPr/>
        <p:nvPr/>
      </p:nvGrpSpPr>
      <p:grpSpPr>
        <a:xfrm>
          <a:off x="0" y="0"/>
          <a:ext cx="0" cy="0"/>
          <a:chOff x="0" y="0"/>
          <a:chExt cx="0" cy="0"/>
        </a:xfrm>
      </p:grpSpPr>
      <p:sp>
        <p:nvSpPr>
          <p:cNvPr id="439" name="Google Shape;439;p4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0" name="Google Shape;440;p4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1" name="Google Shape;441;p47"/>
          <p:cNvSpPr/>
          <p:nvPr>
            <p:ph idx="2" type="pic"/>
          </p:nvPr>
        </p:nvSpPr>
        <p:spPr>
          <a:xfrm flipH="1">
            <a:off x="6458875" y="416100"/>
            <a:ext cx="5733300" cy="6025800"/>
          </a:xfrm>
          <a:prstGeom prst="flowChartDelay">
            <a:avLst/>
          </a:prstGeom>
          <a:noFill/>
          <a:ln>
            <a:noFill/>
          </a:ln>
        </p:spPr>
      </p:sp>
      <p:sp>
        <p:nvSpPr>
          <p:cNvPr id="442" name="Google Shape;442;p47"/>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rtl="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3" name="Google Shape;443;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4" name="Google Shape;444;p47"/>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rtl="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45" name="Shape 445"/>
        <p:cNvGrpSpPr/>
        <p:nvPr/>
      </p:nvGrpSpPr>
      <p:grpSpPr>
        <a:xfrm>
          <a:off x="0" y="0"/>
          <a:ext cx="0" cy="0"/>
          <a:chOff x="0" y="0"/>
          <a:chExt cx="0" cy="0"/>
        </a:xfrm>
      </p:grpSpPr>
      <p:sp>
        <p:nvSpPr>
          <p:cNvPr id="446" name="Google Shape;446;p4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47" name="Google Shape;447;p4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48" name="Google Shape;448;p4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49" name="Google Shape;449;p48"/>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0" name="Google Shape;450;p48"/>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1" name="Google Shape;451;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2" name="Google Shape;452;p4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3" name="Google Shape;453;p48"/>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4" name="Shape 454"/>
        <p:cNvGrpSpPr/>
        <p:nvPr/>
      </p:nvGrpSpPr>
      <p:grpSpPr>
        <a:xfrm>
          <a:off x="0" y="0"/>
          <a:ext cx="0" cy="0"/>
          <a:chOff x="0" y="0"/>
          <a:chExt cx="0" cy="0"/>
        </a:xfrm>
      </p:grpSpPr>
      <p:sp>
        <p:nvSpPr>
          <p:cNvPr id="455" name="Google Shape;455;p4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6" name="Google Shape;456;p4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7" name="Google Shape;457;p49"/>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8" name="Google Shape;458;p49"/>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9" name="Google Shape;459;p4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0" name="Google Shape;460;p4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1" name="Google Shape;461;p4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2" name="Google Shape;462;p4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3" name="Google Shape;463;p4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4" name="Google Shape;464;p4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49"/>
          <p:cNvSpPr/>
          <p:nvPr>
            <p:ph idx="9" type="pic"/>
          </p:nvPr>
        </p:nvSpPr>
        <p:spPr>
          <a:xfrm>
            <a:off x="5723645" y="2364629"/>
            <a:ext cx="1005900" cy="1005900"/>
          </a:xfrm>
          <a:prstGeom prst="rect">
            <a:avLst/>
          </a:prstGeom>
          <a:noFill/>
          <a:ln>
            <a:noFill/>
          </a:ln>
        </p:spPr>
      </p:sp>
      <p:sp>
        <p:nvSpPr>
          <p:cNvPr id="466" name="Google Shape;466;p49"/>
          <p:cNvSpPr/>
          <p:nvPr>
            <p:ph idx="13" type="pic"/>
          </p:nvPr>
        </p:nvSpPr>
        <p:spPr>
          <a:xfrm>
            <a:off x="5723645" y="3731213"/>
            <a:ext cx="1005900" cy="1005900"/>
          </a:xfrm>
          <a:prstGeom prst="rect">
            <a:avLst/>
          </a:prstGeom>
          <a:noFill/>
          <a:ln>
            <a:noFill/>
          </a:ln>
        </p:spPr>
      </p:sp>
      <p:sp>
        <p:nvSpPr>
          <p:cNvPr id="467" name="Google Shape;467;p49"/>
          <p:cNvSpPr/>
          <p:nvPr>
            <p:ph idx="14" type="pic"/>
          </p:nvPr>
        </p:nvSpPr>
        <p:spPr>
          <a:xfrm>
            <a:off x="5726372" y="5097797"/>
            <a:ext cx="1005900" cy="1005900"/>
          </a:xfrm>
          <a:prstGeom prst="rect">
            <a:avLst/>
          </a:prstGeom>
          <a:noFill/>
          <a:ln>
            <a:noFill/>
          </a:ln>
        </p:spPr>
      </p:sp>
      <p:sp>
        <p:nvSpPr>
          <p:cNvPr id="468" name="Google Shape;468;p49"/>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69" name="Google Shape;469;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0" name="Shape 470"/>
        <p:cNvGrpSpPr/>
        <p:nvPr/>
      </p:nvGrpSpPr>
      <p:grpSpPr>
        <a:xfrm>
          <a:off x="0" y="0"/>
          <a:ext cx="0" cy="0"/>
          <a:chOff x="0" y="0"/>
          <a:chExt cx="0" cy="0"/>
        </a:xfrm>
      </p:grpSpPr>
      <p:sp>
        <p:nvSpPr>
          <p:cNvPr id="471" name="Google Shape;471;p50"/>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2" name="Google Shape;472;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3" name="Shape 473"/>
        <p:cNvGrpSpPr/>
        <p:nvPr/>
      </p:nvGrpSpPr>
      <p:grpSpPr>
        <a:xfrm>
          <a:off x="0" y="0"/>
          <a:ext cx="0" cy="0"/>
          <a:chOff x="0" y="0"/>
          <a:chExt cx="0" cy="0"/>
        </a:xfrm>
      </p:grpSpPr>
      <p:sp>
        <p:nvSpPr>
          <p:cNvPr id="474" name="Google Shape;474;p51"/>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75" name="Google Shape;475;p5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76" name="Google Shape;476;p51"/>
          <p:cNvSpPr/>
          <p:nvPr>
            <p:ph idx="2" type="pic"/>
          </p:nvPr>
        </p:nvSpPr>
        <p:spPr>
          <a:xfrm>
            <a:off x="1520815" y="2822850"/>
            <a:ext cx="2831400" cy="2831100"/>
          </a:xfrm>
          <a:prstGeom prst="rect">
            <a:avLst/>
          </a:prstGeom>
          <a:solidFill>
            <a:srgbClr val="F2F2F2"/>
          </a:solidFill>
          <a:ln>
            <a:noFill/>
          </a:ln>
        </p:spPr>
      </p:sp>
      <p:sp>
        <p:nvSpPr>
          <p:cNvPr id="477" name="Google Shape;477;p51"/>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8" name="Google Shape;478;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79" name="Shape 479"/>
        <p:cNvGrpSpPr/>
        <p:nvPr/>
      </p:nvGrpSpPr>
      <p:grpSpPr>
        <a:xfrm>
          <a:off x="0" y="0"/>
          <a:ext cx="0" cy="0"/>
          <a:chOff x="0" y="0"/>
          <a:chExt cx="0" cy="0"/>
        </a:xfrm>
      </p:grpSpPr>
      <p:sp>
        <p:nvSpPr>
          <p:cNvPr id="480" name="Google Shape;480;p52"/>
          <p:cNvSpPr/>
          <p:nvPr>
            <p:ph idx="2" type="pic"/>
          </p:nvPr>
        </p:nvSpPr>
        <p:spPr>
          <a:xfrm>
            <a:off x="0" y="0"/>
            <a:ext cx="12192000" cy="6146700"/>
          </a:xfrm>
          <a:prstGeom prst="rect">
            <a:avLst/>
          </a:prstGeom>
          <a:noFill/>
          <a:ln>
            <a:noFill/>
          </a:ln>
        </p:spPr>
      </p:sp>
      <p:sp>
        <p:nvSpPr>
          <p:cNvPr id="481" name="Google Shape;481;p52"/>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2" name="Google Shape;482;p52"/>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3" name="Google Shape;483;p52"/>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4" name="Shape 494"/>
        <p:cNvGrpSpPr/>
        <p:nvPr/>
      </p:nvGrpSpPr>
      <p:grpSpPr>
        <a:xfrm>
          <a:off x="0" y="0"/>
          <a:ext cx="0" cy="0"/>
          <a:chOff x="0" y="0"/>
          <a:chExt cx="0" cy="0"/>
        </a:xfrm>
      </p:grpSpPr>
      <p:sp>
        <p:nvSpPr>
          <p:cNvPr id="495" name="Google Shape;495;p5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6" name="Google Shape;496;p5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7" name="Google Shape;497;p55"/>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8" name="Google Shape;498;p5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499" name="Shape 499"/>
        <p:cNvGrpSpPr/>
        <p:nvPr/>
      </p:nvGrpSpPr>
      <p:grpSpPr>
        <a:xfrm>
          <a:off x="0" y="0"/>
          <a:ext cx="0" cy="0"/>
          <a:chOff x="0" y="0"/>
          <a:chExt cx="0" cy="0"/>
        </a:xfrm>
      </p:grpSpPr>
      <p:sp>
        <p:nvSpPr>
          <p:cNvPr id="500" name="Google Shape;500;p56"/>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1" name="Google Shape;501;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2" name="Shape 502"/>
        <p:cNvGrpSpPr/>
        <p:nvPr/>
      </p:nvGrpSpPr>
      <p:grpSpPr>
        <a:xfrm>
          <a:off x="0" y="0"/>
          <a:ext cx="0" cy="0"/>
          <a:chOff x="0" y="0"/>
          <a:chExt cx="0" cy="0"/>
        </a:xfrm>
      </p:grpSpPr>
      <p:sp>
        <p:nvSpPr>
          <p:cNvPr id="503" name="Google Shape;503;p57"/>
          <p:cNvSpPr/>
          <p:nvPr>
            <p:ph idx="2" type="pic"/>
          </p:nvPr>
        </p:nvSpPr>
        <p:spPr>
          <a:xfrm>
            <a:off x="1676255" y="1665017"/>
            <a:ext cx="1463100" cy="1463100"/>
          </a:xfrm>
          <a:prstGeom prst="rect">
            <a:avLst/>
          </a:prstGeom>
          <a:noFill/>
          <a:ln>
            <a:noFill/>
          </a:ln>
        </p:spPr>
      </p:sp>
      <p:sp>
        <p:nvSpPr>
          <p:cNvPr id="504" name="Google Shape;504;p57"/>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5" name="Google Shape;505;p57"/>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6" name="Google Shape;506;p57"/>
          <p:cNvSpPr/>
          <p:nvPr>
            <p:ph idx="4" type="pic"/>
          </p:nvPr>
        </p:nvSpPr>
        <p:spPr>
          <a:xfrm>
            <a:off x="5056062" y="1665017"/>
            <a:ext cx="1463100" cy="1463100"/>
          </a:xfrm>
          <a:prstGeom prst="rect">
            <a:avLst/>
          </a:prstGeom>
          <a:noFill/>
          <a:ln>
            <a:noFill/>
          </a:ln>
        </p:spPr>
      </p:sp>
      <p:sp>
        <p:nvSpPr>
          <p:cNvPr id="507" name="Google Shape;507;p57"/>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8" name="Google Shape;508;p57"/>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9" name="Google Shape;509;p57"/>
          <p:cNvSpPr/>
          <p:nvPr>
            <p:ph idx="7" type="pic"/>
          </p:nvPr>
        </p:nvSpPr>
        <p:spPr>
          <a:xfrm>
            <a:off x="8435870" y="1665017"/>
            <a:ext cx="1463100" cy="1463100"/>
          </a:xfrm>
          <a:prstGeom prst="rect">
            <a:avLst/>
          </a:prstGeom>
          <a:noFill/>
          <a:ln>
            <a:noFill/>
          </a:ln>
        </p:spPr>
      </p:sp>
      <p:sp>
        <p:nvSpPr>
          <p:cNvPr id="510" name="Google Shape;510;p57"/>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1" name="Google Shape;511;p57"/>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2" name="Google Shape;512;p57"/>
          <p:cNvSpPr/>
          <p:nvPr>
            <p:ph idx="13" type="pic"/>
          </p:nvPr>
        </p:nvSpPr>
        <p:spPr>
          <a:xfrm>
            <a:off x="1676255" y="4072552"/>
            <a:ext cx="1463100" cy="1463100"/>
          </a:xfrm>
          <a:prstGeom prst="rect">
            <a:avLst/>
          </a:prstGeom>
          <a:noFill/>
          <a:ln>
            <a:noFill/>
          </a:ln>
        </p:spPr>
      </p:sp>
      <p:sp>
        <p:nvSpPr>
          <p:cNvPr id="513" name="Google Shape;513;p57"/>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4" name="Google Shape;514;p57"/>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5" name="Google Shape;515;p57"/>
          <p:cNvSpPr/>
          <p:nvPr>
            <p:ph idx="16" type="pic"/>
          </p:nvPr>
        </p:nvSpPr>
        <p:spPr>
          <a:xfrm>
            <a:off x="5056062" y="4072552"/>
            <a:ext cx="1463100" cy="1463100"/>
          </a:xfrm>
          <a:prstGeom prst="rect">
            <a:avLst/>
          </a:prstGeom>
          <a:noFill/>
          <a:ln>
            <a:noFill/>
          </a:ln>
        </p:spPr>
      </p:sp>
      <p:sp>
        <p:nvSpPr>
          <p:cNvPr id="516" name="Google Shape;516;p57"/>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7" name="Google Shape;517;p57"/>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8" name="Google Shape;518;p57"/>
          <p:cNvSpPr/>
          <p:nvPr>
            <p:ph idx="19" type="pic"/>
          </p:nvPr>
        </p:nvSpPr>
        <p:spPr>
          <a:xfrm>
            <a:off x="8435870" y="4072552"/>
            <a:ext cx="1463100" cy="1463100"/>
          </a:xfrm>
          <a:prstGeom prst="rect">
            <a:avLst/>
          </a:prstGeom>
          <a:noFill/>
          <a:ln>
            <a:noFill/>
          </a:ln>
        </p:spPr>
      </p:sp>
      <p:sp>
        <p:nvSpPr>
          <p:cNvPr id="519" name="Google Shape;519;p57"/>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0" name="Google Shape;520;p57"/>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1" name="Google Shape;521;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2" name="Shape 522"/>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23" name="Shape 523"/>
        <p:cNvGrpSpPr/>
        <p:nvPr/>
      </p:nvGrpSpPr>
      <p:grpSpPr>
        <a:xfrm>
          <a:off x="0" y="0"/>
          <a:ext cx="0" cy="0"/>
          <a:chOff x="0" y="0"/>
          <a:chExt cx="0" cy="0"/>
        </a:xfrm>
      </p:grpSpPr>
      <p:sp>
        <p:nvSpPr>
          <p:cNvPr id="524" name="Google Shape;524;p59"/>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5" name="Google Shape;525;p59"/>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6" name="Google Shape;526;p5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7" name="Google Shape;527;p59"/>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8" name="Google Shape;528;p59"/>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9" name="Google Shape;529;p5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30" name="Shape 530"/>
        <p:cNvGrpSpPr/>
        <p:nvPr/>
      </p:nvGrpSpPr>
      <p:grpSpPr>
        <a:xfrm>
          <a:off x="0" y="0"/>
          <a:ext cx="0" cy="0"/>
          <a:chOff x="0" y="0"/>
          <a:chExt cx="0" cy="0"/>
        </a:xfrm>
      </p:grpSpPr>
      <p:cxnSp>
        <p:nvCxnSpPr>
          <p:cNvPr id="531" name="Google Shape;531;p60"/>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32" name="Google Shape;532;p60"/>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3" name="Google Shape;533;p60"/>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4" name="Google Shape;534;p60"/>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5" name="Google Shape;535;p6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36" name="Shape 536"/>
        <p:cNvGrpSpPr/>
        <p:nvPr/>
      </p:nvGrpSpPr>
      <p:grpSpPr>
        <a:xfrm>
          <a:off x="0" y="0"/>
          <a:ext cx="0" cy="0"/>
          <a:chOff x="0" y="0"/>
          <a:chExt cx="0" cy="0"/>
        </a:xfrm>
      </p:grpSpPr>
      <p:cxnSp>
        <p:nvCxnSpPr>
          <p:cNvPr id="537" name="Google Shape;537;p61"/>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38" name="Google Shape;538;p61"/>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39" name="Google Shape;539;p61"/>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0" name="Google Shape;540;p61"/>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1" name="Google Shape;541;p61"/>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2" name="Google Shape;542;p61"/>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3" name="Google Shape;543;p61"/>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4" name="Google Shape;544;p61"/>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5" name="Google Shape;545;p61"/>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6" name="Google Shape;546;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47" name="Shape 547"/>
        <p:cNvGrpSpPr/>
        <p:nvPr/>
      </p:nvGrpSpPr>
      <p:grpSpPr>
        <a:xfrm>
          <a:off x="0" y="0"/>
          <a:ext cx="0" cy="0"/>
          <a:chOff x="0" y="0"/>
          <a:chExt cx="0" cy="0"/>
        </a:xfrm>
      </p:grpSpPr>
      <p:sp>
        <p:nvSpPr>
          <p:cNvPr id="548" name="Google Shape;548;p62"/>
          <p:cNvSpPr/>
          <p:nvPr>
            <p:ph idx="2" type="pic"/>
          </p:nvPr>
        </p:nvSpPr>
        <p:spPr>
          <a:xfrm>
            <a:off x="1823096" y="2574245"/>
            <a:ext cx="1005900" cy="1005900"/>
          </a:xfrm>
          <a:prstGeom prst="rect">
            <a:avLst/>
          </a:prstGeom>
          <a:noFill/>
          <a:ln>
            <a:noFill/>
          </a:ln>
        </p:spPr>
      </p:sp>
      <p:sp>
        <p:nvSpPr>
          <p:cNvPr id="549" name="Google Shape;549;p62"/>
          <p:cNvSpPr/>
          <p:nvPr>
            <p:ph idx="3" type="pic"/>
          </p:nvPr>
        </p:nvSpPr>
        <p:spPr>
          <a:xfrm>
            <a:off x="5593080" y="2574245"/>
            <a:ext cx="1005900" cy="1005900"/>
          </a:xfrm>
          <a:prstGeom prst="rect">
            <a:avLst/>
          </a:prstGeom>
          <a:noFill/>
          <a:ln>
            <a:noFill/>
          </a:ln>
        </p:spPr>
      </p:sp>
      <p:sp>
        <p:nvSpPr>
          <p:cNvPr id="550" name="Google Shape;550;p62"/>
          <p:cNvSpPr/>
          <p:nvPr>
            <p:ph idx="4" type="pic"/>
          </p:nvPr>
        </p:nvSpPr>
        <p:spPr>
          <a:xfrm>
            <a:off x="9222271" y="2574245"/>
            <a:ext cx="1005900" cy="1005900"/>
          </a:xfrm>
          <a:prstGeom prst="rect">
            <a:avLst/>
          </a:prstGeom>
          <a:noFill/>
          <a:ln>
            <a:noFill/>
          </a:ln>
        </p:spPr>
      </p:sp>
      <p:cxnSp>
        <p:nvCxnSpPr>
          <p:cNvPr id="551" name="Google Shape;551;p62"/>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2" name="Google Shape;552;p62"/>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53" name="Google Shape;553;p62"/>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4" name="Google Shape;554;p62"/>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5" name="Google Shape;555;p62"/>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6" name="Google Shape;556;p62"/>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7" name="Google Shape;557;p62"/>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8" name="Google Shape;558;p62"/>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9" name="Google Shape;559;p62"/>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0" name="Google Shape;560;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61" name="Shape 561"/>
        <p:cNvGrpSpPr/>
        <p:nvPr/>
      </p:nvGrpSpPr>
      <p:grpSpPr>
        <a:xfrm>
          <a:off x="0" y="0"/>
          <a:ext cx="0" cy="0"/>
          <a:chOff x="0" y="0"/>
          <a:chExt cx="0" cy="0"/>
        </a:xfrm>
      </p:grpSpPr>
      <p:sp>
        <p:nvSpPr>
          <p:cNvPr id="562" name="Google Shape;562;p63"/>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63" name="Google Shape;563;p63"/>
          <p:cNvSpPr/>
          <p:nvPr>
            <p:ph idx="2" type="pic"/>
          </p:nvPr>
        </p:nvSpPr>
        <p:spPr>
          <a:xfrm>
            <a:off x="729761" y="1921550"/>
            <a:ext cx="822900" cy="822900"/>
          </a:xfrm>
          <a:prstGeom prst="rect">
            <a:avLst/>
          </a:prstGeom>
          <a:noFill/>
          <a:ln>
            <a:noFill/>
          </a:ln>
        </p:spPr>
      </p:sp>
      <p:sp>
        <p:nvSpPr>
          <p:cNvPr id="564" name="Google Shape;564;p63"/>
          <p:cNvSpPr/>
          <p:nvPr>
            <p:ph idx="3" type="pic"/>
          </p:nvPr>
        </p:nvSpPr>
        <p:spPr>
          <a:xfrm>
            <a:off x="729761" y="3037769"/>
            <a:ext cx="822900" cy="822900"/>
          </a:xfrm>
          <a:prstGeom prst="rect">
            <a:avLst/>
          </a:prstGeom>
          <a:noFill/>
          <a:ln>
            <a:noFill/>
          </a:ln>
        </p:spPr>
      </p:sp>
      <p:sp>
        <p:nvSpPr>
          <p:cNvPr id="565" name="Google Shape;565;p63"/>
          <p:cNvSpPr/>
          <p:nvPr>
            <p:ph idx="4" type="pic"/>
          </p:nvPr>
        </p:nvSpPr>
        <p:spPr>
          <a:xfrm>
            <a:off x="729761" y="4151979"/>
            <a:ext cx="822900" cy="822900"/>
          </a:xfrm>
          <a:prstGeom prst="rect">
            <a:avLst/>
          </a:prstGeom>
          <a:noFill/>
          <a:ln>
            <a:noFill/>
          </a:ln>
        </p:spPr>
      </p:sp>
      <p:sp>
        <p:nvSpPr>
          <p:cNvPr id="566" name="Google Shape;566;p63"/>
          <p:cNvSpPr/>
          <p:nvPr>
            <p:ph idx="5" type="pic"/>
          </p:nvPr>
        </p:nvSpPr>
        <p:spPr>
          <a:xfrm>
            <a:off x="729761" y="5262171"/>
            <a:ext cx="822900" cy="822900"/>
          </a:xfrm>
          <a:prstGeom prst="rect">
            <a:avLst/>
          </a:prstGeom>
          <a:noFill/>
          <a:ln>
            <a:noFill/>
          </a:ln>
        </p:spPr>
      </p:sp>
      <p:sp>
        <p:nvSpPr>
          <p:cNvPr id="567" name="Google Shape;567;p63"/>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8" name="Google Shape;568;p63"/>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9" name="Google Shape;569;p63"/>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0" name="Google Shape;570;p63"/>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1" name="Google Shape;571;p63"/>
          <p:cNvSpPr/>
          <p:nvPr>
            <p:ph idx="9" type="pic"/>
          </p:nvPr>
        </p:nvSpPr>
        <p:spPr>
          <a:xfrm flipH="1">
            <a:off x="6458875" y="416100"/>
            <a:ext cx="5733300" cy="6025800"/>
          </a:xfrm>
          <a:prstGeom prst="flowChartDelay">
            <a:avLst/>
          </a:prstGeom>
          <a:noFill/>
          <a:ln>
            <a:noFill/>
          </a:ln>
        </p:spPr>
      </p:sp>
      <p:sp>
        <p:nvSpPr>
          <p:cNvPr id="572" name="Google Shape;572;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73" name="Shape 573"/>
        <p:cNvGrpSpPr/>
        <p:nvPr/>
      </p:nvGrpSpPr>
      <p:grpSpPr>
        <a:xfrm>
          <a:off x="0" y="0"/>
          <a:ext cx="0" cy="0"/>
          <a:chOff x="0" y="0"/>
          <a:chExt cx="0" cy="0"/>
        </a:xfrm>
      </p:grpSpPr>
      <p:sp>
        <p:nvSpPr>
          <p:cNvPr id="574" name="Google Shape;574;p64"/>
          <p:cNvSpPr/>
          <p:nvPr>
            <p:ph idx="2" type="pic"/>
          </p:nvPr>
        </p:nvSpPr>
        <p:spPr>
          <a:xfrm>
            <a:off x="0" y="416100"/>
            <a:ext cx="5733300" cy="6025800"/>
          </a:xfrm>
          <a:prstGeom prst="flowChartDelay">
            <a:avLst/>
          </a:prstGeom>
          <a:noFill/>
          <a:ln>
            <a:noFill/>
          </a:ln>
        </p:spPr>
      </p:sp>
      <p:sp>
        <p:nvSpPr>
          <p:cNvPr id="575" name="Google Shape;575;p64"/>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6" name="Google Shape;576;p64"/>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7" name="Google Shape;577;p64"/>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78" name="Shape 578"/>
        <p:cNvGrpSpPr/>
        <p:nvPr/>
      </p:nvGrpSpPr>
      <p:grpSpPr>
        <a:xfrm>
          <a:off x="0" y="0"/>
          <a:ext cx="0" cy="0"/>
          <a:chOff x="0" y="0"/>
          <a:chExt cx="0" cy="0"/>
        </a:xfrm>
      </p:grpSpPr>
      <p:sp>
        <p:nvSpPr>
          <p:cNvPr id="579" name="Google Shape;579;p65"/>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0" name="Google Shape;580;p65"/>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1" name="Google Shape;581;p65"/>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82" name="Google Shape;582;p65"/>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3" name="Google Shape;583;p65"/>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4" name="Google Shape;584;p6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585" name="Shape 585"/>
        <p:cNvGrpSpPr/>
        <p:nvPr/>
      </p:nvGrpSpPr>
      <p:grpSpPr>
        <a:xfrm>
          <a:off x="0" y="0"/>
          <a:ext cx="0" cy="0"/>
          <a:chOff x="0" y="0"/>
          <a:chExt cx="0" cy="0"/>
        </a:xfrm>
      </p:grpSpPr>
      <p:sp>
        <p:nvSpPr>
          <p:cNvPr id="586" name="Google Shape;586;p66"/>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587" name="Google Shape;587;p66"/>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588" name="Google Shape;588;p66"/>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9" name="Google Shape;589;p66"/>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0" name="Google Shape;590;p66"/>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1" name="Google Shape;591;p6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592" name="Shape 592"/>
        <p:cNvGrpSpPr/>
        <p:nvPr/>
      </p:nvGrpSpPr>
      <p:grpSpPr>
        <a:xfrm>
          <a:off x="0" y="0"/>
          <a:ext cx="0" cy="0"/>
          <a:chOff x="0" y="0"/>
          <a:chExt cx="0" cy="0"/>
        </a:xfrm>
      </p:grpSpPr>
      <p:sp>
        <p:nvSpPr>
          <p:cNvPr id="593" name="Google Shape;593;p67"/>
          <p:cNvSpPr/>
          <p:nvPr>
            <p:ph idx="2" type="pic"/>
          </p:nvPr>
        </p:nvSpPr>
        <p:spPr>
          <a:xfrm>
            <a:off x="628891" y="1672660"/>
            <a:ext cx="2543700" cy="2297400"/>
          </a:xfrm>
          <a:prstGeom prst="rect">
            <a:avLst/>
          </a:prstGeom>
          <a:noFill/>
          <a:ln>
            <a:noFill/>
          </a:ln>
        </p:spPr>
      </p:sp>
      <p:sp>
        <p:nvSpPr>
          <p:cNvPr id="594" name="Google Shape;594;p67"/>
          <p:cNvSpPr/>
          <p:nvPr>
            <p:ph idx="3" type="pic"/>
          </p:nvPr>
        </p:nvSpPr>
        <p:spPr>
          <a:xfrm>
            <a:off x="3302977" y="1672660"/>
            <a:ext cx="2543700" cy="2297400"/>
          </a:xfrm>
          <a:prstGeom prst="rect">
            <a:avLst/>
          </a:prstGeom>
          <a:noFill/>
          <a:ln>
            <a:noFill/>
          </a:ln>
        </p:spPr>
      </p:sp>
      <p:sp>
        <p:nvSpPr>
          <p:cNvPr id="595" name="Google Shape;595;p67"/>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6" name="Google Shape;596;p67"/>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7" name="Google Shape;597;p67"/>
          <p:cNvSpPr/>
          <p:nvPr>
            <p:ph idx="5" type="pic"/>
          </p:nvPr>
        </p:nvSpPr>
        <p:spPr>
          <a:xfrm>
            <a:off x="628891" y="4080194"/>
            <a:ext cx="2543700" cy="2297400"/>
          </a:xfrm>
          <a:prstGeom prst="rect">
            <a:avLst/>
          </a:prstGeom>
          <a:noFill/>
          <a:ln>
            <a:noFill/>
          </a:ln>
        </p:spPr>
      </p:sp>
      <p:sp>
        <p:nvSpPr>
          <p:cNvPr id="598" name="Google Shape;598;p67"/>
          <p:cNvSpPr/>
          <p:nvPr>
            <p:ph idx="6" type="pic"/>
          </p:nvPr>
        </p:nvSpPr>
        <p:spPr>
          <a:xfrm>
            <a:off x="3302977" y="4080194"/>
            <a:ext cx="2543700" cy="2297400"/>
          </a:xfrm>
          <a:prstGeom prst="rect">
            <a:avLst/>
          </a:prstGeom>
          <a:noFill/>
          <a:ln>
            <a:noFill/>
          </a:ln>
        </p:spPr>
      </p:sp>
      <p:sp>
        <p:nvSpPr>
          <p:cNvPr id="599" name="Google Shape;599;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00" name="Shape 600"/>
        <p:cNvGrpSpPr/>
        <p:nvPr/>
      </p:nvGrpSpPr>
      <p:grpSpPr>
        <a:xfrm>
          <a:off x="0" y="0"/>
          <a:ext cx="0" cy="0"/>
          <a:chOff x="0" y="0"/>
          <a:chExt cx="0" cy="0"/>
        </a:xfrm>
      </p:grpSpPr>
      <p:sp>
        <p:nvSpPr>
          <p:cNvPr id="601" name="Google Shape;601;p68"/>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02" name="Google Shape;602;p68"/>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3" name="Google Shape;603;p68"/>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4" name="Google Shape;604;p68"/>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5" name="Google Shape;605;p68"/>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6" name="Google Shape;606;p68"/>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7" name="Google Shape;607;p68"/>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8" name="Google Shape;608;p68"/>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9" name="Google Shape;609;p68"/>
          <p:cNvSpPr/>
          <p:nvPr>
            <p:ph idx="9" type="pic"/>
          </p:nvPr>
        </p:nvSpPr>
        <p:spPr>
          <a:xfrm>
            <a:off x="616639" y="2669177"/>
            <a:ext cx="365700" cy="365700"/>
          </a:xfrm>
          <a:prstGeom prst="rect">
            <a:avLst/>
          </a:prstGeom>
          <a:noFill/>
          <a:ln>
            <a:noFill/>
          </a:ln>
        </p:spPr>
      </p:sp>
      <p:sp>
        <p:nvSpPr>
          <p:cNvPr id="610" name="Google Shape;610;p68"/>
          <p:cNvSpPr/>
          <p:nvPr>
            <p:ph idx="13" type="pic"/>
          </p:nvPr>
        </p:nvSpPr>
        <p:spPr>
          <a:xfrm>
            <a:off x="616639" y="3583577"/>
            <a:ext cx="365700" cy="365700"/>
          </a:xfrm>
          <a:prstGeom prst="rect">
            <a:avLst/>
          </a:prstGeom>
          <a:noFill/>
          <a:ln>
            <a:noFill/>
          </a:ln>
        </p:spPr>
      </p:sp>
      <p:sp>
        <p:nvSpPr>
          <p:cNvPr id="611" name="Google Shape;611;p68"/>
          <p:cNvSpPr/>
          <p:nvPr>
            <p:ph idx="14" type="pic"/>
          </p:nvPr>
        </p:nvSpPr>
        <p:spPr>
          <a:xfrm>
            <a:off x="616639" y="4565710"/>
            <a:ext cx="365700" cy="365700"/>
          </a:xfrm>
          <a:prstGeom prst="rect">
            <a:avLst/>
          </a:prstGeom>
          <a:noFill/>
          <a:ln>
            <a:noFill/>
          </a:ln>
        </p:spPr>
      </p:sp>
      <p:sp>
        <p:nvSpPr>
          <p:cNvPr id="612" name="Google Shape;612;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13" name="Shape 613"/>
        <p:cNvGrpSpPr/>
        <p:nvPr/>
      </p:nvGrpSpPr>
      <p:grpSpPr>
        <a:xfrm>
          <a:off x="0" y="0"/>
          <a:ext cx="0" cy="0"/>
          <a:chOff x="0" y="0"/>
          <a:chExt cx="0" cy="0"/>
        </a:xfrm>
      </p:grpSpPr>
      <p:sp>
        <p:nvSpPr>
          <p:cNvPr id="614" name="Google Shape;614;p69"/>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5" name="Google Shape;615;p69"/>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6" name="Google Shape;616;p69"/>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17" name="Google Shape;617;p69"/>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8" name="Google Shape;618;p69"/>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9" name="Google Shape;619;p69"/>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0" name="Google Shape;620;p69"/>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21" name="Google Shape;621;p69"/>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2" name="Google Shape;622;p6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23" name="Google Shape;623;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24" name="Shape 624"/>
        <p:cNvGrpSpPr/>
        <p:nvPr/>
      </p:nvGrpSpPr>
      <p:grpSpPr>
        <a:xfrm>
          <a:off x="0" y="0"/>
          <a:ext cx="0" cy="0"/>
          <a:chOff x="0" y="0"/>
          <a:chExt cx="0" cy="0"/>
        </a:xfrm>
      </p:grpSpPr>
      <p:sp>
        <p:nvSpPr>
          <p:cNvPr id="625" name="Google Shape;625;p70"/>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6" name="Google Shape;626;p70"/>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27" name="Google Shape;627;p70"/>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28" name="Google Shape;628;p70"/>
          <p:cNvSpPr/>
          <p:nvPr>
            <p:ph idx="2" type="pic"/>
          </p:nvPr>
        </p:nvSpPr>
        <p:spPr>
          <a:xfrm>
            <a:off x="8095047" y="1257696"/>
            <a:ext cx="2124300" cy="4571400"/>
          </a:xfrm>
          <a:prstGeom prst="roundRect">
            <a:avLst>
              <a:gd fmla="val 10302" name="adj"/>
            </a:avLst>
          </a:prstGeom>
          <a:solidFill>
            <a:schemeClr val="lt2"/>
          </a:solidFill>
          <a:ln>
            <a:noFill/>
          </a:ln>
        </p:spPr>
      </p:sp>
      <p:sp>
        <p:nvSpPr>
          <p:cNvPr id="629" name="Google Shape;629;p70"/>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0" name="Google Shape;630;p70"/>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1" name="Google Shape;631;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32" name="Shape 632"/>
        <p:cNvGrpSpPr/>
        <p:nvPr/>
      </p:nvGrpSpPr>
      <p:grpSpPr>
        <a:xfrm>
          <a:off x="0" y="0"/>
          <a:ext cx="0" cy="0"/>
          <a:chOff x="0" y="0"/>
          <a:chExt cx="0" cy="0"/>
        </a:xfrm>
      </p:grpSpPr>
      <p:sp>
        <p:nvSpPr>
          <p:cNvPr id="633" name="Google Shape;633;p71"/>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34" name="Google Shape;634;p71"/>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35" name="Google Shape;635;p71"/>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36" name="Google Shape;636;p71"/>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637" name="Google Shape;637;p71"/>
          <p:cNvSpPr/>
          <p:nvPr>
            <p:ph idx="2" type="pic"/>
          </p:nvPr>
        </p:nvSpPr>
        <p:spPr>
          <a:xfrm>
            <a:off x="5146901" y="1993899"/>
            <a:ext cx="2048100" cy="4379100"/>
          </a:xfrm>
          <a:prstGeom prst="rect">
            <a:avLst/>
          </a:prstGeom>
          <a:noFill/>
          <a:ln>
            <a:noFill/>
          </a:ln>
        </p:spPr>
      </p:sp>
      <p:sp>
        <p:nvSpPr>
          <p:cNvPr id="638" name="Google Shape;638;p71"/>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39" name="Google Shape;639;p71"/>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0" name="Google Shape;640;p71"/>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1" name="Google Shape;641;p71"/>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2" name="Google Shape;642;p71"/>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3" name="Google Shape;643;p71"/>
          <p:cNvSpPr/>
          <p:nvPr>
            <p:ph idx="7" type="pic"/>
          </p:nvPr>
        </p:nvSpPr>
        <p:spPr>
          <a:xfrm>
            <a:off x="8146954" y="2518389"/>
            <a:ext cx="365700" cy="365700"/>
          </a:xfrm>
          <a:prstGeom prst="rect">
            <a:avLst/>
          </a:prstGeom>
          <a:noFill/>
          <a:ln>
            <a:noFill/>
          </a:ln>
        </p:spPr>
      </p:sp>
      <p:sp>
        <p:nvSpPr>
          <p:cNvPr id="644" name="Google Shape;644;p71"/>
          <p:cNvSpPr/>
          <p:nvPr>
            <p:ph idx="8" type="pic"/>
          </p:nvPr>
        </p:nvSpPr>
        <p:spPr>
          <a:xfrm>
            <a:off x="8146954" y="3860390"/>
            <a:ext cx="365700" cy="365700"/>
          </a:xfrm>
          <a:prstGeom prst="rect">
            <a:avLst/>
          </a:prstGeom>
          <a:noFill/>
          <a:ln>
            <a:noFill/>
          </a:ln>
        </p:spPr>
      </p:sp>
      <p:sp>
        <p:nvSpPr>
          <p:cNvPr id="645" name="Google Shape;645;p71"/>
          <p:cNvSpPr/>
          <p:nvPr>
            <p:ph idx="9" type="pic"/>
          </p:nvPr>
        </p:nvSpPr>
        <p:spPr>
          <a:xfrm>
            <a:off x="8146954" y="5179070"/>
            <a:ext cx="365700" cy="365700"/>
          </a:xfrm>
          <a:prstGeom prst="rect">
            <a:avLst/>
          </a:prstGeom>
          <a:noFill/>
          <a:ln>
            <a:noFill/>
          </a:ln>
        </p:spPr>
      </p:sp>
      <p:sp>
        <p:nvSpPr>
          <p:cNvPr id="646" name="Google Shape;646;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47" name="Shape 647"/>
        <p:cNvGrpSpPr/>
        <p:nvPr/>
      </p:nvGrpSpPr>
      <p:grpSpPr>
        <a:xfrm>
          <a:off x="0" y="0"/>
          <a:ext cx="0" cy="0"/>
          <a:chOff x="0" y="0"/>
          <a:chExt cx="0" cy="0"/>
        </a:xfrm>
      </p:grpSpPr>
      <p:sp>
        <p:nvSpPr>
          <p:cNvPr id="648" name="Google Shape;648;p72"/>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49" name="Google Shape;649;p72"/>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650" name="Google Shape;650;p72"/>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1" name="Google Shape;651;p72"/>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2" name="Google Shape;652;p72"/>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53" name="Google Shape;653;p72"/>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4" name="Google Shape;654;p72"/>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55" name="Google Shape;655;p72"/>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6" name="Google Shape;656;p72"/>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7" name="Google Shape;657;p72"/>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8" name="Google Shape;658;p72"/>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9" name="Google Shape;659;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60" name="Shape 660"/>
        <p:cNvGrpSpPr/>
        <p:nvPr/>
      </p:nvGrpSpPr>
      <p:grpSpPr>
        <a:xfrm>
          <a:off x="0" y="0"/>
          <a:ext cx="0" cy="0"/>
          <a:chOff x="0" y="0"/>
          <a:chExt cx="0" cy="0"/>
        </a:xfrm>
      </p:grpSpPr>
      <p:sp>
        <p:nvSpPr>
          <p:cNvPr id="661" name="Google Shape;661;p73"/>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2" name="Google Shape;662;p73"/>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3" name="Google Shape;663;p73"/>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4" name="Google Shape;664;p73"/>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5" name="Google Shape;665;p73"/>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6" name="Google Shape;666;p73"/>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7" name="Google Shape;667;p73"/>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68" name="Google Shape;668;p73"/>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9" name="Google Shape;669;p73"/>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0" name="Google Shape;670;p73"/>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1" name="Google Shape;671;p73"/>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2" name="Google Shape;672;p73"/>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3" name="Google Shape;673;p73"/>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4" name="Google Shape;674;p73"/>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5" name="Google Shape;675;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76" name="Shape 676"/>
        <p:cNvGrpSpPr/>
        <p:nvPr/>
      </p:nvGrpSpPr>
      <p:grpSpPr>
        <a:xfrm>
          <a:off x="0" y="0"/>
          <a:ext cx="0" cy="0"/>
          <a:chOff x="0" y="0"/>
          <a:chExt cx="0" cy="0"/>
        </a:xfrm>
      </p:grpSpPr>
      <p:sp>
        <p:nvSpPr>
          <p:cNvPr id="677" name="Google Shape;677;p7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78" name="Google Shape;678;p74"/>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4"/>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0" name="Google Shape;680;p74"/>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81" name="Google Shape;681;p74"/>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2" name="Google Shape;682;p74"/>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3" name="Google Shape;683;p74"/>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4" name="Google Shape;684;p74"/>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5" name="Google Shape;685;p74"/>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6" name="Google Shape;686;p74"/>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7" name="Google Shape;687;p74"/>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8" name="Google Shape;688;p74"/>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9" name="Google Shape;689;p74"/>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0" name="Google Shape;690;p74"/>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1" name="Google Shape;691;p74"/>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2" name="Google Shape;692;p74"/>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3" name="Google Shape;693;p74"/>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4" name="Google Shape;694;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695" name="Shape 695"/>
        <p:cNvGrpSpPr/>
        <p:nvPr/>
      </p:nvGrpSpPr>
      <p:grpSpPr>
        <a:xfrm>
          <a:off x="0" y="0"/>
          <a:ext cx="0" cy="0"/>
          <a:chOff x="0" y="0"/>
          <a:chExt cx="0" cy="0"/>
        </a:xfrm>
      </p:grpSpPr>
      <p:sp>
        <p:nvSpPr>
          <p:cNvPr id="696" name="Google Shape;696;p7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697" name="Google Shape;697;p75"/>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8" name="Google Shape;698;p75"/>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9" name="Google Shape;699;p75"/>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0" name="Google Shape;700;p75"/>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1" name="Google Shape;701;p75"/>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2" name="Google Shape;702;p75"/>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3" name="Google Shape;703;p75"/>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4" name="Google Shape;704;p75"/>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5" name="Google Shape;705;p75"/>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6" name="Google Shape;706;p75"/>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7" name="Google Shape;707;p75"/>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8" name="Google Shape;708;p75"/>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9" name="Google Shape;709;p75"/>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0" name="Google Shape;710;p75"/>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11" name="Google Shape;711;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12" name="Shape 712"/>
        <p:cNvGrpSpPr/>
        <p:nvPr/>
      </p:nvGrpSpPr>
      <p:grpSpPr>
        <a:xfrm>
          <a:off x="0" y="0"/>
          <a:ext cx="0" cy="0"/>
          <a:chOff x="0" y="0"/>
          <a:chExt cx="0" cy="0"/>
        </a:xfrm>
      </p:grpSpPr>
      <p:sp>
        <p:nvSpPr>
          <p:cNvPr id="713" name="Google Shape;713;p76"/>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14" name="Google Shape;714;p76"/>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15" name="Google Shape;715;p76"/>
          <p:cNvSpPr/>
          <p:nvPr>
            <p:ph idx="2" type="pic"/>
          </p:nvPr>
        </p:nvSpPr>
        <p:spPr>
          <a:xfrm>
            <a:off x="6093644" y="3431357"/>
            <a:ext cx="6096000" cy="3429000"/>
          </a:xfrm>
          <a:prstGeom prst="rect">
            <a:avLst/>
          </a:prstGeom>
          <a:noFill/>
          <a:ln>
            <a:noFill/>
          </a:ln>
        </p:spPr>
      </p:sp>
      <p:sp>
        <p:nvSpPr>
          <p:cNvPr id="716" name="Google Shape;716;p76"/>
          <p:cNvSpPr/>
          <p:nvPr>
            <p:ph idx="3" type="pic"/>
          </p:nvPr>
        </p:nvSpPr>
        <p:spPr>
          <a:xfrm>
            <a:off x="6096000" y="-4715"/>
            <a:ext cx="6096000" cy="3429000"/>
          </a:xfrm>
          <a:prstGeom prst="rect">
            <a:avLst/>
          </a:prstGeom>
          <a:noFill/>
          <a:ln>
            <a:noFill/>
          </a:ln>
        </p:spPr>
      </p:sp>
      <p:sp>
        <p:nvSpPr>
          <p:cNvPr id="717" name="Google Shape;717;p76"/>
          <p:cNvSpPr/>
          <p:nvPr>
            <p:ph idx="4" type="pic"/>
          </p:nvPr>
        </p:nvSpPr>
        <p:spPr>
          <a:xfrm>
            <a:off x="-1571" y="3431357"/>
            <a:ext cx="6096000" cy="3429000"/>
          </a:xfrm>
          <a:prstGeom prst="rect">
            <a:avLst/>
          </a:prstGeom>
          <a:noFill/>
          <a:ln>
            <a:noFill/>
          </a:ln>
        </p:spPr>
      </p:sp>
      <p:sp>
        <p:nvSpPr>
          <p:cNvPr id="718" name="Google Shape;718;p76"/>
          <p:cNvSpPr/>
          <p:nvPr>
            <p:ph idx="5" type="pic"/>
          </p:nvPr>
        </p:nvSpPr>
        <p:spPr>
          <a:xfrm>
            <a:off x="-9425" y="-4715"/>
            <a:ext cx="6096000" cy="3429000"/>
          </a:xfrm>
          <a:prstGeom prst="rect">
            <a:avLst/>
          </a:prstGeom>
          <a:noFill/>
          <a:ln>
            <a:noFill/>
          </a:ln>
        </p:spPr>
      </p:sp>
      <p:sp>
        <p:nvSpPr>
          <p:cNvPr id="719" name="Google Shape;719;p76"/>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0" name="Google Shape;720;p76"/>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1" name="Google Shape;721;p76"/>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2" name="Google Shape;722;p76"/>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23" name="Shape 723"/>
        <p:cNvGrpSpPr/>
        <p:nvPr/>
      </p:nvGrpSpPr>
      <p:grpSpPr>
        <a:xfrm>
          <a:off x="0" y="0"/>
          <a:ext cx="0" cy="0"/>
          <a:chOff x="0" y="0"/>
          <a:chExt cx="0" cy="0"/>
        </a:xfrm>
      </p:grpSpPr>
      <p:sp>
        <p:nvSpPr>
          <p:cNvPr id="724" name="Google Shape;724;p77"/>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5" name="Google Shape;725;p77"/>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6" name="Google Shape;726;p77"/>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7" name="Google Shape;727;p77"/>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28" name="Google Shape;728;p7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29" name="Shape 729"/>
        <p:cNvGrpSpPr/>
        <p:nvPr/>
      </p:nvGrpSpPr>
      <p:grpSpPr>
        <a:xfrm>
          <a:off x="0" y="0"/>
          <a:ext cx="0" cy="0"/>
          <a:chOff x="0" y="0"/>
          <a:chExt cx="0" cy="0"/>
        </a:xfrm>
      </p:grpSpPr>
      <p:sp>
        <p:nvSpPr>
          <p:cNvPr id="730" name="Google Shape;730;p78"/>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1" name="Google Shape;731;p78"/>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2" name="Google Shape;732;p78"/>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3" name="Google Shape;733;p78"/>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4" name="Google Shape;734;p78"/>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35" name="Google Shape;735;p78"/>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6" name="Google Shape;736;p78"/>
          <p:cNvSpPr/>
          <p:nvPr>
            <p:ph idx="6" type="pic"/>
          </p:nvPr>
        </p:nvSpPr>
        <p:spPr>
          <a:xfrm>
            <a:off x="2440875" y="2654049"/>
            <a:ext cx="2015400" cy="2015400"/>
          </a:xfrm>
          <a:prstGeom prst="rect">
            <a:avLst/>
          </a:prstGeom>
          <a:solidFill>
            <a:srgbClr val="F2F2F2"/>
          </a:solidFill>
          <a:ln>
            <a:noFill/>
          </a:ln>
        </p:spPr>
      </p:sp>
      <p:sp>
        <p:nvSpPr>
          <p:cNvPr id="737" name="Google Shape;737;p78"/>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8" name="Google Shape;738;p78"/>
          <p:cNvSpPr/>
          <p:nvPr>
            <p:ph idx="7" type="pic"/>
          </p:nvPr>
        </p:nvSpPr>
        <p:spPr>
          <a:xfrm>
            <a:off x="8367113" y="2654049"/>
            <a:ext cx="2015400" cy="2015400"/>
          </a:xfrm>
          <a:prstGeom prst="rect">
            <a:avLst/>
          </a:prstGeom>
          <a:solidFill>
            <a:srgbClr val="F2F2F2"/>
          </a:solidFill>
          <a:ln>
            <a:noFill/>
          </a:ln>
        </p:spPr>
      </p:sp>
      <p:sp>
        <p:nvSpPr>
          <p:cNvPr id="739" name="Google Shape;739;p7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40" name="Shape 740"/>
        <p:cNvGrpSpPr/>
        <p:nvPr/>
      </p:nvGrpSpPr>
      <p:grpSpPr>
        <a:xfrm>
          <a:off x="0" y="0"/>
          <a:ext cx="0" cy="0"/>
          <a:chOff x="0" y="0"/>
          <a:chExt cx="0" cy="0"/>
        </a:xfrm>
      </p:grpSpPr>
      <p:sp>
        <p:nvSpPr>
          <p:cNvPr id="741" name="Google Shape;741;p79"/>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2" name="Google Shape;742;p79"/>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3" name="Google Shape;743;p79"/>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4" name="Google Shape;744;p79"/>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5" name="Google Shape;745;p79"/>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6" name="Google Shape;746;p79"/>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7" name="Google Shape;747;p79"/>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48" name="Google Shape;748;p79"/>
          <p:cNvSpPr/>
          <p:nvPr>
            <p:ph idx="7" type="pic"/>
          </p:nvPr>
        </p:nvSpPr>
        <p:spPr>
          <a:xfrm>
            <a:off x="1711670" y="2790201"/>
            <a:ext cx="1833000" cy="1833000"/>
          </a:xfrm>
          <a:prstGeom prst="rect">
            <a:avLst/>
          </a:prstGeom>
          <a:solidFill>
            <a:srgbClr val="F2F2F2"/>
          </a:solidFill>
          <a:ln>
            <a:noFill/>
          </a:ln>
        </p:spPr>
      </p:sp>
      <p:sp>
        <p:nvSpPr>
          <p:cNvPr id="749" name="Google Shape;749;p79"/>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0" name="Google Shape;750;p79"/>
          <p:cNvSpPr/>
          <p:nvPr>
            <p:ph idx="8" type="pic"/>
          </p:nvPr>
        </p:nvSpPr>
        <p:spPr>
          <a:xfrm>
            <a:off x="5461867" y="2790201"/>
            <a:ext cx="1833000" cy="1833000"/>
          </a:xfrm>
          <a:prstGeom prst="rect">
            <a:avLst/>
          </a:prstGeom>
          <a:solidFill>
            <a:srgbClr val="F2F2F2"/>
          </a:solidFill>
          <a:ln>
            <a:noFill/>
          </a:ln>
        </p:spPr>
      </p:sp>
      <p:sp>
        <p:nvSpPr>
          <p:cNvPr id="751" name="Google Shape;751;p79"/>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2" name="Google Shape;752;p79"/>
          <p:cNvSpPr/>
          <p:nvPr>
            <p:ph idx="9" type="pic"/>
          </p:nvPr>
        </p:nvSpPr>
        <p:spPr>
          <a:xfrm>
            <a:off x="9258364" y="2790201"/>
            <a:ext cx="1833000" cy="1833000"/>
          </a:xfrm>
          <a:prstGeom prst="rect">
            <a:avLst/>
          </a:prstGeom>
          <a:solidFill>
            <a:srgbClr val="F2F2F2"/>
          </a:solidFill>
          <a:ln>
            <a:noFill/>
          </a:ln>
        </p:spPr>
      </p:sp>
      <p:sp>
        <p:nvSpPr>
          <p:cNvPr id="753" name="Google Shape;753;p79"/>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54" name="Google Shape;754;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755" name="Shape 755"/>
        <p:cNvGrpSpPr/>
        <p:nvPr/>
      </p:nvGrpSpPr>
      <p:grpSpPr>
        <a:xfrm>
          <a:off x="0" y="0"/>
          <a:ext cx="0" cy="0"/>
          <a:chOff x="0" y="0"/>
          <a:chExt cx="0" cy="0"/>
        </a:xfrm>
      </p:grpSpPr>
      <p:sp>
        <p:nvSpPr>
          <p:cNvPr id="756" name="Google Shape;756;p8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7" name="Google Shape;757;p8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8" name="Google Shape;758;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59" name="Google Shape;759;p80"/>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theme" Target="../theme/theme1.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4.png"/><Relationship Id="rId2" Type="http://schemas.openxmlformats.org/officeDocument/2006/relationships/image" Target="../media/image2.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7.xml"/><Relationship Id="rId20" Type="http://schemas.openxmlformats.org/officeDocument/2006/relationships/slideLayout" Target="../slideLayouts/slideLayout57.xml"/><Relationship Id="rId42" Type="http://schemas.openxmlformats.org/officeDocument/2006/relationships/theme" Target="../theme/theme3.xml"/><Relationship Id="rId41" Type="http://schemas.openxmlformats.org/officeDocument/2006/relationships/slideLayout" Target="../slideLayouts/slideLayout78.xml"/><Relationship Id="rId22" Type="http://schemas.openxmlformats.org/officeDocument/2006/relationships/slideLayout" Target="../slideLayouts/slideLayout59.xml"/><Relationship Id="rId21" Type="http://schemas.openxmlformats.org/officeDocument/2006/relationships/slideLayout" Target="../slideLayouts/slideLayout58.xml"/><Relationship Id="rId24" Type="http://schemas.openxmlformats.org/officeDocument/2006/relationships/slideLayout" Target="../slideLayouts/slideLayout61.xml"/><Relationship Id="rId23" Type="http://schemas.openxmlformats.org/officeDocument/2006/relationships/slideLayout" Target="../slideLayouts/slideLayout60.xml"/><Relationship Id="rId1" Type="http://schemas.openxmlformats.org/officeDocument/2006/relationships/image" Target="../media/image4.png"/><Relationship Id="rId2" Type="http://schemas.openxmlformats.org/officeDocument/2006/relationships/image" Target="../media/image2.png"/><Relationship Id="rId3" Type="http://schemas.openxmlformats.org/officeDocument/2006/relationships/slideLayout" Target="../slideLayouts/slideLayout40.xml"/><Relationship Id="rId4" Type="http://schemas.openxmlformats.org/officeDocument/2006/relationships/slideLayout" Target="../slideLayouts/slideLayout41.xml"/><Relationship Id="rId9" Type="http://schemas.openxmlformats.org/officeDocument/2006/relationships/slideLayout" Target="../slideLayouts/slideLayout46.xml"/><Relationship Id="rId26" Type="http://schemas.openxmlformats.org/officeDocument/2006/relationships/slideLayout" Target="../slideLayouts/slideLayout63.xml"/><Relationship Id="rId25" Type="http://schemas.openxmlformats.org/officeDocument/2006/relationships/slideLayout" Target="../slideLayouts/slideLayout62.xml"/><Relationship Id="rId28" Type="http://schemas.openxmlformats.org/officeDocument/2006/relationships/slideLayout" Target="../slideLayouts/slideLayout65.xml"/><Relationship Id="rId27" Type="http://schemas.openxmlformats.org/officeDocument/2006/relationships/slideLayout" Target="../slideLayouts/slideLayout64.xml"/><Relationship Id="rId5" Type="http://schemas.openxmlformats.org/officeDocument/2006/relationships/slideLayout" Target="../slideLayouts/slideLayout42.xml"/><Relationship Id="rId6" Type="http://schemas.openxmlformats.org/officeDocument/2006/relationships/slideLayout" Target="../slideLayouts/slideLayout43.xml"/><Relationship Id="rId29" Type="http://schemas.openxmlformats.org/officeDocument/2006/relationships/slideLayout" Target="../slideLayouts/slideLayout66.xml"/><Relationship Id="rId7" Type="http://schemas.openxmlformats.org/officeDocument/2006/relationships/slideLayout" Target="../slideLayouts/slideLayout44.xml"/><Relationship Id="rId8" Type="http://schemas.openxmlformats.org/officeDocument/2006/relationships/slideLayout" Target="../slideLayouts/slideLayout45.xml"/><Relationship Id="rId31" Type="http://schemas.openxmlformats.org/officeDocument/2006/relationships/slideLayout" Target="../slideLayouts/slideLayout68.xml"/><Relationship Id="rId30" Type="http://schemas.openxmlformats.org/officeDocument/2006/relationships/slideLayout" Target="../slideLayouts/slideLayout67.xml"/><Relationship Id="rId11" Type="http://schemas.openxmlformats.org/officeDocument/2006/relationships/slideLayout" Target="../slideLayouts/slideLayout48.xml"/><Relationship Id="rId33" Type="http://schemas.openxmlformats.org/officeDocument/2006/relationships/slideLayout" Target="../slideLayouts/slideLayout70.xml"/><Relationship Id="rId10" Type="http://schemas.openxmlformats.org/officeDocument/2006/relationships/slideLayout" Target="../slideLayouts/slideLayout47.xml"/><Relationship Id="rId32" Type="http://schemas.openxmlformats.org/officeDocument/2006/relationships/slideLayout" Target="../slideLayouts/slideLayout69.xml"/><Relationship Id="rId13" Type="http://schemas.openxmlformats.org/officeDocument/2006/relationships/slideLayout" Target="../slideLayouts/slideLayout50.xml"/><Relationship Id="rId35" Type="http://schemas.openxmlformats.org/officeDocument/2006/relationships/slideLayout" Target="../slideLayouts/slideLayout72.xml"/><Relationship Id="rId12" Type="http://schemas.openxmlformats.org/officeDocument/2006/relationships/slideLayout" Target="../slideLayouts/slideLayout49.xml"/><Relationship Id="rId34" Type="http://schemas.openxmlformats.org/officeDocument/2006/relationships/slideLayout" Target="../slideLayouts/slideLayout71.xml"/><Relationship Id="rId15" Type="http://schemas.openxmlformats.org/officeDocument/2006/relationships/slideLayout" Target="../slideLayouts/slideLayout52.xml"/><Relationship Id="rId37" Type="http://schemas.openxmlformats.org/officeDocument/2006/relationships/slideLayout" Target="../slideLayouts/slideLayout74.xml"/><Relationship Id="rId14" Type="http://schemas.openxmlformats.org/officeDocument/2006/relationships/slideLayout" Target="../slideLayouts/slideLayout51.xml"/><Relationship Id="rId36" Type="http://schemas.openxmlformats.org/officeDocument/2006/relationships/slideLayout" Target="../slideLayouts/slideLayout73.xml"/><Relationship Id="rId17" Type="http://schemas.openxmlformats.org/officeDocument/2006/relationships/slideLayout" Target="../slideLayouts/slideLayout54.xml"/><Relationship Id="rId39" Type="http://schemas.openxmlformats.org/officeDocument/2006/relationships/slideLayout" Target="../slideLayouts/slideLayout76.xml"/><Relationship Id="rId16" Type="http://schemas.openxmlformats.org/officeDocument/2006/relationships/slideLayout" Target="../slideLayouts/slideLayout53.xml"/><Relationship Id="rId38" Type="http://schemas.openxmlformats.org/officeDocument/2006/relationships/slideLayout" Target="../slideLayouts/slideLayout75.xml"/><Relationship Id="rId19" Type="http://schemas.openxmlformats.org/officeDocument/2006/relationships/slideLayout" Target="../slideLayouts/slideLayout56.xml"/><Relationship Id="rId18"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88" name="Shape 388"/>
        <p:cNvGrpSpPr/>
        <p:nvPr/>
      </p:nvGrpSpPr>
      <p:grpSpPr>
        <a:xfrm>
          <a:off x="0" y="0"/>
          <a:ext cx="0" cy="0"/>
          <a:chOff x="0" y="0"/>
          <a:chExt cx="0" cy="0"/>
        </a:xfrm>
      </p:grpSpPr>
      <p:sp>
        <p:nvSpPr>
          <p:cNvPr id="389" name="Google Shape;389;p4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0" name="Google Shape;390;p4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1" name="Google Shape;391;p41"/>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2" name="Google Shape;392;p4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 id="2147483712" r:id="rId28"/>
    <p:sldLayoutId id="2147483713" r:id="rId29"/>
    <p:sldLayoutId id="2147483714" r:id="rId30"/>
    <p:sldLayoutId id="2147483715" r:id="rId31"/>
    <p:sldLayoutId id="2147483716" r:id="rId32"/>
    <p:sldLayoutId id="2147483717" r:id="rId33"/>
    <p:sldLayoutId id="2147483718" r:id="rId34"/>
    <p:sldLayoutId id="2147483719" r:id="rId35"/>
    <p:sldLayoutId id="2147483720" r:id="rId36"/>
    <p:sldLayoutId id="2147483721" r:id="rId37"/>
    <p:sldLayoutId id="2147483722" r:id="rId38"/>
    <p:sldLayoutId id="2147483723" r:id="rId39"/>
    <p:sldLayoutId id="2147483724" r:id="rId40"/>
    <p:sldLayoutId id="2147483725"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6.png"/><Relationship Id="rId4" Type="http://schemas.openxmlformats.org/officeDocument/2006/relationships/image" Target="../media/image4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0.xml"/><Relationship Id="rId3" Type="http://schemas.openxmlformats.org/officeDocument/2006/relationships/image" Target="../media/image31.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23.png"/><Relationship Id="rId4" Type="http://schemas.openxmlformats.org/officeDocument/2006/relationships/hyperlink" Target="https://healthhub.crestnerhealth.com/wellness/understanding-healthcare/how-get-medicines-less"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hyperlink" Target="https://healthhub.crestnerhealth.com/wellness/healthy-living/traveling-chronic-condition" TargetMode="External"/><Relationship Id="rId4" Type="http://schemas.openxmlformats.org/officeDocument/2006/relationships/hyperlink" Target="https://healthhub.crestnerhealth.com/wellness/healthy-living/traveling-chronic-condition?language_content_entity=es" TargetMode="External"/><Relationship Id="rId5" Type="http://schemas.openxmlformats.org/officeDocument/2006/relationships/image" Target="../media/image1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 Id="rId3" Type="http://schemas.openxmlformats.org/officeDocument/2006/relationships/image" Target="../media/image3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4.xml"/><Relationship Id="rId3" Type="http://schemas.openxmlformats.org/officeDocument/2006/relationships/image" Target="../media/image46.jpg"/><Relationship Id="rId4" Type="http://schemas.openxmlformats.org/officeDocument/2006/relationships/hyperlink" Target="https://krameshelp.webmdignite.com/"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 Id="rId3" Type="http://schemas.openxmlformats.org/officeDocument/2006/relationships/image" Target="../media/image4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6.xml"/><Relationship Id="rId3" Type="http://schemas.openxmlformats.org/officeDocument/2006/relationships/image" Target="../media/image41.png"/><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7.xml"/><Relationship Id="rId3" Type="http://schemas.openxmlformats.org/officeDocument/2006/relationships/hyperlink" Target="https://healthhub.crestnerhealth.com/heart-health/causes/high-blood-pressure-and-african-americans" TargetMode="External"/><Relationship Id="rId4" Type="http://schemas.openxmlformats.org/officeDocument/2006/relationships/hyperlink" Target="https://healthhub.crestnerhealth.com/wellness/healthy-living/5-ways-manage-blood-pressure-without-medicine" TargetMode="External"/><Relationship Id="rId5" Type="http://schemas.openxmlformats.org/officeDocument/2006/relationships/hyperlink" Target="https://healthhub.crestnerhealth.com/heart-health/management/did-you-take-your-blood-pressure-medicine-today" TargetMode="External"/><Relationship Id="rId6" Type="http://schemas.openxmlformats.org/officeDocument/2006/relationships/hyperlink" Target="https://healthhub.crestnerhealth.com/heart-health/symptoms/high-blood-pressure-new-begin-treatment" TargetMode="External"/><Relationship Id="rId7" Type="http://schemas.openxmlformats.org/officeDocument/2006/relationships/hyperlink" Target="https://healthhub.crestnerhealth.com/wellness/healthy-living/7-steps-better-blood-pressure-control"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19.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23.png"/><Relationship Id="rId8" Type="http://schemas.openxmlformats.org/officeDocument/2006/relationships/image" Target="../media/image4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1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27.png"/><Relationship Id="rId4" Type="http://schemas.openxmlformats.org/officeDocument/2006/relationships/image" Target="../media/image16.png"/><Relationship Id="rId5" Type="http://schemas.openxmlformats.org/officeDocument/2006/relationships/image" Target="../media/image2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23.png"/><Relationship Id="rId8" Type="http://schemas.openxmlformats.org/officeDocument/2006/relationships/image" Target="../media/image4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5.xml"/><Relationship Id="rId3" Type="http://schemas.openxmlformats.org/officeDocument/2006/relationships/image" Target="../media/image45.jpg"/><Relationship Id="rId4" Type="http://schemas.openxmlformats.org/officeDocument/2006/relationships/hyperlink" Target="https://krameshelp.webmdignite.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image" Target="../media/image19.png"/><Relationship Id="rId4" Type="http://schemas.openxmlformats.org/officeDocument/2006/relationships/hyperlink" Target="https://healthhub.crestnerhealth.com/heart-health/symptoms/high-blood-pressure-hypertension" TargetMode="External"/><Relationship Id="rId9" Type="http://schemas.openxmlformats.org/officeDocument/2006/relationships/image" Target="../media/image28.png"/><Relationship Id="rId5" Type="http://schemas.openxmlformats.org/officeDocument/2006/relationships/hyperlink" Target="https://healthhub.crestnerhealth.com/heart-health/symptoms/high-blood-pressure-hypertension?language_content_entity=es" TargetMode="External"/><Relationship Id="rId6" Type="http://schemas.openxmlformats.org/officeDocument/2006/relationships/hyperlink" Target="https://healthhub.crestnerhealth.com/heart-health/causes/high-blood-pressure-children-and-teens" TargetMode="External"/><Relationship Id="rId7" Type="http://schemas.openxmlformats.org/officeDocument/2006/relationships/hyperlink" Target="https://healthhub.crestnerhealth.com/heart-health/causes/high-blood-pressure-children-and-teens?language_content_entity=es" TargetMode="External"/><Relationship Id="rId8" Type="http://schemas.openxmlformats.org/officeDocument/2006/relationships/hyperlink" Target="https://healthhub.crestnerhealth.com/heart-health/management/all-about-blood-pressure-medicine" TargetMode="External"/><Relationship Id="rId11" Type="http://schemas.openxmlformats.org/officeDocument/2006/relationships/image" Target="../media/image38.png"/><Relationship Id="rId10" Type="http://schemas.openxmlformats.org/officeDocument/2006/relationships/image" Target="../media/image2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hyperlink" Target="https://healthhub.crestnerhealth.com/wellness/nutrition/eating-well-high-blood-pressure?language_content_entity=es" TargetMode="External"/><Relationship Id="rId4" Type="http://schemas.openxmlformats.org/officeDocument/2006/relationships/hyperlink" Target="https://healthhub.crestnerhealth.com/heart-health/prevention/managing-high-blood-pressure-dash-eating-plan" TargetMode="External"/><Relationship Id="rId5" Type="http://schemas.openxmlformats.org/officeDocument/2006/relationships/image" Target="../media/image23.png"/><Relationship Id="rId6" Type="http://schemas.openxmlformats.org/officeDocument/2006/relationships/image" Target="../media/image22.png"/><Relationship Id="rId7" Type="http://schemas.openxmlformats.org/officeDocument/2006/relationships/image" Target="../media/image3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hyperlink" Target="https://healthhub.crestnerhealth.com/diabetes/related-conditions/diabetes-and-high-blood-pressure" TargetMode="External"/><Relationship Id="rId4" Type="http://schemas.openxmlformats.org/officeDocument/2006/relationships/hyperlink" Target="https://healthhub.crestnerhealth.com/diabetes/related-conditions/diabetes-and-high-blood-pressure?language_content_entity=es" TargetMode="External"/><Relationship Id="rId9" Type="http://schemas.openxmlformats.org/officeDocument/2006/relationships/image" Target="../media/image39.png"/><Relationship Id="rId5" Type="http://schemas.openxmlformats.org/officeDocument/2006/relationships/hyperlink" Target="https://healthhub.crestnerhealth.com/obgyn/related-conditions/chronic-hypertension-during-pregnancy" TargetMode="External"/><Relationship Id="rId6" Type="http://schemas.openxmlformats.org/officeDocument/2006/relationships/hyperlink" Target="https://healthhub.crestnerhealth.com/obgyn/related-conditions/chronic-hypertension-during-pregnancy?language_content_entity=es" TargetMode="External"/><Relationship Id="rId7" Type="http://schemas.openxmlformats.org/officeDocument/2006/relationships/image" Target="../media/image19.png"/><Relationship Id="rId8" Type="http://schemas.openxmlformats.org/officeDocument/2006/relationships/image" Target="../media/image3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hyperlink" Target="https://healthhub.crestnerhealth.com/heart-health/symptoms/how-much-do-you-know-about-low-blood-pressure" TargetMode="External"/><Relationship Id="rId4" Type="http://schemas.openxmlformats.org/officeDocument/2006/relationships/hyperlink" Target="https://healthhub.crestnerhealth.com/brain-health/symptoms/take-blood-pressure-quiz" TargetMode="External"/><Relationship Id="rId9" Type="http://schemas.openxmlformats.org/officeDocument/2006/relationships/image" Target="../media/image32.png"/><Relationship Id="rId5" Type="http://schemas.openxmlformats.org/officeDocument/2006/relationships/hyperlink" Target="https://healthhub.crestnerhealth.com/heart-health/management/vital-signs-know-your-numbers" TargetMode="External"/><Relationship Id="rId6" Type="http://schemas.openxmlformats.org/officeDocument/2006/relationships/hyperlink" Target="https://healthhub.crestnerhealth.com/heart-health/management/vital-signs-know-your-numbers?language_content_entity=es" TargetMode="External"/><Relationship Id="rId7" Type="http://schemas.openxmlformats.org/officeDocument/2006/relationships/hyperlink" Target="https://healthhub.crestnerhealth.com/heart-health/management/step-step-checking-your-blood-pressure" TargetMode="External"/><Relationship Id="rId8" Type="http://schemas.openxmlformats.org/officeDocument/2006/relationships/image" Target="../media/image23.png"/><Relationship Id="rId11" Type="http://schemas.openxmlformats.org/officeDocument/2006/relationships/image" Target="../media/image29.png"/><Relationship Id="rId10" Type="http://schemas.openxmlformats.org/officeDocument/2006/relationships/image" Target="../media/image40.png"/><Relationship Id="rId12" Type="http://schemas.openxmlformats.org/officeDocument/2006/relationships/image" Target="../media/image3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764" name="Shape 764"/>
        <p:cNvGrpSpPr/>
        <p:nvPr/>
      </p:nvGrpSpPr>
      <p:grpSpPr>
        <a:xfrm>
          <a:off x="0" y="0"/>
          <a:ext cx="0" cy="0"/>
          <a:chOff x="0" y="0"/>
          <a:chExt cx="0" cy="0"/>
        </a:xfrm>
      </p:grpSpPr>
      <p:sp>
        <p:nvSpPr>
          <p:cNvPr id="765" name="Google Shape;765;p81"/>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766" name="Google Shape;766;p81"/>
          <p:cNvPicPr preferRelativeResize="0"/>
          <p:nvPr/>
        </p:nvPicPr>
        <p:blipFill rotWithShape="1">
          <a:blip r:embed="rId3">
            <a:alphaModFix amt="20000"/>
          </a:blip>
          <a:srcRect b="0" l="0" r="0" t="31520"/>
          <a:stretch/>
        </p:blipFill>
        <p:spPr>
          <a:xfrm>
            <a:off x="4527525" y="0"/>
            <a:ext cx="3750350" cy="4696125"/>
          </a:xfrm>
          <a:prstGeom prst="rect">
            <a:avLst/>
          </a:prstGeom>
          <a:noFill/>
          <a:ln>
            <a:noFill/>
          </a:ln>
        </p:spPr>
      </p:pic>
      <p:pic>
        <p:nvPicPr>
          <p:cNvPr id="767" name="Google Shape;767;p81"/>
          <p:cNvPicPr preferRelativeResize="0"/>
          <p:nvPr/>
        </p:nvPicPr>
        <p:blipFill rotWithShape="1">
          <a:blip r:embed="rId4">
            <a:alphaModFix/>
          </a:blip>
          <a:srcRect b="0" l="16687" r="16694" t="0"/>
          <a:stretch/>
        </p:blipFill>
        <p:spPr>
          <a:xfrm>
            <a:off x="7079600" y="-4588200"/>
            <a:ext cx="10236300" cy="10241100"/>
          </a:xfrm>
          <a:prstGeom prst="pie">
            <a:avLst>
              <a:gd fmla="val 5392956" name="adj1"/>
              <a:gd fmla="val 10796016" name="adj2"/>
            </a:avLst>
          </a:prstGeom>
          <a:noFill/>
          <a:ln>
            <a:noFill/>
          </a:ln>
        </p:spPr>
      </p:pic>
      <p:grpSp>
        <p:nvGrpSpPr>
          <p:cNvPr id="768" name="Google Shape;768;p81"/>
          <p:cNvGrpSpPr/>
          <p:nvPr/>
        </p:nvGrpSpPr>
        <p:grpSpPr>
          <a:xfrm>
            <a:off x="7635575" y="3603525"/>
            <a:ext cx="3384375" cy="2815800"/>
            <a:chOff x="7635575" y="3603525"/>
            <a:chExt cx="3384375" cy="2815800"/>
          </a:xfrm>
        </p:grpSpPr>
        <p:sp>
          <p:nvSpPr>
            <p:cNvPr id="769" name="Google Shape;769;p81"/>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0" name="Google Shape;770;p81"/>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771" name="Google Shape;771;p81"/>
          <p:cNvSpPr txBox="1"/>
          <p:nvPr>
            <p:ph idx="1" type="body"/>
          </p:nvPr>
        </p:nvSpPr>
        <p:spPr>
          <a:xfrm>
            <a:off x="542825" y="1470300"/>
            <a:ext cx="63609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High Blood Pressure</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9" name="Shape 889"/>
        <p:cNvGrpSpPr/>
        <p:nvPr/>
      </p:nvGrpSpPr>
      <p:grpSpPr>
        <a:xfrm>
          <a:off x="0" y="0"/>
          <a:ext cx="0" cy="0"/>
          <a:chOff x="0" y="0"/>
          <a:chExt cx="0" cy="0"/>
        </a:xfrm>
      </p:grpSpPr>
      <p:pic>
        <p:nvPicPr>
          <p:cNvPr id="890" name="Google Shape;890;p90"/>
          <p:cNvPicPr preferRelativeResize="0"/>
          <p:nvPr>
            <p:ph idx="2" type="pic"/>
          </p:nvPr>
        </p:nvPicPr>
        <p:blipFill rotWithShape="1">
          <a:blip r:embed="rId3">
            <a:alphaModFix/>
          </a:blip>
          <a:srcRect b="0" l="16369" r="16376" t="0"/>
          <a:stretch/>
        </p:blipFill>
        <p:spPr>
          <a:xfrm flipH="1">
            <a:off x="6611275" y="70275"/>
            <a:ext cx="5733300" cy="5685900"/>
          </a:xfrm>
          <a:prstGeom prst="flowChartDelay">
            <a:avLst/>
          </a:prstGeom>
        </p:spPr>
      </p:pic>
      <p:sp>
        <p:nvSpPr>
          <p:cNvPr id="891" name="Google Shape;891;p90"/>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2" name="Google Shape;892;p90"/>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893" name="Google Shape;893;p90"/>
          <p:cNvSpPr txBox="1"/>
          <p:nvPr>
            <p:ph idx="1" type="body"/>
          </p:nvPr>
        </p:nvSpPr>
        <p:spPr>
          <a:xfrm>
            <a:off x="740675" y="2704850"/>
            <a:ext cx="5463300" cy="29208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primary care teams by highlighting a clinician with 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campaign parameters (UTM),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894" name="Google Shape;894;p90"/>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a:t>
            </a:r>
            <a:br>
              <a:rPr lang="en-US" sz="1500">
                <a:solidFill>
                  <a:srgbClr val="4C4C4C"/>
                </a:solidFill>
                <a:latin typeface="Plus Jakarta Sans"/>
                <a:ea typeface="Plus Jakarta Sans"/>
                <a:cs typeface="Plus Jakarta Sans"/>
                <a:sym typeface="Plus Jakarta Sans"/>
              </a:rPr>
            </a:br>
            <a:r>
              <a:rPr lang="en-US" sz="1500">
                <a:solidFill>
                  <a:srgbClr val="4C4C4C"/>
                </a:solidFill>
                <a:latin typeface="Plus Jakarta Sans"/>
                <a:ea typeface="Plus Jakarta Sans"/>
                <a:cs typeface="Plus Jakarta Sans"/>
                <a:sym typeface="Plus Jakarta Sans"/>
              </a:rPr>
              <a:t>It contains targeted high blood pressure keywords and is geared </a:t>
            </a:r>
            <a:br>
              <a:rPr lang="en-US" sz="1500">
                <a:solidFill>
                  <a:srgbClr val="4C4C4C"/>
                </a:solidFill>
                <a:latin typeface="Plus Jakarta Sans"/>
                <a:ea typeface="Plus Jakarta Sans"/>
                <a:cs typeface="Plus Jakarta Sans"/>
                <a:sym typeface="Plus Jakarta Sans"/>
              </a:rPr>
            </a:br>
            <a:r>
              <a:rPr lang="en-US" sz="1500">
                <a:solidFill>
                  <a:srgbClr val="4C4C4C"/>
                </a:solidFill>
                <a:latin typeface="Plus Jakarta Sans"/>
                <a:ea typeface="Plus Jakarta Sans"/>
                <a:cs typeface="Plus Jakarta Sans"/>
                <a:sym typeface="Plus Jakarta Sans"/>
              </a:rPr>
              <a:t>to the top-of-funnel audience — building awareness and </a:t>
            </a:r>
            <a:br>
              <a:rPr lang="en-US" sz="1500">
                <a:solidFill>
                  <a:srgbClr val="4C4C4C"/>
                </a:solidFill>
                <a:latin typeface="Plus Jakarta Sans"/>
                <a:ea typeface="Plus Jakarta Sans"/>
                <a:cs typeface="Plus Jakarta Sans"/>
                <a:sym typeface="Plus Jakarta Sans"/>
              </a:rPr>
            </a:br>
            <a:r>
              <a:rPr lang="en-US" sz="1500">
                <a:solidFill>
                  <a:srgbClr val="4C4C4C"/>
                </a:solidFill>
                <a:latin typeface="Plus Jakarta Sans"/>
                <a:ea typeface="Plus Jakarta Sans"/>
                <a:cs typeface="Plus Jakarta Sans"/>
                <a:sym typeface="Plus Jakarta Sans"/>
              </a:rPr>
              <a:t>driving visitors to your digital front door. </a:t>
            </a:r>
            <a:endParaRPr sz="1800">
              <a:latin typeface="Plus Jakarta Sans"/>
              <a:ea typeface="Plus Jakarta Sans"/>
              <a:cs typeface="Plus Jakarta Sans"/>
              <a:sym typeface="Plus Jakarta Sans"/>
            </a:endParaRPr>
          </a:p>
        </p:txBody>
      </p:sp>
      <p:sp>
        <p:nvSpPr>
          <p:cNvPr id="895" name="Google Shape;895;p90"/>
          <p:cNvSpPr txBox="1"/>
          <p:nvPr/>
        </p:nvSpPr>
        <p:spPr>
          <a:xfrm>
            <a:off x="6280175" y="3506425"/>
            <a:ext cx="2691900" cy="33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sz="1000">
              <a:solidFill>
                <a:schemeClr val="lt2"/>
              </a:solidFill>
              <a:latin typeface="Plus Jakarta Sans"/>
              <a:ea typeface="Plus Jakarta Sans"/>
              <a:cs typeface="Plus Jakarta Sans"/>
              <a:sym typeface="Plus Jakarta Sans"/>
            </a:endParaRPr>
          </a:p>
        </p:txBody>
      </p:sp>
      <p:sp>
        <p:nvSpPr>
          <p:cNvPr id="896" name="Google Shape;896;p90"/>
          <p:cNvSpPr/>
          <p:nvPr/>
        </p:nvSpPr>
        <p:spPr>
          <a:xfrm flipH="1">
            <a:off x="6204050" y="3443875"/>
            <a:ext cx="2958300" cy="2876400"/>
          </a:xfrm>
          <a:prstGeom prst="teardrop">
            <a:avLst>
              <a:gd fmla="val 94825" name="adj"/>
            </a:avLst>
          </a:prstGeom>
          <a:solidFill>
            <a:srgbClr val="2BA49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7" name="Google Shape;897;p90"/>
          <p:cNvSpPr txBox="1"/>
          <p:nvPr/>
        </p:nvSpPr>
        <p:spPr>
          <a:xfrm>
            <a:off x="6337250" y="3639675"/>
            <a:ext cx="2691900" cy="212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rgbClr val="FFFFFF"/>
                </a:solidFill>
                <a:latin typeface="Plus Jakarta Sans"/>
                <a:ea typeface="Plus Jakarta Sans"/>
                <a:cs typeface="Plus Jakarta Sans"/>
                <a:sym typeface="Plus Jakarta Sans"/>
              </a:rPr>
              <a:t>High</a:t>
            </a:r>
            <a:r>
              <a:rPr b="1" lang="en-US" sz="1200">
                <a:solidFill>
                  <a:srgbClr val="FFFFFF"/>
                </a:solidFill>
                <a:latin typeface="Plus Jakarta Sans"/>
                <a:ea typeface="Plus Jakarta Sans"/>
                <a:cs typeface="Plus Jakarta Sans"/>
                <a:sym typeface="Plus Jakarta Sans"/>
              </a:rPr>
              <a:t> blood pressure-</a:t>
            </a:r>
            <a:endParaRPr b="1" sz="1200">
              <a:solidFill>
                <a:srgbClr val="FFFFFF"/>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200">
                <a:solidFill>
                  <a:srgbClr val="FFFFFF"/>
                </a:solidFill>
                <a:latin typeface="Plus Jakarta Sans"/>
                <a:ea typeface="Plus Jakarta Sans"/>
                <a:cs typeface="Plus Jakarta Sans"/>
                <a:sym typeface="Plus Jakarta Sans"/>
              </a:rPr>
              <a:t>related </a:t>
            </a:r>
            <a:r>
              <a:rPr b="1" lang="en-US" sz="1200">
                <a:solidFill>
                  <a:srgbClr val="FFFFFF"/>
                </a:solidFill>
                <a:latin typeface="Plus Jakarta Sans"/>
                <a:ea typeface="Plus Jakarta Sans"/>
                <a:cs typeface="Plus Jakarta Sans"/>
                <a:sym typeface="Plus Jakarta Sans"/>
              </a:rPr>
              <a:t> </a:t>
            </a:r>
            <a:r>
              <a:rPr b="1" lang="en-US" sz="1200">
                <a:solidFill>
                  <a:srgbClr val="FFFFFF"/>
                </a:solidFill>
                <a:latin typeface="Plus Jakarta Sans"/>
                <a:ea typeface="Plus Jakarta Sans"/>
                <a:cs typeface="Plus Jakarta Sans"/>
                <a:sym typeface="Plus Jakarta Sans"/>
              </a:rPr>
              <a:t>keywords</a:t>
            </a:r>
            <a:endParaRPr sz="1000">
              <a:solidFill>
                <a:srgbClr val="FFFFFF"/>
              </a:solidFill>
              <a:latin typeface="Calibri"/>
              <a:ea typeface="Calibri"/>
              <a:cs typeface="Calibri"/>
              <a:sym typeface="Calibri"/>
            </a:endParaRPr>
          </a:p>
          <a:p>
            <a:pPr indent="0" lvl="0" marL="0" rtl="0" algn="l">
              <a:lnSpc>
                <a:spcPct val="115000"/>
              </a:lnSpc>
              <a:spcBef>
                <a:spcPts val="0"/>
              </a:spcBef>
              <a:spcAft>
                <a:spcPts val="0"/>
              </a:spcAft>
              <a:buNone/>
            </a:pPr>
            <a:r>
              <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High blood pressure</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High blood pressure symptoms</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What causes high blood pressure</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What is high blood pressure</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Signs of high blood pressure</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High blood pressure medication</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What is considered high blood pressure</a:t>
            </a:r>
            <a:endParaRPr sz="1000">
              <a:solidFill>
                <a:schemeClr val="lt2"/>
              </a:solidFill>
              <a:latin typeface="Plus Jakarta Sans"/>
              <a:ea typeface="Plus Jakarta Sans"/>
              <a:cs typeface="Plus Jakarta Sans"/>
              <a:sym typeface="Plus Jakarta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2" name="Shape 902"/>
        <p:cNvGrpSpPr/>
        <p:nvPr/>
      </p:nvGrpSpPr>
      <p:grpSpPr>
        <a:xfrm>
          <a:off x="0" y="0"/>
          <a:ext cx="0" cy="0"/>
          <a:chOff x="0" y="0"/>
          <a:chExt cx="0" cy="0"/>
        </a:xfrm>
      </p:grpSpPr>
      <p:sp>
        <p:nvSpPr>
          <p:cNvPr id="903" name="Google Shape;903;p91"/>
          <p:cNvSpPr txBox="1"/>
          <p:nvPr>
            <p:ph type="title"/>
          </p:nvPr>
        </p:nvSpPr>
        <p:spPr>
          <a:xfrm>
            <a:off x="715325" y="-10275"/>
            <a:ext cx="10704900" cy="9054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904" name="Google Shape;904;p91"/>
          <p:cNvSpPr txBox="1"/>
          <p:nvPr>
            <p:ph idx="1" type="body"/>
          </p:nvPr>
        </p:nvSpPr>
        <p:spPr>
          <a:xfrm>
            <a:off x="727925" y="991225"/>
            <a:ext cx="10679700" cy="338700"/>
          </a:xfrm>
          <a:prstGeom prst="rect">
            <a:avLst/>
          </a:prstGeom>
        </p:spPr>
        <p:txBody>
          <a:bodyPr anchorCtr="0" anchor="t" bIns="45700" lIns="0" spcFirstLastPara="1" rIns="91425" wrap="square" tIns="45700">
            <a:spAutoFit/>
          </a:bodyPr>
          <a:lstStyle/>
          <a:p>
            <a:pPr indent="0" lvl="0" marL="0" rtl="0" algn="l">
              <a:lnSpc>
                <a:spcPct val="100000"/>
              </a:lnSpc>
              <a:spcBef>
                <a:spcPts val="0"/>
              </a:spcBef>
              <a:spcAft>
                <a:spcPts val="0"/>
              </a:spcAft>
              <a:buNone/>
            </a:pPr>
            <a:r>
              <a:rPr lang="en-US">
                <a:solidFill>
                  <a:srgbClr val="000000"/>
                </a:solidFill>
                <a:latin typeface="Plus Jakarta Sans"/>
                <a:ea typeface="Plus Jakarta Sans"/>
                <a:cs typeface="Plus Jakarta Sans"/>
                <a:sym typeface="Plus Jakarta Sans"/>
              </a:rPr>
              <a:t>3 Ways to Stay On Track with Your Blood Pressure Medicine</a:t>
            </a:r>
            <a:endParaRPr>
              <a:solidFill>
                <a:srgbClr val="000000"/>
              </a:solidFill>
              <a:latin typeface="Plus Jakarta Sans"/>
              <a:ea typeface="Plus Jakarta Sans"/>
              <a:cs typeface="Plus Jakarta Sans"/>
              <a:sym typeface="Plus Jakarta Sans"/>
            </a:endParaRPr>
          </a:p>
        </p:txBody>
      </p:sp>
      <p:sp>
        <p:nvSpPr>
          <p:cNvPr id="905" name="Google Shape;905;p91"/>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primary care  team’s </a:t>
            </a:r>
            <a:r>
              <a:rPr b="1" i="1" lang="en-US" sz="1300">
                <a:solidFill>
                  <a:schemeClr val="accent3"/>
                </a:solidFill>
                <a:latin typeface="Plus Jakarta Sans"/>
                <a:ea typeface="Plus Jakarta Sans"/>
                <a:cs typeface="Plus Jakarta Sans"/>
                <a:sym typeface="Plus Jakarta Sans"/>
              </a:rPr>
              <a:t>quotes</a:t>
            </a:r>
            <a:r>
              <a:rPr b="1" i="1" lang="en-US" sz="1300">
                <a:solidFill>
                  <a:schemeClr val="accent3"/>
                </a:solidFill>
                <a:latin typeface="Plus Jakarta Sans"/>
                <a:ea typeface="Plus Jakarta Sans"/>
                <a:cs typeface="Plus Jakarta Sans"/>
                <a:sym typeface="Plus Jakarta Sans"/>
              </a:rPr>
              <a:t>, best practices, and care recommendations.</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906" name="Google Shape;906;p91"/>
          <p:cNvGrpSpPr/>
          <p:nvPr/>
        </p:nvGrpSpPr>
        <p:grpSpPr>
          <a:xfrm>
            <a:off x="10219200" y="2637025"/>
            <a:ext cx="681600" cy="681600"/>
            <a:chOff x="10294125" y="1691525"/>
            <a:chExt cx="681600" cy="681600"/>
          </a:xfrm>
        </p:grpSpPr>
        <p:sp>
          <p:nvSpPr>
            <p:cNvPr id="907" name="Google Shape;907;p91"/>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08" name="Google Shape;908;p91"/>
            <p:cNvPicPr preferRelativeResize="0"/>
            <p:nvPr/>
          </p:nvPicPr>
          <p:blipFill>
            <a:blip r:embed="rId3">
              <a:alphaModFix/>
            </a:blip>
            <a:stretch>
              <a:fillRect/>
            </a:stretch>
          </p:blipFill>
          <p:spPr>
            <a:xfrm>
              <a:off x="10419913" y="1813734"/>
              <a:ext cx="430025" cy="437175"/>
            </a:xfrm>
            <a:prstGeom prst="rect">
              <a:avLst/>
            </a:prstGeom>
            <a:noFill/>
            <a:ln>
              <a:noFill/>
            </a:ln>
          </p:spPr>
        </p:pic>
      </p:grpSp>
      <p:sp>
        <p:nvSpPr>
          <p:cNvPr id="909" name="Google Shape;909;p91"/>
          <p:cNvSpPr txBox="1"/>
          <p:nvPr>
            <p:ph idx="2" type="body"/>
          </p:nvPr>
        </p:nvSpPr>
        <p:spPr>
          <a:xfrm>
            <a:off x="723900" y="1329925"/>
            <a:ext cx="8519100" cy="52977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There’s no denying it. Controlling high blood pressure is a commitment that requires time and patience. But it’s worth the effort—lowering your risk for stroke, heart attack, heart failure, and kidney failure.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Prescription medication may be part of your treatment plan. The tried-and-true advice below can help you stay on track with taking it correctly.</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1. Fill prescriptions right away.</a:t>
            </a:r>
            <a:r>
              <a:rPr lang="en-US" sz="1200">
                <a:solidFill>
                  <a:srgbClr val="000000"/>
                </a:solidFill>
                <a:latin typeface="Plus Jakarta Sans"/>
                <a:ea typeface="Plus Jakarta Sans"/>
                <a:cs typeface="Plus Jakarta Sans"/>
                <a:sym typeface="Plus Jakarta Sans"/>
              </a:rPr>
              <a:t> Whether you’re just starting a prescription or you’ve been refilling for a while, getting medication right away is critical to improving and protecting your health. Once you start taking a medication, take it exactly as prescribed.</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Find out if you can schedule one pickup date for all your refills or if some drugs are available in 90-day supplies through the mail.</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Ask your pharmacist how to sign up for telephone or text message reminders that it’s time to take a medicine or pick up a refill.</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Never stop taking medicine without consulting your health care provider. Wondering if you really need a certain drug? Having concerns about possible side effects or interactions with other prescription and over-the-counter drugs, vitamins, or foods? Talk with your provider or pharmacist.</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2. Take the correct dose.</a:t>
            </a:r>
            <a:r>
              <a:rPr lang="en-US" sz="1200">
                <a:solidFill>
                  <a:srgbClr val="000000"/>
                </a:solidFill>
                <a:latin typeface="Plus Jakarta Sans"/>
                <a:ea typeface="Plus Jakarta Sans"/>
                <a:cs typeface="Plus Jakarta Sans"/>
                <a:sym typeface="Plus Jakarta Sans"/>
              </a:rPr>
              <a:t> You shouldn’t take pills less frequently or break them in half to make a prescription last longer, even if you don’t have symptoms and feel well. Doing so lowers the dosage and may be dangerous.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Know what to do if you accidentally miss a dose. Write this information down.</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Ask your provider or pharmacist about available generic brands and assistance plans. These options can help address concerns about being able to pay for your medicine.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If high medication costs are making it hard to stay consistent, don’t stress—there are plenty of ways to </a:t>
            </a:r>
            <a:r>
              <a:rPr i="1"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save without skipping a dose</a:t>
            </a:r>
            <a:r>
              <a:rPr i="1"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4" name="Shape 914"/>
        <p:cNvGrpSpPr/>
        <p:nvPr/>
      </p:nvGrpSpPr>
      <p:grpSpPr>
        <a:xfrm>
          <a:off x="0" y="0"/>
          <a:ext cx="0" cy="0"/>
          <a:chOff x="0" y="0"/>
          <a:chExt cx="0" cy="0"/>
        </a:xfrm>
      </p:grpSpPr>
      <p:sp>
        <p:nvSpPr>
          <p:cNvPr id="915" name="Google Shape;915;p92"/>
          <p:cNvSpPr txBox="1"/>
          <p:nvPr>
            <p:ph type="title"/>
          </p:nvPr>
        </p:nvSpPr>
        <p:spPr>
          <a:xfrm>
            <a:off x="723900" y="554075"/>
            <a:ext cx="10712100" cy="584400"/>
          </a:xfrm>
          <a:prstGeom prst="rect">
            <a:avLst/>
          </a:prstGeom>
        </p:spPr>
        <p:txBody>
          <a:bodyPr anchorCtr="0" anchor="b" bIns="45700" lIns="0" spcFirstLastPara="1" rIns="91425" wrap="square" tIns="45700">
            <a:noAutofit/>
          </a:bodyPr>
          <a:lstStyle/>
          <a:p>
            <a:pPr indent="0" lvl="0" marL="0" rtl="0" algn="l">
              <a:spcBef>
                <a:spcPts val="0"/>
              </a:spcBef>
              <a:spcAft>
                <a:spcPts val="0"/>
              </a:spcAft>
              <a:buSzPts val="990"/>
              <a:buNone/>
            </a:pPr>
            <a:r>
              <a:rPr lang="en-US" sz="3820"/>
              <a:t>Blog post, continued</a:t>
            </a:r>
            <a:endParaRPr sz="3820"/>
          </a:p>
        </p:txBody>
      </p:sp>
      <p:sp>
        <p:nvSpPr>
          <p:cNvPr id="916" name="Google Shape;916;p92"/>
          <p:cNvSpPr txBox="1"/>
          <p:nvPr>
            <p:ph idx="2" type="body"/>
          </p:nvPr>
        </p:nvSpPr>
        <p:spPr>
          <a:xfrm>
            <a:off x="723900" y="1450725"/>
            <a:ext cx="8791800" cy="54078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3. Follow a routine.</a:t>
            </a:r>
            <a:r>
              <a:rPr lang="en-US" sz="1200">
                <a:solidFill>
                  <a:srgbClr val="000000"/>
                </a:solidFill>
                <a:latin typeface="Plus Jakarta Sans"/>
                <a:ea typeface="Plus Jakarta Sans"/>
                <a:cs typeface="Plus Jakarta Sans"/>
                <a:sym typeface="Plus Jakarta Sans"/>
              </a:rPr>
              <a:t> Taking your medication around the same time each day can help it become a habit so you’re less likely to forget. Bedtime and breakfast and dinner times can be good options.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Consider buying a tool to help you keep track of your medicine. Pill organizers and products that fit on top of pill bottles may help. Ask a friend or family member to help.</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Use your smartphone’s alarm or download an app that allows you to set reminders. If you’re not sure what app to use, ask your provider or pharmacist for suggestions.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Plan ahead if you know your routine will change, such as when traveling across time zones. Ask for help creating a temporary schedule. Keep a hard copy of it handy and a picture of it on your smartphone.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Take your health on the road! Traveling with a chronic condition requires some extra steps, but these </a:t>
            </a:r>
            <a:r>
              <a:rPr i="1" lang="en-US" sz="1200" u="sng">
                <a:solidFill>
                  <a:srgbClr val="0563C1"/>
                </a:solidFill>
                <a:latin typeface="Plus Jakarta Sans"/>
                <a:ea typeface="Plus Jakarta Sans"/>
                <a:cs typeface="Plus Jakarta Sans"/>
                <a:sym typeface="Plus Jakarta Sans"/>
                <a:hlinkClick r:id="rId3">
                  <a:extLst>
                    <a:ext uri="{A12FA001-AC4F-418D-AE19-62706E023703}">
                      <ahyp:hlinkClr val="tx"/>
                    </a:ext>
                  </a:extLst>
                </a:hlinkClick>
              </a:rPr>
              <a:t>simple tips</a:t>
            </a:r>
            <a:r>
              <a:rPr i="1" lang="en-US" sz="1200">
                <a:solidFill>
                  <a:srgbClr val="000000"/>
                </a:solidFill>
                <a:latin typeface="Plus Jakarta Sans"/>
                <a:ea typeface="Plus Jakarta Sans"/>
                <a:cs typeface="Plus Jakarta Sans"/>
                <a:sym typeface="Plus Jakarta Sans"/>
              </a:rPr>
              <a:t> will help you stay prepared wherever you go. (Also available in </a:t>
            </a:r>
            <a:r>
              <a:rPr i="1"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Spanish</a:t>
            </a:r>
            <a:r>
              <a:rPr i="1" lang="en-US" sz="1200">
                <a:solidFill>
                  <a:srgbClr val="000000"/>
                </a:solidFill>
                <a:latin typeface="Plus Jakarta Sans"/>
                <a:ea typeface="Plus Jakarta Sans"/>
                <a:cs typeface="Plus Jakarta Sans"/>
                <a:sym typeface="Plus Jakarta Sans"/>
              </a:rPr>
              <a:t>.)</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If you take steps like the ones above and still have trouble with your treatment plan, talk with your provider to make one that better meets your needs. You may also want to bring a friend or family member to your appointment, so they can help you understand and remember details.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Remember, taking your medication correctly is a must-do for managing your high blood pressure.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p:txBody>
      </p:sp>
      <p:grpSp>
        <p:nvGrpSpPr>
          <p:cNvPr id="917" name="Google Shape;917;p92"/>
          <p:cNvGrpSpPr/>
          <p:nvPr/>
        </p:nvGrpSpPr>
        <p:grpSpPr>
          <a:xfrm>
            <a:off x="10452625" y="2411775"/>
            <a:ext cx="681600" cy="681600"/>
            <a:chOff x="10294125" y="2443000"/>
            <a:chExt cx="681600" cy="681600"/>
          </a:xfrm>
        </p:grpSpPr>
        <p:sp>
          <p:nvSpPr>
            <p:cNvPr id="918" name="Google Shape;918;p92"/>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19" name="Google Shape;919;p92"/>
            <p:cNvPicPr preferRelativeResize="0"/>
            <p:nvPr/>
          </p:nvPicPr>
          <p:blipFill>
            <a:blip r:embed="rId5">
              <a:alphaModFix/>
            </a:blip>
            <a:stretch>
              <a:fillRect/>
            </a:stretch>
          </p:blipFill>
          <p:spPr>
            <a:xfrm>
              <a:off x="10401437" y="2562524"/>
              <a:ext cx="466975" cy="442550"/>
            </a:xfrm>
            <a:prstGeom prst="rect">
              <a:avLst/>
            </a:prstGeom>
            <a:noFill/>
            <a:ln>
              <a:noFill/>
            </a:ln>
          </p:spPr>
        </p:pic>
      </p:grpSp>
      <p:sp>
        <p:nvSpPr>
          <p:cNvPr id="920" name="Google Shape;920;p92"/>
          <p:cNvSpPr txBox="1"/>
          <p:nvPr/>
        </p:nvSpPr>
        <p:spPr>
          <a:xfrm>
            <a:off x="9800275" y="3127700"/>
            <a:ext cx="1986300" cy="1908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HealthHub resources with your domain name and URL before you publish your blog</a:t>
            </a:r>
            <a:r>
              <a:rPr b="1" lang="en-US">
                <a:solidFill>
                  <a:schemeClr val="accent3"/>
                </a:solidFill>
                <a:latin typeface="Plus Jakarta Sans"/>
                <a:ea typeface="Plus Jakarta Sans"/>
                <a:cs typeface="Plus Jakarta Sans"/>
                <a:sym typeface="Plus Jakarta Sans"/>
              </a:rPr>
              <a:t>.</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5" name="Shape 925"/>
        <p:cNvGrpSpPr/>
        <p:nvPr/>
      </p:nvGrpSpPr>
      <p:grpSpPr>
        <a:xfrm>
          <a:off x="0" y="0"/>
          <a:ext cx="0" cy="0"/>
          <a:chOff x="0" y="0"/>
          <a:chExt cx="0" cy="0"/>
        </a:xfrm>
      </p:grpSpPr>
      <p:sp>
        <p:nvSpPr>
          <p:cNvPr id="926" name="Google Shape;926;p9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Blood pressure infographics</a:t>
            </a:r>
            <a:endParaRPr/>
          </a:p>
        </p:txBody>
      </p:sp>
      <p:sp>
        <p:nvSpPr>
          <p:cNvPr id="927" name="Google Shape;927;p93"/>
          <p:cNvSpPr txBox="1"/>
          <p:nvPr>
            <p:ph idx="1" type="body"/>
          </p:nvPr>
        </p:nvSpPr>
        <p:spPr>
          <a:xfrm>
            <a:off x="723900" y="1789725"/>
            <a:ext cx="4893600" cy="8034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These infographics are designed to engage your audience and provide clear, actionable information about healthy blood pressure.</a:t>
            </a:r>
            <a:endParaRPr/>
          </a:p>
        </p:txBody>
      </p:sp>
      <p:pic>
        <p:nvPicPr>
          <p:cNvPr id="928" name="Google Shape;928;p93"/>
          <p:cNvPicPr preferRelativeResize="0"/>
          <p:nvPr>
            <p:ph idx="2" type="pic"/>
          </p:nvPr>
        </p:nvPicPr>
        <p:blipFill rotWithShape="1">
          <a:blip r:embed="rId3">
            <a:alphaModFix/>
          </a:blip>
          <a:srcRect b="37327" l="0" r="0" t="0"/>
          <a:stretch/>
        </p:blipFill>
        <p:spPr>
          <a:xfrm>
            <a:off x="5976150" y="1872375"/>
            <a:ext cx="5027699" cy="3261903"/>
          </a:xfrm>
          <a:prstGeom prst="rect">
            <a:avLst/>
          </a:prstGeom>
        </p:spPr>
      </p:pic>
      <p:sp>
        <p:nvSpPr>
          <p:cNvPr id="929" name="Google Shape;929;p93"/>
          <p:cNvSpPr txBox="1"/>
          <p:nvPr>
            <p:ph idx="3" type="body"/>
          </p:nvPr>
        </p:nvSpPr>
        <p:spPr>
          <a:xfrm>
            <a:off x="723900" y="2855775"/>
            <a:ext cx="4762800" cy="21141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b="1" lang="en-US">
                <a:solidFill>
                  <a:srgbClr val="4C4C4C"/>
                </a:solidFill>
                <a:latin typeface="Plus Jakarta Sans"/>
                <a:ea typeface="Plus Jakarta Sans"/>
                <a:cs typeface="Plus Jakarta Sans"/>
                <a:sym typeface="Plus Jakarta Sans"/>
              </a:rPr>
              <a:t>Share them on your social media to drive awareness and inspire healthier choices:</a:t>
            </a:r>
            <a:endParaRPr b="1">
              <a:solidFill>
                <a:srgbClr val="5E5E5E"/>
              </a:solidFill>
              <a:latin typeface="Plus Jakarta Sans"/>
              <a:ea typeface="Plus Jakarta Sans"/>
              <a:cs typeface="Plus Jakarta Sans"/>
              <a:sym typeface="Plus Jakarta Sans"/>
            </a:endParaRPr>
          </a:p>
          <a:p>
            <a:pPr indent="0" lvl="0" marL="0" rtl="0" algn="l">
              <a:spcBef>
                <a:spcPts val="500"/>
              </a:spcBef>
              <a:spcAft>
                <a:spcPts val="0"/>
              </a:spcAft>
              <a:buNone/>
            </a:pPr>
            <a:r>
              <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Natural Ways to Lower Your BP</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How Do I Take My Blood Pressure at Home?</a:t>
            </a:r>
            <a:endParaRPr>
              <a:solidFill>
                <a:srgbClr val="5E5E5E"/>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4" name="Shape 934"/>
        <p:cNvGrpSpPr/>
        <p:nvPr/>
      </p:nvGrpSpPr>
      <p:grpSpPr>
        <a:xfrm>
          <a:off x="0" y="0"/>
          <a:ext cx="0" cy="0"/>
          <a:chOff x="0" y="0"/>
          <a:chExt cx="0" cy="0"/>
        </a:xfrm>
      </p:grpSpPr>
      <p:pic>
        <p:nvPicPr>
          <p:cNvPr id="935" name="Google Shape;935;p94"/>
          <p:cNvPicPr preferRelativeResize="0"/>
          <p:nvPr>
            <p:ph idx="2" type="pic"/>
          </p:nvPr>
        </p:nvPicPr>
        <p:blipFill rotWithShape="1">
          <a:blip r:embed="rId3">
            <a:alphaModFix/>
          </a:blip>
          <a:srcRect b="0" l="18295" r="18289" t="0"/>
          <a:stretch/>
        </p:blipFill>
        <p:spPr>
          <a:xfrm flipH="1">
            <a:off x="6458875" y="416100"/>
            <a:ext cx="5733300" cy="6025800"/>
          </a:xfrm>
          <a:prstGeom prst="flowChartDelay">
            <a:avLst/>
          </a:prstGeom>
        </p:spPr>
      </p:pic>
      <p:sp>
        <p:nvSpPr>
          <p:cNvPr id="936" name="Google Shape;936;p94"/>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37" name="Google Shape;937;p94"/>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38" name="Google Shape;938;p94"/>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
        <p:nvSpPr>
          <p:cNvPr id="939" name="Google Shape;939;p94"/>
          <p:cNvSpPr txBox="1"/>
          <p:nvPr>
            <p:ph type="title"/>
          </p:nvPr>
        </p:nvSpPr>
        <p:spPr>
          <a:xfrm>
            <a:off x="7239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HealthHub</a:t>
            </a:r>
            <a:r>
              <a:rPr lang="en-US"/>
              <a:t> </a:t>
            </a:r>
            <a:r>
              <a:rPr lang="en-US"/>
              <a:t>r</a:t>
            </a:r>
            <a:r>
              <a:rPr lang="en-US"/>
              <a:t>esources</a:t>
            </a:r>
            <a:endParaRPr/>
          </a:p>
        </p:txBody>
      </p:sp>
      <p:sp>
        <p:nvSpPr>
          <p:cNvPr id="940" name="Google Shape;940;p94"/>
          <p:cNvSpPr txBox="1"/>
          <p:nvPr>
            <p:ph idx="3" type="body"/>
          </p:nvPr>
        </p:nvSpPr>
        <p:spPr>
          <a:xfrm>
            <a:off x="723900" y="2132575"/>
            <a:ext cx="5065200" cy="9564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610">
                <a:solidFill>
                  <a:srgbClr val="4C4C4C"/>
                </a:solidFill>
                <a:latin typeface="Plus Jakarta Sans"/>
                <a:ea typeface="Plus Jakarta Sans"/>
                <a:cs typeface="Plus Jakarta Sans"/>
                <a:sym typeface="Plus Jakarta Sans"/>
              </a:rPr>
              <a:t>HealthHub </a:t>
            </a:r>
            <a:r>
              <a:rPr b="1" lang="en-US" sz="1610">
                <a:solidFill>
                  <a:srgbClr val="4C4C4C"/>
                </a:solidFill>
                <a:latin typeface="Plus Jakarta Sans"/>
                <a:ea typeface="Plus Jakarta Sans"/>
                <a:cs typeface="Plus Jakarta Sans"/>
                <a:sym typeface="Plus Jakarta Sans"/>
              </a:rPr>
              <a:t>contains answers to common questions that people have about health and wellness topics, preventive health, and self-care. </a:t>
            </a:r>
            <a:endParaRPr b="1" sz="1795">
              <a:latin typeface="Plus Jakarta Sans"/>
              <a:ea typeface="Plus Jakarta Sans"/>
              <a:cs typeface="Plus Jakarta Sans"/>
              <a:sym typeface="Plus Jakarta Sans"/>
            </a:endParaRPr>
          </a:p>
        </p:txBody>
      </p:sp>
      <p:sp>
        <p:nvSpPr>
          <p:cNvPr id="941" name="Google Shape;941;p94"/>
          <p:cNvSpPr txBox="1"/>
          <p:nvPr>
            <p:ph idx="1" type="body"/>
          </p:nvPr>
        </p:nvSpPr>
        <p:spPr>
          <a:xfrm>
            <a:off x="723900" y="3234000"/>
            <a:ext cx="4773300" cy="12411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400">
                <a:solidFill>
                  <a:srgbClr val="4C4C4C"/>
                </a:solidFill>
                <a:latin typeface="Plus Jakarta Sans"/>
                <a:ea typeface="Plus Jakarta Sans"/>
                <a:cs typeface="Plus Jakarta Sans"/>
                <a:sym typeface="Plus Jakarta Sans"/>
              </a:rPr>
              <a:t>HealthHub includes a wide variety of content styles, including condition and wellness articles, newsletters, recipes, and videos (if licensed). </a:t>
            </a:r>
            <a:endParaRPr b="0" sz="1400">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t/>
            </a:r>
            <a:endParaRPr sz="1800">
              <a:latin typeface="Plus Jakarta Sans"/>
              <a:ea typeface="Plus Jakarta Sans"/>
              <a:cs typeface="Plus Jakarta Sans"/>
              <a:sym typeface="Plus Jakarta Sans"/>
            </a:endParaRPr>
          </a:p>
        </p:txBody>
      </p:sp>
      <p:sp>
        <p:nvSpPr>
          <p:cNvPr id="942" name="Google Shape;942;p94"/>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HealthHub</a:t>
            </a:r>
            <a:r>
              <a:rPr i="1" lang="en-US" sz="1100">
                <a:solidFill>
                  <a:srgbClr val="4C4C4C"/>
                </a:solidFill>
                <a:latin typeface="Plus Jakarta Sans"/>
                <a:ea typeface="Plus Jakarta Sans"/>
                <a:cs typeface="Plus Jakarta Sans"/>
                <a:sym typeface="Plus Jakarta Sans"/>
              </a:rPr>
              <a:t>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7" name="Shape 947"/>
        <p:cNvGrpSpPr/>
        <p:nvPr/>
      </p:nvGrpSpPr>
      <p:grpSpPr>
        <a:xfrm>
          <a:off x="0" y="0"/>
          <a:ext cx="0" cy="0"/>
          <a:chOff x="0" y="0"/>
          <a:chExt cx="0" cy="0"/>
        </a:xfrm>
      </p:grpSpPr>
      <p:sp>
        <p:nvSpPr>
          <p:cNvPr id="948" name="Google Shape;948;p95"/>
          <p:cNvSpPr txBox="1"/>
          <p:nvPr>
            <p:ph idx="3" type="body"/>
          </p:nvPr>
        </p:nvSpPr>
        <p:spPr>
          <a:xfrm>
            <a:off x="740825" y="2385825"/>
            <a:ext cx="40878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call to action can be displayed on specific pages or groups of pages that are relevant.</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Use text, images, providers, locations, and more to get the most from your message.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latin typeface="Plus Jakarta Sans"/>
                <a:ea typeface="Plus Jakarta Sans"/>
                <a:cs typeface="Plus Jakarta Sans"/>
                <a:sym typeface="Plus Jakarta Sans"/>
              </a:rPr>
              <a:t>TO ADD CTAs: </a:t>
            </a:r>
            <a:endParaRPr/>
          </a:p>
          <a:p>
            <a:pPr indent="-333756" lvl="0" marL="457200" rtl="0" algn="l">
              <a:spcBef>
                <a:spcPts val="0"/>
              </a:spcBef>
              <a:spcAft>
                <a:spcPts val="0"/>
              </a:spcAft>
              <a:buClr>
                <a:schemeClr val="accent1"/>
              </a:buClr>
              <a:buSzPts val="1656"/>
              <a:buChar char="●"/>
            </a:pPr>
            <a:r>
              <a:rPr lang="en-US"/>
              <a:t>Log in to the admin portal</a:t>
            </a:r>
            <a:endParaRPr/>
          </a:p>
          <a:p>
            <a:pPr indent="-333756" lvl="0" marL="457200" rtl="0" algn="l">
              <a:spcBef>
                <a:spcPts val="0"/>
              </a:spcBef>
              <a:spcAft>
                <a:spcPts val="0"/>
              </a:spcAft>
              <a:buClr>
                <a:schemeClr val="accent1"/>
              </a:buClr>
              <a:buSzPts val="1656"/>
              <a:buChar char="●"/>
            </a:pPr>
            <a:r>
              <a:rPr lang="en-US"/>
              <a:t>Create a custom block</a:t>
            </a:r>
            <a:endParaRPr/>
          </a:p>
          <a:p>
            <a:pPr indent="-333756" lvl="0" marL="457200" rtl="0" algn="l">
              <a:spcBef>
                <a:spcPts val="0"/>
              </a:spcBef>
              <a:spcAft>
                <a:spcPts val="0"/>
              </a:spcAft>
              <a:buClr>
                <a:schemeClr val="accent1"/>
              </a:buClr>
              <a:buSzPts val="1656"/>
              <a:buChar char="●"/>
            </a:pPr>
            <a:r>
              <a:rPr lang="en-US"/>
              <a:t>Designate pages to display</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Please consult the HealthHub help center for more information.</a:t>
            </a:r>
            <a:endParaRPr/>
          </a:p>
        </p:txBody>
      </p:sp>
      <p:sp>
        <p:nvSpPr>
          <p:cNvPr id="949" name="Google Shape;949;p95"/>
          <p:cNvSpPr txBox="1"/>
          <p:nvPr>
            <p:ph idx="1"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Deliver a contextual next step for your visitors with a custom call to action.</a:t>
            </a:r>
            <a:endParaRPr/>
          </a:p>
        </p:txBody>
      </p:sp>
      <p:sp>
        <p:nvSpPr>
          <p:cNvPr id="950" name="Google Shape;950;p95"/>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a:t>
            </a:r>
            <a:r>
              <a:rPr lang="en-US"/>
              <a:t> custom CTAs to your site</a:t>
            </a:r>
            <a:endParaRPr/>
          </a:p>
        </p:txBody>
      </p:sp>
      <p:pic>
        <p:nvPicPr>
          <p:cNvPr id="951" name="Google Shape;951;p95"/>
          <p:cNvPicPr preferRelativeResize="0"/>
          <p:nvPr>
            <p:ph idx="2" type="pic"/>
          </p:nvPr>
        </p:nvPicPr>
        <p:blipFill rotWithShape="1">
          <a:blip r:embed="rId3">
            <a:alphaModFix/>
          </a:blip>
          <a:srcRect b="1409" l="0" r="0" t="1409"/>
          <a:stretch/>
        </p:blipFill>
        <p:spPr>
          <a:xfrm>
            <a:off x="5976150" y="1872375"/>
            <a:ext cx="5027702" cy="3261900"/>
          </a:xfrm>
          <a:prstGeom prst="rect">
            <a:avLst/>
          </a:prstGeom>
        </p:spPr>
      </p:pic>
      <p:sp>
        <p:nvSpPr>
          <p:cNvPr id="952" name="Google Shape;952;p95"/>
          <p:cNvSpPr/>
          <p:nvPr/>
        </p:nvSpPr>
        <p:spPr>
          <a:xfrm>
            <a:off x="9093200" y="3692500"/>
            <a:ext cx="681600" cy="455700"/>
          </a:xfrm>
          <a:prstGeom prst="rightArrow">
            <a:avLst>
              <a:gd fmla="val 50000" name="adj1"/>
              <a:gd fmla="val 50000" name="adj2"/>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7" name="Shape 957"/>
        <p:cNvGrpSpPr/>
        <p:nvPr/>
      </p:nvGrpSpPr>
      <p:grpSpPr>
        <a:xfrm>
          <a:off x="0" y="0"/>
          <a:ext cx="0" cy="0"/>
          <a:chOff x="0" y="0"/>
          <a:chExt cx="0" cy="0"/>
        </a:xfrm>
      </p:grpSpPr>
      <p:pic>
        <p:nvPicPr>
          <p:cNvPr id="958" name="Google Shape;958;p96" title="Trail Mix.png"/>
          <p:cNvPicPr preferRelativeResize="0"/>
          <p:nvPr>
            <p:ph idx="2" type="pic"/>
          </p:nvPr>
        </p:nvPicPr>
        <p:blipFill rotWithShape="1">
          <a:blip r:embed="rId3">
            <a:alphaModFix/>
          </a:blip>
          <a:srcRect b="268" l="0" r="0" t="258"/>
          <a:stretch/>
        </p:blipFill>
        <p:spPr>
          <a:xfrm>
            <a:off x="8095047" y="1257696"/>
            <a:ext cx="2124300" cy="4571400"/>
          </a:xfrm>
          <a:prstGeom prst="roundRect">
            <a:avLst>
              <a:gd fmla="val 16667" name="adj"/>
            </a:avLst>
          </a:prstGeom>
        </p:spPr>
      </p:pic>
      <p:sp>
        <p:nvSpPr>
          <p:cNvPr id="959" name="Google Shape;959;p96"/>
          <p:cNvSpPr txBox="1"/>
          <p:nvPr>
            <p:ph idx="3" type="body"/>
          </p:nvPr>
        </p:nvSpPr>
        <p:spPr>
          <a:xfrm>
            <a:off x="767200" y="2385825"/>
            <a:ext cx="5757000" cy="36747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Nutrition Center provides a variety of recipes organized by dietary considerations, including recipes for specific health concerns, and by food category. </a:t>
            </a:r>
            <a:endParaRPr sz="1500">
              <a:solidFill>
                <a:srgbClr val="4C4C4C"/>
              </a:solidFill>
              <a:latin typeface="Plus Jakarta Sans"/>
              <a:ea typeface="Plus Jakarta Sans"/>
              <a:cs typeface="Plus Jakarta Sans"/>
              <a:sym typeface="Plus Jakarta Sans"/>
            </a:endParaRPr>
          </a:p>
          <a:p>
            <a:pPr indent="0" lvl="0" marL="0" rtl="0" algn="l">
              <a:spcBef>
                <a:spcPts val="1000"/>
              </a:spcBef>
              <a:spcAft>
                <a:spcPts val="0"/>
              </a:spcAft>
              <a:buNone/>
            </a:pPr>
            <a:r>
              <a:t/>
            </a:r>
            <a:endParaRPr/>
          </a:p>
        </p:txBody>
      </p:sp>
      <p:sp>
        <p:nvSpPr>
          <p:cNvPr id="960" name="Google Shape;960;p96"/>
          <p:cNvSpPr txBox="1"/>
          <p:nvPr>
            <p:ph type="title"/>
          </p:nvPr>
        </p:nvSpPr>
        <p:spPr>
          <a:xfrm>
            <a:off x="740671" y="827925"/>
            <a:ext cx="67368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Recipes to educate </a:t>
            </a:r>
            <a:br>
              <a:rPr lang="en-US"/>
            </a:br>
            <a:r>
              <a:rPr lang="en-US"/>
              <a:t>and engage</a:t>
            </a:r>
            <a:endParaRPr/>
          </a:p>
        </p:txBody>
      </p:sp>
      <p:sp>
        <p:nvSpPr>
          <p:cNvPr id="961" name="Google Shape;961;p96"/>
          <p:cNvSpPr txBox="1"/>
          <p:nvPr/>
        </p:nvSpPr>
        <p:spPr>
          <a:xfrm>
            <a:off x="1714175" y="4379500"/>
            <a:ext cx="2568000" cy="163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Many clients report that:</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100"/>
              <a:buFont typeface="Arial"/>
              <a:buNone/>
            </a:pPr>
            <a:r>
              <a:rPr b="1" lang="en-US" sz="1500">
                <a:solidFill>
                  <a:schemeClr val="accent3"/>
                </a:solidFill>
                <a:latin typeface="Plus Jakarta Sans"/>
                <a:ea typeface="Plus Jakarta Sans"/>
                <a:cs typeface="Plus Jakarta Sans"/>
                <a:sym typeface="Plus Jakarta Sans"/>
              </a:rPr>
              <a:t>Recipes are popular additions to newsletters, social media posts, and other outreach.</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sz="1500">
              <a:solidFill>
                <a:schemeClr val="accent1"/>
              </a:solidFill>
              <a:latin typeface="Plus Jakarta Sans"/>
              <a:ea typeface="Plus Jakarta Sans"/>
              <a:cs typeface="Plus Jakarta Sans"/>
              <a:sym typeface="Plus Jakarta Sans"/>
            </a:endParaRPr>
          </a:p>
        </p:txBody>
      </p:sp>
      <p:grpSp>
        <p:nvGrpSpPr>
          <p:cNvPr id="962" name="Google Shape;962;p96"/>
          <p:cNvGrpSpPr/>
          <p:nvPr/>
        </p:nvGrpSpPr>
        <p:grpSpPr>
          <a:xfrm>
            <a:off x="2657375" y="3637800"/>
            <a:ext cx="681600" cy="681600"/>
            <a:chOff x="10294125" y="1691525"/>
            <a:chExt cx="681600" cy="681600"/>
          </a:xfrm>
        </p:grpSpPr>
        <p:sp>
          <p:nvSpPr>
            <p:cNvPr id="963" name="Google Shape;963;p96"/>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64" name="Google Shape;964;p96"/>
            <p:cNvPicPr preferRelativeResize="0"/>
            <p:nvPr/>
          </p:nvPicPr>
          <p:blipFill>
            <a:blip r:embed="rId4">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9" name="Shape 969"/>
        <p:cNvGrpSpPr/>
        <p:nvPr/>
      </p:nvGrpSpPr>
      <p:grpSpPr>
        <a:xfrm>
          <a:off x="0" y="0"/>
          <a:ext cx="0" cy="0"/>
          <a:chOff x="0" y="0"/>
          <a:chExt cx="0" cy="0"/>
        </a:xfrm>
      </p:grpSpPr>
      <p:sp>
        <p:nvSpPr>
          <p:cNvPr id="970" name="Google Shape;970;p97"/>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HealthHub to the fullest</a:t>
            </a:r>
            <a:endParaRPr/>
          </a:p>
        </p:txBody>
      </p:sp>
      <p:sp>
        <p:nvSpPr>
          <p:cNvPr id="971" name="Google Shape;971;p97"/>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HealthHub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972" name="Google Shape;972;p97"/>
          <p:cNvGraphicFramePr/>
          <p:nvPr/>
        </p:nvGraphicFramePr>
        <p:xfrm>
          <a:off x="781501" y="1764025"/>
          <a:ext cx="3000000" cy="3000000"/>
        </p:xfrm>
        <a:graphic>
          <a:graphicData uri="http://schemas.openxmlformats.org/drawingml/2006/table">
            <a:tbl>
              <a:tblPr>
                <a:noFill/>
                <a:tableStyleId>{95E4B93B-1E74-46E0-B112-9EC4747CCDAB}</a:tableStyleId>
              </a:tblPr>
              <a:tblGrid>
                <a:gridCol w="1767125"/>
                <a:gridCol w="3155375"/>
                <a:gridCol w="6302125"/>
              </a:tblGrid>
              <a:tr h="306550">
                <a:tc>
                  <a:txBody>
                    <a:bodyPr/>
                    <a:lstStyle/>
                    <a:p>
                      <a:pPr indent="0" lvl="0" marL="0" marR="0" rtl="0" algn="l">
                        <a:lnSpc>
                          <a:spcPct val="100000"/>
                        </a:lnSpc>
                        <a:spcBef>
                          <a:spcPts val="0"/>
                        </a:spcBef>
                        <a:spcAft>
                          <a:spcPts val="0"/>
                        </a:spcAft>
                        <a:buClr>
                          <a:srgbClr val="000000"/>
                        </a:buClr>
                        <a:buSzPts val="1100"/>
                        <a:buFont typeface="Arial"/>
                        <a:buNone/>
                      </a:pPr>
                      <a:r>
                        <a:rPr b="1" lang="en-US" sz="1300">
                          <a:solidFill>
                            <a:schemeClr val="lt2"/>
                          </a:solidFill>
                          <a:latin typeface="Plus Jakarta Sans"/>
                          <a:ea typeface="Plus Jakarta Sans"/>
                          <a:cs typeface="Plus Jakarta Sans"/>
                          <a:sym typeface="Plus Jakarta Sans"/>
                        </a:rPr>
                        <a:t>Topic</a:t>
                      </a:r>
                      <a:r>
                        <a:rPr b="1" lang="en-US" sz="1300" u="none" cap="none" strike="noStrike">
                          <a:solidFill>
                            <a:schemeClr val="lt2"/>
                          </a:solidFill>
                          <a:latin typeface="Plus Jakarta Sans"/>
                          <a:ea typeface="Plus Jakarta Sans"/>
                          <a:cs typeface="Plus Jakarta Sans"/>
                          <a:sym typeface="Plus Jakarta Sans"/>
                        </a:rPr>
                        <a:t> </a:t>
                      </a:r>
                      <a:endParaRPr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Title</a:t>
                      </a:r>
                      <a:endParaRPr b="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76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Content URL</a:t>
                      </a:r>
                      <a:endParaRPr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7625">
                      <a:solidFill>
                        <a:srgbClr val="CCCCCC"/>
                      </a:solidFill>
                      <a:prstDash val="solid"/>
                      <a:round/>
                      <a:headEnd len="sm" w="sm" type="none"/>
                      <a:tailEnd len="sm" w="sm" type="none"/>
                    </a:lnB>
                    <a:solidFill>
                      <a:schemeClr val="accent3"/>
                    </a:solidFill>
                  </a:tcPr>
                </a:tc>
              </a:tr>
              <a:tr h="820950">
                <a:tc rowSpan="5">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Managing Blood Pressure</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76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High Blood Pressure and African Americans</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https://healthhub.crestnerhealth.com/heart-health/causes/high-blood-pressure-and-african-americans</a:t>
                      </a:r>
                      <a:r>
                        <a:rPr lang="en-US" sz="12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820950">
                <a:tc vMerge="1"/>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5 Ways to Manage Blood Pressure Without Medicine</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marR="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https://healthhub.crestnerhealth.com/wellness/healthy-living/5-ways-manage-blood-pressure-without-medicine</a:t>
                      </a:r>
                      <a:r>
                        <a:rPr lang="en-US" sz="1200" u="sng">
                          <a:solidFill>
                            <a:schemeClr val="accent3"/>
                          </a:solidFill>
                          <a:latin typeface="Plus Jakarta Sans"/>
                          <a:ea typeface="Plus Jakarta Sans"/>
                          <a:cs typeface="Plus Jakarta Sans"/>
                          <a:sym typeface="Plus Jakarta Sans"/>
                        </a:rPr>
                        <a:t> </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820950">
                <a:tc vMerge="1"/>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Did You Take Your Blood Pressure Medicine Today?</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c>
                  <a:txBody>
                    <a:bodyPr/>
                    <a:lstStyle/>
                    <a:p>
                      <a:pPr indent="0" lvl="0" marL="0" marR="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https://healthhub.crestnerhealth.com/heart-health/management/did-you-take-your-blood-pressure-medicine-today</a:t>
                      </a:r>
                      <a:r>
                        <a:rPr lang="en-US" sz="1200" u="sng">
                          <a:solidFill>
                            <a:schemeClr val="accent3"/>
                          </a:solidFill>
                          <a:latin typeface="Plus Jakarta Sans"/>
                          <a:ea typeface="Plus Jakarta Sans"/>
                          <a:cs typeface="Plus Jakarta Sans"/>
                          <a:sym typeface="Plus Jakarta Sans"/>
                        </a:rPr>
                        <a:t> </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820950">
                <a:tc vMerge="1"/>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High Blood Pressure, New, </a:t>
                      </a:r>
                      <a:br>
                        <a:rPr lang="en-US" sz="1200">
                          <a:latin typeface="Plus Jakarta Sans"/>
                          <a:ea typeface="Plus Jakarta Sans"/>
                          <a:cs typeface="Plus Jakarta Sans"/>
                          <a:sym typeface="Plus Jakarta Sans"/>
                        </a:rPr>
                      </a:br>
                      <a:r>
                        <a:rPr lang="en-US" sz="1200">
                          <a:latin typeface="Plus Jakarta Sans"/>
                          <a:ea typeface="Plus Jakarta Sans"/>
                          <a:cs typeface="Plus Jakarta Sans"/>
                          <a:sym typeface="Plus Jakarta Sans"/>
                        </a:rPr>
                        <a:t>Begin Treatment</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marR="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https://healthhub.crestnerhealth.com/heart-health/symptoms/high-blood-pressure-new-begin-treatment</a:t>
                      </a:r>
                      <a:r>
                        <a:rPr lang="en-US" sz="1200" u="sng">
                          <a:solidFill>
                            <a:schemeClr val="accent3"/>
                          </a:solidFill>
                          <a:latin typeface="Plus Jakarta Sans"/>
                          <a:ea typeface="Plus Jakarta Sans"/>
                          <a:cs typeface="Plus Jakarta Sans"/>
                          <a:sym typeface="Plus Jakarta Sans"/>
                        </a:rPr>
                        <a:t> </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820950">
                <a:tc vMerge="1"/>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7 Steps to Better Blood Pressure Control</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c>
                  <a:txBody>
                    <a:bodyPr/>
                    <a:lstStyle/>
                    <a:p>
                      <a:pPr indent="0" lvl="0" marL="0" marR="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https://healthhub.crestnerhealth.com/wellness/healthy-living/7-steps-better-blood-pressure-control</a:t>
                      </a:r>
                      <a:r>
                        <a:rPr lang="en-US" sz="1200" u="sng">
                          <a:solidFill>
                            <a:schemeClr val="accent3"/>
                          </a:solidFill>
                          <a:latin typeface="Plus Jakarta Sans"/>
                          <a:ea typeface="Plus Jakarta Sans"/>
                          <a:cs typeface="Plus Jakarta Sans"/>
                          <a:sym typeface="Plus Jakarta Sans"/>
                        </a:rPr>
                        <a:t> </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7" name="Shape 977"/>
        <p:cNvGrpSpPr/>
        <p:nvPr/>
      </p:nvGrpSpPr>
      <p:grpSpPr>
        <a:xfrm>
          <a:off x="0" y="0"/>
          <a:ext cx="0" cy="0"/>
          <a:chOff x="0" y="0"/>
          <a:chExt cx="0" cy="0"/>
        </a:xfrm>
      </p:grpSpPr>
      <p:sp>
        <p:nvSpPr>
          <p:cNvPr id="978" name="Google Shape;978;p98"/>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Look for these Marketing Toolkits</a:t>
            </a:r>
            <a:endParaRPr/>
          </a:p>
        </p:txBody>
      </p:sp>
      <p:sp>
        <p:nvSpPr>
          <p:cNvPr id="979" name="Google Shape;979;p98"/>
          <p:cNvSpPr txBox="1"/>
          <p:nvPr>
            <p:ph idx="7" type="body"/>
          </p:nvPr>
        </p:nvSpPr>
        <p:spPr>
          <a:xfrm>
            <a:off x="741375" y="1472175"/>
            <a:ext cx="10497300" cy="3387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Got suggestions? Let us know by contacting your Account Manager. </a:t>
            </a:r>
            <a:endParaRPr/>
          </a:p>
        </p:txBody>
      </p:sp>
      <p:sp>
        <p:nvSpPr>
          <p:cNvPr id="980" name="Google Shape;980;p98"/>
          <p:cNvSpPr txBox="1"/>
          <p:nvPr>
            <p:ph idx="3" type="body"/>
          </p:nvPr>
        </p:nvSpPr>
        <p:spPr>
          <a:xfrm>
            <a:off x="2210954" y="4411225"/>
            <a:ext cx="1920300" cy="8937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High Blood Pressure</a:t>
            </a:r>
            <a:endParaRPr/>
          </a:p>
        </p:txBody>
      </p:sp>
      <p:sp>
        <p:nvSpPr>
          <p:cNvPr id="981" name="Google Shape;981;p98"/>
          <p:cNvSpPr txBox="1"/>
          <p:nvPr>
            <p:ph idx="5" type="body"/>
          </p:nvPr>
        </p:nvSpPr>
        <p:spPr>
          <a:xfrm>
            <a:off x="2717049" y="3157900"/>
            <a:ext cx="8118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May</a:t>
            </a:r>
            <a:endParaRPr/>
          </a:p>
        </p:txBody>
      </p:sp>
      <p:sp>
        <p:nvSpPr>
          <p:cNvPr id="982" name="Google Shape;982;p98"/>
          <p:cNvSpPr txBox="1"/>
          <p:nvPr>
            <p:ph idx="5" type="body"/>
          </p:nvPr>
        </p:nvSpPr>
        <p:spPr>
          <a:xfrm>
            <a:off x="5600974" y="4643725"/>
            <a:ext cx="8118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Jun</a:t>
            </a:r>
            <a:endParaRPr/>
          </a:p>
        </p:txBody>
      </p:sp>
      <p:sp>
        <p:nvSpPr>
          <p:cNvPr id="983" name="Google Shape;983;p98"/>
          <p:cNvSpPr txBox="1"/>
          <p:nvPr>
            <p:ph idx="5" type="body"/>
          </p:nvPr>
        </p:nvSpPr>
        <p:spPr>
          <a:xfrm>
            <a:off x="8555654" y="3157900"/>
            <a:ext cx="6033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Jul</a:t>
            </a:r>
            <a:endParaRPr/>
          </a:p>
        </p:txBody>
      </p:sp>
      <p:sp>
        <p:nvSpPr>
          <p:cNvPr id="984" name="Google Shape;984;p98"/>
          <p:cNvSpPr txBox="1"/>
          <p:nvPr>
            <p:ph idx="3" type="body"/>
          </p:nvPr>
        </p:nvSpPr>
        <p:spPr>
          <a:xfrm>
            <a:off x="5135854" y="2847225"/>
            <a:ext cx="1920300" cy="893700"/>
          </a:xfrm>
          <a:prstGeom prst="rect">
            <a:avLst/>
          </a:prstGeom>
        </p:spPr>
        <p:txBody>
          <a:bodyPr anchorCtr="0" anchor="b"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chemeClr val="lt2"/>
                </a:highlight>
                <a:latin typeface="Plus Jakarta Sans"/>
                <a:ea typeface="Plus Jakarta Sans"/>
                <a:cs typeface="Plus Jakarta Sans"/>
                <a:sym typeface="Plus Jakarta Sans"/>
              </a:rPr>
              <a:t>Memory Loss and Dementia</a:t>
            </a:r>
            <a:endParaRPr b="1" sz="1350">
              <a:solidFill>
                <a:srgbClr val="3C4043"/>
              </a:solidFill>
              <a:highlight>
                <a:srgbClr val="FFFFFF"/>
              </a:highlight>
              <a:latin typeface="Plus Jakarta Sans"/>
              <a:ea typeface="Plus Jakarta Sans"/>
              <a:cs typeface="Plus Jakarta Sans"/>
              <a:sym typeface="Plus Jakarta Sans"/>
            </a:endParaRPr>
          </a:p>
        </p:txBody>
      </p:sp>
      <p:sp>
        <p:nvSpPr>
          <p:cNvPr id="985" name="Google Shape;985;p98"/>
          <p:cNvSpPr txBox="1"/>
          <p:nvPr>
            <p:ph idx="3" type="body"/>
          </p:nvPr>
        </p:nvSpPr>
        <p:spPr>
          <a:xfrm>
            <a:off x="7882500" y="4411225"/>
            <a:ext cx="2351400" cy="12348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chemeClr val="lt2"/>
                </a:highlight>
                <a:latin typeface="Plus Jakarta Sans"/>
                <a:ea typeface="Plus Jakarta Sans"/>
                <a:cs typeface="Plus Jakarta Sans"/>
                <a:sym typeface="Plus Jakarta Sans"/>
              </a:rPr>
              <a:t>Skin Care and Common Conditions</a:t>
            </a:r>
            <a:endParaRPr/>
          </a:p>
          <a:p>
            <a:pPr indent="0" lvl="0" marL="0" rtl="0" algn="l">
              <a:lnSpc>
                <a:spcPct val="115000"/>
              </a:lnSpc>
              <a:spcBef>
                <a:spcPts val="0"/>
              </a:spcBef>
              <a:spcAft>
                <a:spcPts val="0"/>
              </a:spcAft>
              <a:buNone/>
            </a:pPr>
            <a:r>
              <a:t/>
            </a:r>
            <a:endParaRPr b="1" sz="1350">
              <a:solidFill>
                <a:srgbClr val="3C4043"/>
              </a:solidFill>
              <a:highlight>
                <a:srgbClr val="FFFFFF"/>
              </a:highlight>
              <a:latin typeface="Plus Jakarta Sans"/>
              <a:ea typeface="Plus Jakarta Sans"/>
              <a:cs typeface="Plus Jakarta Sans"/>
              <a:sym typeface="Plus Jakarta Sans"/>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0" name="Shape 990"/>
        <p:cNvGrpSpPr/>
        <p:nvPr/>
      </p:nvGrpSpPr>
      <p:grpSpPr>
        <a:xfrm>
          <a:off x="0" y="0"/>
          <a:ext cx="0" cy="0"/>
          <a:chOff x="0" y="0"/>
          <a:chExt cx="0" cy="0"/>
        </a:xfrm>
      </p:grpSpPr>
      <p:sp>
        <p:nvSpPr>
          <p:cNvPr id="991" name="Google Shape;991;p99"/>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992" name="Google Shape;992;p99"/>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993" name="Google Shape;993;p99"/>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994" name="Google Shape;994;p99"/>
          <p:cNvSpPr txBox="1"/>
          <p:nvPr/>
        </p:nvSpPr>
        <p:spPr>
          <a:xfrm>
            <a:off x="8315547" y="1690325"/>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995" name="Google Shape;995;p99"/>
          <p:cNvGrpSpPr/>
          <p:nvPr/>
        </p:nvGrpSpPr>
        <p:grpSpPr>
          <a:xfrm>
            <a:off x="9827386" y="1055500"/>
            <a:ext cx="612622" cy="612000"/>
            <a:chOff x="10134200" y="974025"/>
            <a:chExt cx="681600" cy="612000"/>
          </a:xfrm>
        </p:grpSpPr>
        <p:sp>
          <p:nvSpPr>
            <p:cNvPr id="996" name="Google Shape;996;p99"/>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97" name="Google Shape;997;p99"/>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998" name="Google Shape;998;p99"/>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pic>
        <p:nvPicPr>
          <p:cNvPr id="999" name="Google Shape;999;p99"/>
          <p:cNvPicPr preferRelativeResize="0"/>
          <p:nvPr/>
        </p:nvPicPr>
        <p:blipFill>
          <a:blip r:embed="rId8">
            <a:alphaModFix/>
          </a:blip>
          <a:stretch>
            <a:fillRect/>
          </a:stretch>
        </p:blipFill>
        <p:spPr>
          <a:xfrm>
            <a:off x="733900" y="2246688"/>
            <a:ext cx="6711200" cy="3266212"/>
          </a:xfrm>
          <a:prstGeom prst="rect">
            <a:avLst/>
          </a:prstGeom>
          <a:noFill/>
          <a:ln>
            <a:noFill/>
          </a:ln>
          <a:effectLst>
            <a:outerShdw blurRad="57150" rotWithShape="0" algn="bl" dir="5400000" dist="38100">
              <a:srgbClr val="000000">
                <a:alpha val="50000"/>
              </a:srgbClr>
            </a:outerShdw>
          </a:effectLst>
        </p:spPr>
      </p:pic>
      <p:sp>
        <p:nvSpPr>
          <p:cNvPr id="1000" name="Google Shape;1000;p99"/>
          <p:cNvSpPr/>
          <p:nvPr/>
        </p:nvSpPr>
        <p:spPr>
          <a:xfrm>
            <a:off x="46545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aphicFrame>
        <p:nvGraphicFramePr>
          <p:cNvPr id="1001" name="Google Shape;1001;p99"/>
          <p:cNvGraphicFramePr/>
          <p:nvPr/>
        </p:nvGraphicFramePr>
        <p:xfrm>
          <a:off x="7610400" y="3142450"/>
          <a:ext cx="3000000" cy="3000000"/>
        </p:xfrm>
        <a:graphic>
          <a:graphicData uri="http://schemas.openxmlformats.org/drawingml/2006/table">
            <a:tbl>
              <a:tblPr>
                <a:noFill/>
                <a:tableStyleId>{32B44846-9A5F-4402-9990-0ADCF6725A7B}</a:tableStyleId>
              </a:tblPr>
              <a:tblGrid>
                <a:gridCol w="2246925"/>
                <a:gridCol w="2246925"/>
              </a:tblGrid>
              <a:tr h="381000">
                <a:tc gridSpan="2">
                  <a:txBody>
                    <a:bodyPr/>
                    <a:lstStyle/>
                    <a:p>
                      <a:pPr indent="-228600" lvl="0" marL="28575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endParaRPr b="1"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r h="2991675">
                <a:tc>
                  <a:txBody>
                    <a:bodyPr/>
                    <a:lstStyle/>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Alzheimer’s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Breast Cancer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Breast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Cancer Prevention</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Caregiving</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Children’s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COPD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Diabetes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Family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Holidays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Kidneys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Pregnancy &amp; Newborn Care</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Resolutions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Skin &amp; Sun Safety</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Heart Health </a:t>
                      </a:r>
                      <a:endParaRPr sz="1100">
                        <a:solidFill>
                          <a:schemeClr val="dk1"/>
                        </a:solidFill>
                        <a:latin typeface="Plus Jakarta Sans"/>
                        <a:ea typeface="Plus Jakarta Sans"/>
                        <a:cs typeface="Plus Jakarta Sans"/>
                        <a:sym typeface="Plus Jakarta Sans"/>
                      </a:endParaRPr>
                    </a:p>
                    <a:p>
                      <a:pPr indent="0" lvl="0" marL="457200" marR="0" rtl="0" algn="l">
                        <a:lnSpc>
                          <a:spcPct val="100000"/>
                        </a:lnSpc>
                        <a:spcBef>
                          <a:spcPts val="0"/>
                        </a:spcBef>
                        <a:spcAft>
                          <a:spcPts val="0"/>
                        </a:spcAft>
                        <a:buNone/>
                      </a:pPr>
                      <a:r>
                        <a:t/>
                      </a:r>
                      <a:endParaRPr sz="11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High Blood Pressure</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Immunizations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Liver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Living with HIV</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Men’s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Mental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Orthopedic Health </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Preventive Care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Prostate Cancer</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Sexual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Smoking Cessation</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Stroke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Symptom Checker</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Weight Management</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Women’s Health</a:t>
                      </a:r>
                      <a:endParaRPr sz="11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6" name="Shape 776"/>
        <p:cNvGrpSpPr/>
        <p:nvPr/>
      </p:nvGrpSpPr>
      <p:grpSpPr>
        <a:xfrm>
          <a:off x="0" y="0"/>
          <a:ext cx="0" cy="0"/>
          <a:chOff x="0" y="0"/>
          <a:chExt cx="0" cy="0"/>
        </a:xfrm>
      </p:grpSpPr>
      <p:pic>
        <p:nvPicPr>
          <p:cNvPr id="777" name="Google Shape;777;p82" title="BP Screenshot.png"/>
          <p:cNvPicPr preferRelativeResize="0"/>
          <p:nvPr>
            <p:ph idx="2" type="pic"/>
          </p:nvPr>
        </p:nvPicPr>
        <p:blipFill rotWithShape="1">
          <a:blip r:embed="rId3">
            <a:alphaModFix/>
          </a:blip>
          <a:srcRect b="553" l="0" r="0" t="563"/>
          <a:stretch/>
        </p:blipFill>
        <p:spPr>
          <a:xfrm>
            <a:off x="8095047" y="1257696"/>
            <a:ext cx="2124300" cy="4571400"/>
          </a:xfrm>
          <a:prstGeom prst="roundRect">
            <a:avLst>
              <a:gd fmla="val 16667" name="adj"/>
            </a:avLst>
          </a:prstGeom>
        </p:spPr>
      </p:pic>
      <p:sp>
        <p:nvSpPr>
          <p:cNvPr id="778" name="Google Shape;778;p82"/>
          <p:cNvSpPr txBox="1"/>
          <p:nvPr>
            <p:ph idx="3" type="body"/>
          </p:nvPr>
        </p:nvSpPr>
        <p:spPr>
          <a:xfrm>
            <a:off x="533400" y="2687500"/>
            <a:ext cx="5757000" cy="3401700"/>
          </a:xfrm>
          <a:prstGeom prst="rect">
            <a:avLst/>
          </a:prstGeom>
        </p:spPr>
        <p:txBody>
          <a:bodyPr anchorCtr="0" anchor="t" bIns="45700" lIns="0" spcFirstLastPara="1" rIns="91425" wrap="square" tIns="45700">
            <a:normAutofit lnSpcReduction="20000"/>
          </a:bodyPr>
          <a:lstStyle/>
          <a:p>
            <a:pPr indent="0" lvl="0" marL="0" rtl="0" algn="l">
              <a:lnSpc>
                <a:spcPct val="150000"/>
              </a:lnSpc>
              <a:spcBef>
                <a:spcPts val="0"/>
              </a:spcBef>
              <a:spcAft>
                <a:spcPts val="0"/>
              </a:spcAft>
              <a:buNone/>
            </a:pPr>
            <a:r>
              <a:rPr lang="en-US" sz="1600"/>
              <a:t>T</a:t>
            </a:r>
            <a:r>
              <a:rPr lang="en-US" sz="1600"/>
              <a:t>his Toolkit includes:</a:t>
            </a:r>
            <a:endParaRPr sz="1600"/>
          </a:p>
          <a:p>
            <a:pPr indent="-336550" lvl="0" marL="457200" rtl="0" algn="l">
              <a:lnSpc>
                <a:spcPct val="115000"/>
              </a:lnSpc>
              <a:spcBef>
                <a:spcPts val="0"/>
              </a:spcBef>
              <a:spcAft>
                <a:spcPts val="0"/>
              </a:spcAft>
              <a:buClr>
                <a:schemeClr val="accent1"/>
              </a:buClr>
              <a:buSzPts val="1700"/>
              <a:buChar char="•"/>
            </a:pPr>
            <a:r>
              <a:rPr lang="en-US" sz="1600"/>
              <a:t>Social media posts that are ready for your campaign</a:t>
            </a:r>
            <a:endParaRPr sz="1600"/>
          </a:p>
          <a:p>
            <a:pPr indent="-336550" lvl="0" marL="457200" rtl="0" algn="l">
              <a:lnSpc>
                <a:spcPct val="115000"/>
              </a:lnSpc>
              <a:spcBef>
                <a:spcPts val="600"/>
              </a:spcBef>
              <a:spcAft>
                <a:spcPts val="0"/>
              </a:spcAft>
              <a:buClr>
                <a:schemeClr val="accent1"/>
              </a:buClr>
              <a:buSzPts val="1700"/>
              <a:buChar char="•"/>
            </a:pPr>
            <a:r>
              <a:rPr lang="en-US" sz="1600"/>
              <a:t>A customizable blog post</a:t>
            </a:r>
            <a:endParaRPr sz="1600"/>
          </a:p>
          <a:p>
            <a:pPr indent="-336550" lvl="0" marL="457200" rtl="0" algn="l">
              <a:lnSpc>
                <a:spcPct val="115000"/>
              </a:lnSpc>
              <a:spcBef>
                <a:spcPts val="600"/>
              </a:spcBef>
              <a:spcAft>
                <a:spcPts val="0"/>
              </a:spcAft>
              <a:buClr>
                <a:schemeClr val="accent1"/>
              </a:buClr>
              <a:buSzPts val="1700"/>
              <a:buChar char="•"/>
            </a:pPr>
            <a:r>
              <a:rPr lang="en-US" sz="1600"/>
              <a:t>Infographics that build understanding using engaging and entertaining visuals </a:t>
            </a:r>
            <a:endParaRPr sz="1600"/>
          </a:p>
          <a:p>
            <a:pPr indent="-336550" lvl="0" marL="457200" rtl="0" algn="l">
              <a:lnSpc>
                <a:spcPct val="115000"/>
              </a:lnSpc>
              <a:spcBef>
                <a:spcPts val="600"/>
              </a:spcBef>
              <a:spcAft>
                <a:spcPts val="0"/>
              </a:spcAft>
              <a:buClr>
                <a:schemeClr val="accent1"/>
              </a:buClr>
              <a:buSzPts val="1700"/>
              <a:buChar char="•"/>
            </a:pPr>
            <a:r>
              <a:rPr lang="en-US" sz="1600"/>
              <a:t>Highlighted HealthHub articles, quizzes, risk assessments, and other resources to engage and nurture people as they explore topics that are important to their health</a:t>
            </a:r>
            <a:endParaRPr sz="1600"/>
          </a:p>
          <a:p>
            <a:pPr indent="-336550" lvl="0" marL="457200" rtl="0" algn="l">
              <a:lnSpc>
                <a:spcPct val="115000"/>
              </a:lnSpc>
              <a:spcBef>
                <a:spcPts val="600"/>
              </a:spcBef>
              <a:spcAft>
                <a:spcPts val="0"/>
              </a:spcAft>
              <a:buClr>
                <a:schemeClr val="accent1"/>
              </a:buClr>
              <a:buSzPts val="1700"/>
              <a:buChar char="•"/>
            </a:pPr>
            <a:r>
              <a:rPr lang="en-US" sz="1600"/>
              <a:t>Links to videos and Spanish language resources</a:t>
            </a:r>
            <a:endParaRPr sz="1600"/>
          </a:p>
          <a:p>
            <a:pPr indent="-336550" lvl="0" marL="457200" rtl="0" algn="l">
              <a:lnSpc>
                <a:spcPct val="115000"/>
              </a:lnSpc>
              <a:spcBef>
                <a:spcPts val="600"/>
              </a:spcBef>
              <a:spcAft>
                <a:spcPts val="600"/>
              </a:spcAft>
              <a:buClr>
                <a:schemeClr val="accent1"/>
              </a:buClr>
              <a:buSzPts val="1700"/>
              <a:buChar char="•"/>
            </a:pPr>
            <a:r>
              <a:rPr lang="en-US" sz="1600"/>
              <a:t>A  Toolkit calendar</a:t>
            </a:r>
            <a:endParaRPr b="1">
              <a:latin typeface="Plus Jakarta Sans"/>
              <a:ea typeface="Plus Jakarta Sans"/>
              <a:cs typeface="Plus Jakarta Sans"/>
              <a:sym typeface="Plus Jakarta Sans"/>
            </a:endParaRPr>
          </a:p>
        </p:txBody>
      </p:sp>
      <p:sp>
        <p:nvSpPr>
          <p:cNvPr id="779" name="Google Shape;779;p82"/>
          <p:cNvSpPr txBox="1"/>
          <p:nvPr>
            <p:ph idx="3" type="body"/>
          </p:nvPr>
        </p:nvSpPr>
        <p:spPr>
          <a:xfrm>
            <a:off x="533400" y="1723363"/>
            <a:ext cx="6615900" cy="8610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None/>
            </a:pPr>
            <a:r>
              <a:rPr lang="en-US" sz="1600"/>
              <a:t>We provide a rich set of resources to educate about all aspects of high blood pressure.</a:t>
            </a:r>
            <a:endParaRPr sz="1400">
              <a:latin typeface="Plus Jakarta Sans"/>
              <a:ea typeface="Plus Jakarta Sans"/>
              <a:cs typeface="Plus Jakarta Sans"/>
              <a:sym typeface="Plus Jakarta Sans"/>
            </a:endParaRPr>
          </a:p>
        </p:txBody>
      </p:sp>
      <p:sp>
        <p:nvSpPr>
          <p:cNvPr id="780" name="Google Shape;780;p82"/>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Marketing Toolkit overview</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5" name="Shape 785"/>
        <p:cNvGrpSpPr/>
        <p:nvPr/>
      </p:nvGrpSpPr>
      <p:grpSpPr>
        <a:xfrm>
          <a:off x="0" y="0"/>
          <a:ext cx="0" cy="0"/>
          <a:chOff x="0" y="0"/>
          <a:chExt cx="0" cy="0"/>
        </a:xfrm>
      </p:grpSpPr>
      <p:sp>
        <p:nvSpPr>
          <p:cNvPr id="786" name="Google Shape;786;p8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787" name="Google Shape;787;p83"/>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788" name="Google Shape;788;p83"/>
          <p:cNvSpPr txBox="1"/>
          <p:nvPr>
            <p:ph idx="5" type="body"/>
          </p:nvPr>
        </p:nvSpPr>
        <p:spPr>
          <a:xfrm>
            <a:off x="730675"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search strategist identified the most-searched high blood pressure-</a:t>
            </a:r>
            <a:endParaRPr sz="1300"/>
          </a:p>
          <a:p>
            <a:pPr indent="0" lvl="0" marL="0" rtl="0" algn="ctr">
              <a:spcBef>
                <a:spcPts val="0"/>
              </a:spcBef>
              <a:spcAft>
                <a:spcPts val="0"/>
              </a:spcAft>
              <a:buNone/>
            </a:pPr>
            <a:r>
              <a:rPr lang="en-US" sz="1300"/>
              <a:t>related keywords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789" name="Google Shape;789;p83"/>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790" name="Google Shape;790;p83"/>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791" name="Google Shape;791;p83"/>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High Blood Pressure Toolkit leverages WebMD’s expertise to support your marketing needs. </a:t>
            </a:r>
            <a:endParaRPr/>
          </a:p>
          <a:p>
            <a:pPr indent="0" lvl="0" marL="0" rtl="0" algn="l">
              <a:spcBef>
                <a:spcPts val="0"/>
              </a:spcBef>
              <a:spcAft>
                <a:spcPts val="0"/>
              </a:spcAft>
              <a:buNone/>
            </a:pPr>
            <a:r>
              <a:rPr lang="en-US"/>
              <a:t>We use a 3-step process to build a Toolkit. This includes:</a:t>
            </a:r>
            <a:endParaRPr/>
          </a:p>
        </p:txBody>
      </p:sp>
      <p:sp>
        <p:nvSpPr>
          <p:cNvPr id="792" name="Google Shape;792;p83"/>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HealthHub resources and outreach opportunities. </a:t>
            </a:r>
            <a:endParaRPr sz="1300"/>
          </a:p>
          <a:p>
            <a:pPr indent="0" lvl="0" marL="0" rtl="0" algn="ctr">
              <a:spcBef>
                <a:spcPts val="0"/>
              </a:spcBef>
              <a:spcAft>
                <a:spcPts val="0"/>
              </a:spcAft>
              <a:buNone/>
            </a:pPr>
            <a:r>
              <a:t/>
            </a:r>
            <a:endParaRPr sz="1300"/>
          </a:p>
        </p:txBody>
      </p:sp>
      <p:sp>
        <p:nvSpPr>
          <p:cNvPr id="793" name="Google Shape;793;p83"/>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 developed the complementary content, infographics, and suggested imagery to jump-start your marketing campaigns.</a:t>
            </a:r>
            <a:endParaRPr sz="1300"/>
          </a:p>
          <a:p>
            <a:pPr indent="0" lvl="0" marL="0" rtl="0" algn="ctr">
              <a:spcBef>
                <a:spcPts val="0"/>
              </a:spcBef>
              <a:spcAft>
                <a:spcPts val="0"/>
              </a:spcAft>
              <a:buNone/>
            </a:pPr>
            <a:r>
              <a:t/>
            </a:r>
            <a:endParaRPr sz="1300"/>
          </a:p>
        </p:txBody>
      </p:sp>
      <p:sp>
        <p:nvSpPr>
          <p:cNvPr id="794" name="Google Shape;794;p83"/>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795" name="Google Shape;795;p83"/>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796" name="Google Shape;796;p83"/>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797" name="Google Shape;797;p83"/>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p84"/>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804" name="Google Shape;804;p84"/>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805" name="Google Shape;805;p84"/>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806" name="Google Shape;806;p84"/>
          <p:cNvSpPr txBox="1"/>
          <p:nvPr/>
        </p:nvSpPr>
        <p:spPr>
          <a:xfrm>
            <a:off x="8315547" y="1524500"/>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807" name="Google Shape;807;p84"/>
          <p:cNvGrpSpPr/>
          <p:nvPr/>
        </p:nvGrpSpPr>
        <p:grpSpPr>
          <a:xfrm>
            <a:off x="9827386" y="889675"/>
            <a:ext cx="612622" cy="612000"/>
            <a:chOff x="10134200" y="974025"/>
            <a:chExt cx="681600" cy="612000"/>
          </a:xfrm>
        </p:grpSpPr>
        <p:sp>
          <p:nvSpPr>
            <p:cNvPr id="808" name="Google Shape;808;p84"/>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09" name="Google Shape;809;p84"/>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810" name="Google Shape;810;p84"/>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graphicFrame>
        <p:nvGraphicFramePr>
          <p:cNvPr id="811" name="Google Shape;811;p84"/>
          <p:cNvGraphicFramePr/>
          <p:nvPr/>
        </p:nvGraphicFramePr>
        <p:xfrm>
          <a:off x="7610400" y="3142450"/>
          <a:ext cx="3000000" cy="3000000"/>
        </p:xfrm>
        <a:graphic>
          <a:graphicData uri="http://schemas.openxmlformats.org/drawingml/2006/table">
            <a:tbl>
              <a:tblPr>
                <a:noFill/>
                <a:tableStyleId>{32B44846-9A5F-4402-9990-0ADCF6725A7B}</a:tableStyleId>
              </a:tblPr>
              <a:tblGrid>
                <a:gridCol w="2246925"/>
                <a:gridCol w="2246925"/>
              </a:tblGrid>
              <a:tr h="381000">
                <a:tc gridSpan="2">
                  <a:txBody>
                    <a:bodyPr/>
                    <a:lstStyle/>
                    <a:p>
                      <a:pPr indent="-228600" lvl="0" marL="28575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endParaRPr b="1"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r h="2991675">
                <a:tc>
                  <a:txBody>
                    <a:bodyPr/>
                    <a:lstStyle/>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Alzheimer’s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Breast Cancer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Breast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Cancer Prevention</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Caregiving</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Children’s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COPD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Diabetes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Family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Holidays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Kidneys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Pregnancy &amp; Newborn Care</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Resolutions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Skin &amp; Sun Safety</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Heart Health </a:t>
                      </a:r>
                      <a:endParaRPr sz="1100">
                        <a:solidFill>
                          <a:schemeClr val="dk1"/>
                        </a:solidFill>
                        <a:latin typeface="Plus Jakarta Sans"/>
                        <a:ea typeface="Plus Jakarta Sans"/>
                        <a:cs typeface="Plus Jakarta Sans"/>
                        <a:sym typeface="Plus Jakarta Sans"/>
                      </a:endParaRPr>
                    </a:p>
                    <a:p>
                      <a:pPr indent="0" lvl="0" marL="457200" marR="0" rtl="0" algn="l">
                        <a:lnSpc>
                          <a:spcPct val="100000"/>
                        </a:lnSpc>
                        <a:spcBef>
                          <a:spcPts val="0"/>
                        </a:spcBef>
                        <a:spcAft>
                          <a:spcPts val="0"/>
                        </a:spcAft>
                        <a:buNone/>
                      </a:pPr>
                      <a:r>
                        <a:t/>
                      </a:r>
                      <a:endParaRPr sz="11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High Blood Pressure</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Immunizations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Liver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Living with HIV</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Men’s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Mental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Orthopedic Health </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Preventive Care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Prostate Cancer</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Sexual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Smoking Cessation</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Stroke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Symptom Checker</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Weight Management</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Women’s Health</a:t>
                      </a:r>
                      <a:endParaRPr sz="11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pic>
        <p:nvPicPr>
          <p:cNvPr id="812" name="Google Shape;812;p84"/>
          <p:cNvPicPr preferRelativeResize="0"/>
          <p:nvPr/>
        </p:nvPicPr>
        <p:blipFill>
          <a:blip r:embed="rId8">
            <a:alphaModFix/>
          </a:blip>
          <a:stretch>
            <a:fillRect/>
          </a:stretch>
        </p:blipFill>
        <p:spPr>
          <a:xfrm>
            <a:off x="581500" y="2246688"/>
            <a:ext cx="6711200" cy="3266212"/>
          </a:xfrm>
          <a:prstGeom prst="rect">
            <a:avLst/>
          </a:prstGeom>
          <a:noFill/>
          <a:ln>
            <a:noFill/>
          </a:ln>
          <a:effectLst>
            <a:outerShdw blurRad="57150" rotWithShape="0" algn="bl" dir="5400000" dist="38100">
              <a:srgbClr val="000000">
                <a:alpha val="50000"/>
              </a:srgbClr>
            </a:outerShdw>
          </a:effectLst>
        </p:spPr>
      </p:pic>
      <p:sp>
        <p:nvSpPr>
          <p:cNvPr id="813" name="Google Shape;813;p84"/>
          <p:cNvSpPr/>
          <p:nvPr/>
        </p:nvSpPr>
        <p:spPr>
          <a:xfrm>
            <a:off x="45021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8" name="Shape 818"/>
        <p:cNvGrpSpPr/>
        <p:nvPr/>
      </p:nvGrpSpPr>
      <p:grpSpPr>
        <a:xfrm>
          <a:off x="0" y="0"/>
          <a:ext cx="0" cy="0"/>
          <a:chOff x="0" y="0"/>
          <a:chExt cx="0" cy="0"/>
        </a:xfrm>
      </p:grpSpPr>
      <p:pic>
        <p:nvPicPr>
          <p:cNvPr id="819" name="Google Shape;819;p85"/>
          <p:cNvPicPr preferRelativeResize="0"/>
          <p:nvPr>
            <p:ph idx="2" type="pic"/>
          </p:nvPr>
        </p:nvPicPr>
        <p:blipFill rotWithShape="1">
          <a:blip r:embed="rId3">
            <a:alphaModFix/>
          </a:blip>
          <a:srcRect b="0" l="18295" r="18289" t="0"/>
          <a:stretch/>
        </p:blipFill>
        <p:spPr>
          <a:xfrm flipH="1">
            <a:off x="6458875" y="416100"/>
            <a:ext cx="5733300" cy="6025800"/>
          </a:xfrm>
          <a:prstGeom prst="flowChartDelay">
            <a:avLst/>
          </a:prstGeom>
        </p:spPr>
      </p:pic>
      <p:sp>
        <p:nvSpPr>
          <p:cNvPr id="820" name="Google Shape;820;p8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1" name="Google Shape;821;p85"/>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822" name="Google Shape;822;p85"/>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823" name="Google Shape;823;p85"/>
          <p:cNvSpPr txBox="1"/>
          <p:nvPr/>
        </p:nvSpPr>
        <p:spPr>
          <a:xfrm>
            <a:off x="723900" y="2086700"/>
            <a:ext cx="4925400" cy="36942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including </a:t>
            </a:r>
            <a:r>
              <a:rPr lang="en-US" sz="1500">
                <a:solidFill>
                  <a:srgbClr val="4C4C4C"/>
                </a:solidFill>
                <a:latin typeface="Plus Jakarta Sans"/>
                <a:ea typeface="Plus Jakarta Sans"/>
                <a:cs typeface="Plus Jakarta Sans"/>
                <a:sym typeface="Plus Jakarta Sans"/>
              </a:rPr>
              <a:t>campaign parameters (UTM) and </a:t>
            </a:r>
            <a:r>
              <a:rPr i="0" lang="en-US" sz="1500" u="none" cap="none" strike="noStrike">
                <a:solidFill>
                  <a:srgbClr val="4C4C4C"/>
                </a:solidFill>
                <a:latin typeface="Plus Jakarta Sans"/>
                <a:ea typeface="Plus Jakarta Sans"/>
                <a:cs typeface="Plus Jakarta Sans"/>
                <a:sym typeface="Plus Jakarta Sans"/>
              </a:rPr>
              <a:t>creating 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a:t>
            </a:r>
            <a:r>
              <a:rPr i="1" lang="en-US" sz="1200">
                <a:solidFill>
                  <a:srgbClr val="4C4C4C"/>
                </a:solidFill>
                <a:latin typeface="Plus Jakarta Sans"/>
                <a:ea typeface="Plus Jakarta Sans"/>
                <a:cs typeface="Plus Jakarta Sans"/>
                <a:sym typeface="Plus Jakarta Sans"/>
              </a:rPr>
              <a:t>healthhub.crestnerhealth.com</a:t>
            </a:r>
            <a:r>
              <a:rPr i="1" lang="en-US" sz="1200" u="none" cap="none" strike="noStrike">
                <a:solidFill>
                  <a:srgbClr val="4C4C4C"/>
                </a:solidFill>
                <a:latin typeface="Plus Jakarta Sans"/>
                <a:ea typeface="Plus Jakarta Sans"/>
                <a:cs typeface="Plus Jakarta Sans"/>
                <a:sym typeface="Plus Jakarta Sans"/>
              </a:rPr>
              <a:t>” with your domain name in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each link before you post it.</a:t>
            </a:r>
            <a:endParaRPr i="1" sz="1200" u="none" cap="none" strike="noStrike">
              <a:solidFill>
                <a:srgbClr val="4C4C4C"/>
              </a:solidFill>
              <a:latin typeface="Plus Jakarta Sans"/>
              <a:ea typeface="Plus Jakarta Sans"/>
              <a:cs typeface="Plus Jakarta Sans"/>
              <a:sym typeface="Plus Jakarta Sans"/>
            </a:endParaRPr>
          </a:p>
        </p:txBody>
      </p:sp>
      <p:sp>
        <p:nvSpPr>
          <p:cNvPr id="824" name="Google Shape;824;p8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5" name="Google Shape;825;p85"/>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0" name="Shape 830"/>
        <p:cNvGrpSpPr/>
        <p:nvPr/>
      </p:nvGrpSpPr>
      <p:grpSpPr>
        <a:xfrm>
          <a:off x="0" y="0"/>
          <a:ext cx="0" cy="0"/>
          <a:chOff x="0" y="0"/>
          <a:chExt cx="0" cy="0"/>
        </a:xfrm>
      </p:grpSpPr>
      <p:sp>
        <p:nvSpPr>
          <p:cNvPr id="831" name="Google Shape;831;p86"/>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1: The basics</a:t>
            </a:r>
            <a:endParaRPr/>
          </a:p>
        </p:txBody>
      </p:sp>
      <p:sp>
        <p:nvSpPr>
          <p:cNvPr id="832" name="Google Shape;832;p86"/>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33" name="Google Shape;833;p86"/>
          <p:cNvSpPr txBox="1"/>
          <p:nvPr/>
        </p:nvSpPr>
        <p:spPr>
          <a:xfrm>
            <a:off x="10098975" y="3428388"/>
            <a:ext cx="1986300" cy="169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“healthhub.crestnerhealth.com”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grpSp>
        <p:nvGrpSpPr>
          <p:cNvPr id="834" name="Google Shape;834;p86"/>
          <p:cNvGrpSpPr/>
          <p:nvPr/>
        </p:nvGrpSpPr>
        <p:grpSpPr>
          <a:xfrm>
            <a:off x="10761675" y="2704013"/>
            <a:ext cx="681600" cy="681600"/>
            <a:chOff x="10294125" y="2443000"/>
            <a:chExt cx="681600" cy="681600"/>
          </a:xfrm>
        </p:grpSpPr>
        <p:sp>
          <p:nvSpPr>
            <p:cNvPr id="835" name="Google Shape;835;p86"/>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36" name="Google Shape;836;p86"/>
            <p:cNvPicPr preferRelativeResize="0"/>
            <p:nvPr/>
          </p:nvPicPr>
          <p:blipFill>
            <a:blip r:embed="rId3">
              <a:alphaModFix/>
            </a:blip>
            <a:stretch>
              <a:fillRect/>
            </a:stretch>
          </p:blipFill>
          <p:spPr>
            <a:xfrm>
              <a:off x="10401437" y="2562524"/>
              <a:ext cx="466975" cy="442550"/>
            </a:xfrm>
            <a:prstGeom prst="rect">
              <a:avLst/>
            </a:prstGeom>
            <a:noFill/>
            <a:ln>
              <a:noFill/>
            </a:ln>
          </p:spPr>
        </p:pic>
      </p:grpSp>
      <p:graphicFrame>
        <p:nvGraphicFramePr>
          <p:cNvPr id="837" name="Google Shape;837;p86"/>
          <p:cNvGraphicFramePr/>
          <p:nvPr/>
        </p:nvGraphicFramePr>
        <p:xfrm>
          <a:off x="414288" y="647538"/>
          <a:ext cx="3000000" cy="3000000"/>
        </p:xfrm>
        <a:graphic>
          <a:graphicData uri="http://schemas.openxmlformats.org/drawingml/2006/table">
            <a:tbl>
              <a:tblPr>
                <a:noFill/>
                <a:tableStyleId>{95E4B93B-1E74-46E0-B112-9EC4747CCDAB}</a:tableStyleId>
              </a:tblPr>
              <a:tblGrid>
                <a:gridCol w="3711950"/>
                <a:gridCol w="3783200"/>
                <a:gridCol w="2103500"/>
              </a:tblGrid>
              <a:tr h="4521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8340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Heart attack. Kidney failure. Vision loss. High blood pressure doesn’t just stay in your arteries—it affects your whole body. Find out what’s at stake and how to protect your health.</a:t>
                      </a:r>
                      <a:endParaRPr i="1"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rgbClr val="132D77"/>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https://healthhub.crestnerhealth.com/heart-health/symptoms/high-blood-pressure-hypertension</a:t>
                      </a:r>
                      <a:r>
                        <a:rPr lang="en-US" sz="1100" u="sng">
                          <a:solidFill>
                            <a:srgbClr val="132D77"/>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rgbClr val="132D77"/>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https://healthhub.crestnerhealth.com/heart-health/symptoms/high-blood-pressure-hypertension?language_content_entity=es</a:t>
                      </a:r>
                      <a:r>
                        <a:rPr lang="en-US" sz="1100" u="sng">
                          <a:solidFill>
                            <a:srgbClr val="132D77"/>
                          </a:solidFill>
                          <a:latin typeface="Plus Jakarta Sans"/>
                          <a:ea typeface="Plus Jakarta Sans"/>
                          <a:cs typeface="Plus Jakarta Sans"/>
                          <a:sym typeface="Plus Jakarta Sans"/>
                        </a:rPr>
                        <a:t> </a:t>
                      </a:r>
                      <a:endParaRPr sz="1100">
                        <a:solidFill>
                          <a:srgbClr val="5E5E5E"/>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Your child’s blood pressure today could shape their heart health for life. Learn why early screening matters and what you can do to help.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rgbClr val="132D77"/>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https://healthhub.crestnerhealth.com/heart-health/causes/high-blood-pressure-children-and-teens</a:t>
                      </a:r>
                      <a:r>
                        <a:rPr lang="en-US" sz="1100" u="sng">
                          <a:solidFill>
                            <a:srgbClr val="132D77"/>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rgbClr val="132D77"/>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https://healthhub.crestnerhealth.com/heart-health/causes/high-blood-pressure-children-and-teens?language_content_entity=es</a:t>
                      </a:r>
                      <a:r>
                        <a:rPr lang="en-US" sz="1100" u="sng">
                          <a:solidFill>
                            <a:srgbClr val="132D77"/>
                          </a:solidFill>
                          <a:latin typeface="Plus Jakarta Sans"/>
                          <a:ea typeface="Plus Jakarta Sans"/>
                          <a:cs typeface="Plus Jakarta Sans"/>
                          <a:sym typeface="Plus Jakarta Sans"/>
                        </a:rPr>
                        <a:t> </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Blood pressure meds work best when you know what you’re taking—and why. This guide explains the options and how to use them</a:t>
                      </a:r>
                      <a:r>
                        <a:rPr lang="en-US" sz="1100">
                          <a:latin typeface="Plus Jakarta Sans"/>
                          <a:ea typeface="Plus Jakarta Sans"/>
                          <a:cs typeface="Plus Jakarta Sans"/>
                          <a:sym typeface="Plus Jakarta Sans"/>
                        </a:rPr>
                        <a:t>.</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u="sng">
                          <a:solidFill>
                            <a:srgbClr val="132D77"/>
                          </a:solidFill>
                          <a:latin typeface="Plus Jakarta Sans"/>
                          <a:ea typeface="Plus Jakarta Sans"/>
                          <a:cs typeface="Plus Jakarta Sans"/>
                          <a:sym typeface="Plus Jakarta Sans"/>
                          <a:hlinkClick r:id="rId8">
                            <a:extLst>
                              <a:ext uri="{A12FA001-AC4F-418D-AE19-62706E023703}">
                                <ahyp:hlinkClr val="tx"/>
                              </a:ext>
                            </a:extLst>
                          </a:hlinkClick>
                        </a:rPr>
                        <a:t>https://healthhub.crestnerhealth.com/heart-health/management/all-about-blood-pressure-medicine</a:t>
                      </a:r>
                      <a:r>
                        <a:rPr lang="en-US" sz="1100" u="sng">
                          <a:solidFill>
                            <a:srgbClr val="132D77"/>
                          </a:solidFill>
                          <a:latin typeface="Plus Jakarta Sans"/>
                          <a:ea typeface="Plus Jakarta Sans"/>
                          <a:cs typeface="Plus Jakarta Sans"/>
                          <a:sym typeface="Plus Jakarta Sans"/>
                        </a:rPr>
                        <a:t>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bl>
          </a:graphicData>
        </a:graphic>
      </p:graphicFrame>
      <p:pic>
        <p:nvPicPr>
          <p:cNvPr descr="A person taking a blood pressure of a person&#10;&#10;Description automatically generated" id="838" name="Google Shape;838;p86"/>
          <p:cNvPicPr preferRelativeResize="0"/>
          <p:nvPr/>
        </p:nvPicPr>
        <p:blipFill>
          <a:blip r:embed="rId9">
            <a:alphaModFix/>
          </a:blip>
          <a:stretch>
            <a:fillRect/>
          </a:stretch>
        </p:blipFill>
        <p:spPr>
          <a:xfrm>
            <a:off x="7994878" y="1356750"/>
            <a:ext cx="1923422" cy="1262100"/>
          </a:xfrm>
          <a:prstGeom prst="rect">
            <a:avLst/>
          </a:prstGeom>
          <a:noFill/>
          <a:ln>
            <a:noFill/>
          </a:ln>
        </p:spPr>
      </p:pic>
      <p:pic>
        <p:nvPicPr>
          <p:cNvPr descr="A child sitting on a table with a doctor&#10;&#10;AI-generated content may be incorrect." id="839" name="Google Shape;839;p86"/>
          <p:cNvPicPr preferRelativeResize="0"/>
          <p:nvPr/>
        </p:nvPicPr>
        <p:blipFill>
          <a:blip r:embed="rId10">
            <a:alphaModFix/>
          </a:blip>
          <a:stretch>
            <a:fillRect/>
          </a:stretch>
        </p:blipFill>
        <p:spPr>
          <a:xfrm>
            <a:off x="7994875" y="3092625"/>
            <a:ext cx="1923425" cy="1272343"/>
          </a:xfrm>
          <a:prstGeom prst="rect">
            <a:avLst/>
          </a:prstGeom>
          <a:noFill/>
          <a:ln>
            <a:noFill/>
          </a:ln>
        </p:spPr>
      </p:pic>
      <p:pic>
        <p:nvPicPr>
          <p:cNvPr descr="A person drinking a glass of water&#10;&#10;Description automatically generated" id="840" name="Google Shape;840;p86"/>
          <p:cNvPicPr preferRelativeResize="0"/>
          <p:nvPr/>
        </p:nvPicPr>
        <p:blipFill>
          <a:blip r:embed="rId11">
            <a:alphaModFix/>
          </a:blip>
          <a:stretch>
            <a:fillRect/>
          </a:stretch>
        </p:blipFill>
        <p:spPr>
          <a:xfrm>
            <a:off x="7994875" y="4773100"/>
            <a:ext cx="1923425" cy="1274266"/>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5" name="Shape 845"/>
        <p:cNvGrpSpPr/>
        <p:nvPr/>
      </p:nvGrpSpPr>
      <p:grpSpPr>
        <a:xfrm>
          <a:off x="0" y="0"/>
          <a:ext cx="0" cy="0"/>
          <a:chOff x="0" y="0"/>
          <a:chExt cx="0" cy="0"/>
        </a:xfrm>
      </p:grpSpPr>
      <p:graphicFrame>
        <p:nvGraphicFramePr>
          <p:cNvPr id="846" name="Google Shape;846;p87"/>
          <p:cNvGraphicFramePr/>
          <p:nvPr/>
        </p:nvGraphicFramePr>
        <p:xfrm>
          <a:off x="414288" y="647538"/>
          <a:ext cx="3000000" cy="3000000"/>
        </p:xfrm>
        <a:graphic>
          <a:graphicData uri="http://schemas.openxmlformats.org/drawingml/2006/table">
            <a:tbl>
              <a:tblPr>
                <a:noFill/>
                <a:tableStyleId>{95E4B93B-1E74-46E0-B112-9EC4747CCDAB}</a:tableStyleId>
              </a:tblPr>
              <a:tblGrid>
                <a:gridCol w="3964725"/>
                <a:gridCol w="3530425"/>
                <a:gridCol w="2103500"/>
              </a:tblGrid>
              <a:tr h="7914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22927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Some high-sodium foods are obvious. 🧂👀🍟 Others? Not so much. Watch and learn where sodium sneaks in—but don’t feel salty if your favorites make the list! </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https://healthhub.crestnerhealth.com/wellness/nutrition/eating-well-high-blood-pressure</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https://healthhub.crestnerhealth.com/wellness/nutrition/eating-well-high-blood-pressure?language_content_entity=es</a:t>
                      </a:r>
                      <a:r>
                        <a:rPr lang="en-US" sz="1100" u="sng">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21571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It may not wear tights and a cape, but the DASH diet can be a hero to those with high blood pressure. Read all about its superpowers in the link below. </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https://healthhub.crestnerhealth.com/heart-health/prevention/managing-high-blood-pressure-dash-eating-plan</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bl>
          </a:graphicData>
        </a:graphic>
      </p:graphicFrame>
      <p:sp>
        <p:nvSpPr>
          <p:cNvPr id="847" name="Google Shape;847;p87"/>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2: Blood pressure + diet</a:t>
            </a:r>
            <a:endParaRPr/>
          </a:p>
        </p:txBody>
      </p:sp>
      <p:sp>
        <p:nvSpPr>
          <p:cNvPr id="848" name="Google Shape;848;p87"/>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49" name="Google Shape;849;p87"/>
          <p:cNvSpPr txBox="1"/>
          <p:nvPr/>
        </p:nvSpPr>
        <p:spPr>
          <a:xfrm>
            <a:off x="10100250"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50" name="Google Shape;850;p87"/>
          <p:cNvGrpSpPr/>
          <p:nvPr/>
        </p:nvGrpSpPr>
        <p:grpSpPr>
          <a:xfrm>
            <a:off x="10752600" y="2730513"/>
            <a:ext cx="681600" cy="681600"/>
            <a:chOff x="10294125" y="1691525"/>
            <a:chExt cx="681600" cy="681600"/>
          </a:xfrm>
        </p:grpSpPr>
        <p:sp>
          <p:nvSpPr>
            <p:cNvPr id="851" name="Google Shape;851;p87"/>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52" name="Google Shape;852;p87"/>
            <p:cNvPicPr preferRelativeResize="0"/>
            <p:nvPr/>
          </p:nvPicPr>
          <p:blipFill>
            <a:blip r:embed="rId5">
              <a:alphaModFix/>
            </a:blip>
            <a:stretch>
              <a:fillRect/>
            </a:stretch>
          </p:blipFill>
          <p:spPr>
            <a:xfrm>
              <a:off x="10419913" y="1813734"/>
              <a:ext cx="430025" cy="437175"/>
            </a:xfrm>
            <a:prstGeom prst="rect">
              <a:avLst/>
            </a:prstGeom>
            <a:noFill/>
            <a:ln>
              <a:noFill/>
            </a:ln>
          </p:spPr>
        </p:pic>
      </p:grpSp>
      <p:pic>
        <p:nvPicPr>
          <p:cNvPr descr="A salt with words carved into it&#10;&#10;AI-generated content may be incorrect." id="853" name="Google Shape;853;p87"/>
          <p:cNvPicPr preferRelativeResize="0"/>
          <p:nvPr/>
        </p:nvPicPr>
        <p:blipFill>
          <a:blip r:embed="rId6">
            <a:alphaModFix/>
          </a:blip>
          <a:stretch>
            <a:fillRect/>
          </a:stretch>
        </p:blipFill>
        <p:spPr>
          <a:xfrm>
            <a:off x="7948275" y="1925425"/>
            <a:ext cx="1986300" cy="1309280"/>
          </a:xfrm>
          <a:prstGeom prst="rect">
            <a:avLst/>
          </a:prstGeom>
          <a:noFill/>
          <a:ln>
            <a:noFill/>
          </a:ln>
        </p:spPr>
      </p:pic>
      <p:pic>
        <p:nvPicPr>
          <p:cNvPr descr="A group of food on a table&#10;&#10;Description automatically generated" id="854" name="Google Shape;854;p87"/>
          <p:cNvPicPr preferRelativeResize="0"/>
          <p:nvPr/>
        </p:nvPicPr>
        <p:blipFill>
          <a:blip r:embed="rId7">
            <a:alphaModFix/>
          </a:blip>
          <a:stretch>
            <a:fillRect/>
          </a:stretch>
        </p:blipFill>
        <p:spPr>
          <a:xfrm>
            <a:off x="7948275" y="4211425"/>
            <a:ext cx="1986300" cy="11186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9" name="Shape 859"/>
        <p:cNvGrpSpPr/>
        <p:nvPr/>
      </p:nvGrpSpPr>
      <p:grpSpPr>
        <a:xfrm>
          <a:off x="0" y="0"/>
          <a:ext cx="0" cy="0"/>
          <a:chOff x="0" y="0"/>
          <a:chExt cx="0" cy="0"/>
        </a:xfrm>
      </p:grpSpPr>
      <p:graphicFrame>
        <p:nvGraphicFramePr>
          <p:cNvPr id="860" name="Google Shape;860;p88"/>
          <p:cNvGraphicFramePr/>
          <p:nvPr/>
        </p:nvGraphicFramePr>
        <p:xfrm>
          <a:off x="414288" y="647538"/>
          <a:ext cx="3000000" cy="3000000"/>
        </p:xfrm>
        <a:graphic>
          <a:graphicData uri="http://schemas.openxmlformats.org/drawingml/2006/table">
            <a:tbl>
              <a:tblPr>
                <a:noFill/>
                <a:tableStyleId>{95E4B93B-1E74-46E0-B112-9EC4747CCDAB}</a:tableStyleId>
              </a:tblPr>
              <a:tblGrid>
                <a:gridCol w="3964725"/>
                <a:gridCol w="3530425"/>
                <a:gridCol w="2103500"/>
              </a:tblGrid>
              <a:tr h="68437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24402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Like Goldilocks, your blood pressure needs to be juuuuuuust right when you have diabetes. Here’s why. </a:t>
                      </a:r>
                      <a:endParaRPr i="1"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https://healthhub.crestnerhealth.com/diabetes/related-conditions/diabetes-and-high-blood-pressure</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https://healthhub.crestnerhealth.com/diabetes/related-conditions/diabetes-and-high-blood-pressure?language_content_entity=es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24402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Pregnancy changes a lot about your body—including your blood pressure. Whether or not you’ve had hypertension before, here’s what to watch for (in just 3 minutes).</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https://healthhub.crestnerhealth.com/obgyn/related-conditions/chronic-hypertension-during-pregnancy</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https://healthhub.crestnerhealth.com/obgyn/related-conditions/chronic-hypertension-during-pregnancy?language_content_entity=es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bl>
          </a:graphicData>
        </a:graphic>
      </p:graphicFrame>
      <p:sp>
        <p:nvSpPr>
          <p:cNvPr id="861" name="Google Shape;861;p88"/>
          <p:cNvSpPr txBox="1"/>
          <p:nvPr>
            <p:ph type="title"/>
          </p:nvPr>
        </p:nvSpPr>
        <p:spPr>
          <a:xfrm>
            <a:off x="414300" y="-34050"/>
            <a:ext cx="9598500" cy="681600"/>
          </a:xfrm>
          <a:prstGeom prst="rect">
            <a:avLst/>
          </a:prstGeom>
        </p:spPr>
        <p:txBody>
          <a:bodyPr anchorCtr="0" anchor="b" bIns="45700" lIns="0" spcFirstLastPara="1" rIns="91425" wrap="square" tIns="45700">
            <a:normAutofit fontScale="90000"/>
          </a:bodyPr>
          <a:lstStyle/>
          <a:p>
            <a:pPr indent="0" lvl="0" marL="0" rtl="0" algn="l">
              <a:spcBef>
                <a:spcPts val="0"/>
              </a:spcBef>
              <a:spcAft>
                <a:spcPts val="0"/>
              </a:spcAft>
              <a:buNone/>
            </a:pPr>
            <a:r>
              <a:rPr lang="en-US"/>
              <a:t>Theme 3: B</a:t>
            </a:r>
            <a:r>
              <a:rPr lang="en-US"/>
              <a:t>lood pressure + other conditions</a:t>
            </a:r>
            <a:endParaRPr/>
          </a:p>
        </p:txBody>
      </p:sp>
      <p:sp>
        <p:nvSpPr>
          <p:cNvPr id="862" name="Google Shape;862;p88"/>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63" name="Google Shape;863;p88"/>
          <p:cNvSpPr txBox="1"/>
          <p:nvPr/>
        </p:nvSpPr>
        <p:spPr>
          <a:xfrm>
            <a:off x="10098975" y="3428388"/>
            <a:ext cx="1986300" cy="1477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“healthhub.crestnerhealth.com”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64" name="Google Shape;864;p88"/>
          <p:cNvGrpSpPr/>
          <p:nvPr/>
        </p:nvGrpSpPr>
        <p:grpSpPr>
          <a:xfrm>
            <a:off x="10761675" y="2704013"/>
            <a:ext cx="681600" cy="681600"/>
            <a:chOff x="10294125" y="2443000"/>
            <a:chExt cx="681600" cy="681600"/>
          </a:xfrm>
        </p:grpSpPr>
        <p:sp>
          <p:nvSpPr>
            <p:cNvPr id="865" name="Google Shape;865;p88"/>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66" name="Google Shape;866;p88"/>
            <p:cNvPicPr preferRelativeResize="0"/>
            <p:nvPr/>
          </p:nvPicPr>
          <p:blipFill>
            <a:blip r:embed="rId7">
              <a:alphaModFix/>
            </a:blip>
            <a:stretch>
              <a:fillRect/>
            </a:stretch>
          </p:blipFill>
          <p:spPr>
            <a:xfrm>
              <a:off x="10401437" y="2562524"/>
              <a:ext cx="466975" cy="442550"/>
            </a:xfrm>
            <a:prstGeom prst="rect">
              <a:avLst/>
            </a:prstGeom>
            <a:noFill/>
            <a:ln>
              <a:noFill/>
            </a:ln>
          </p:spPr>
        </p:pic>
      </p:grpSp>
      <p:pic>
        <p:nvPicPr>
          <p:cNvPr descr="A person using a blood sugar meter&#10;&#10;Description automatically generated" id="867" name="Google Shape;867;p88"/>
          <p:cNvPicPr preferRelativeResize="0"/>
          <p:nvPr/>
        </p:nvPicPr>
        <p:blipFill>
          <a:blip r:embed="rId8">
            <a:alphaModFix/>
          </a:blip>
          <a:stretch>
            <a:fillRect/>
          </a:stretch>
        </p:blipFill>
        <p:spPr>
          <a:xfrm>
            <a:off x="8034190" y="1914300"/>
            <a:ext cx="1910610" cy="1262100"/>
          </a:xfrm>
          <a:prstGeom prst="rect">
            <a:avLst/>
          </a:prstGeom>
          <a:noFill/>
          <a:ln>
            <a:noFill/>
          </a:ln>
        </p:spPr>
      </p:pic>
      <p:pic>
        <p:nvPicPr>
          <p:cNvPr descr="A pregnant person sitting on a couch&#10;&#10;Description automatically generated" id="868" name="Google Shape;868;p88"/>
          <p:cNvPicPr preferRelativeResize="0"/>
          <p:nvPr/>
        </p:nvPicPr>
        <p:blipFill>
          <a:blip r:embed="rId9">
            <a:alphaModFix/>
          </a:blip>
          <a:stretch>
            <a:fillRect/>
          </a:stretch>
        </p:blipFill>
        <p:spPr>
          <a:xfrm>
            <a:off x="8034200" y="4380225"/>
            <a:ext cx="1910600" cy="129941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3" name="Shape 873"/>
        <p:cNvGrpSpPr/>
        <p:nvPr/>
      </p:nvGrpSpPr>
      <p:grpSpPr>
        <a:xfrm>
          <a:off x="0" y="0"/>
          <a:ext cx="0" cy="0"/>
          <a:chOff x="0" y="0"/>
          <a:chExt cx="0" cy="0"/>
        </a:xfrm>
      </p:grpSpPr>
      <p:graphicFrame>
        <p:nvGraphicFramePr>
          <p:cNvPr id="874" name="Google Shape;874;p89"/>
          <p:cNvGraphicFramePr/>
          <p:nvPr/>
        </p:nvGraphicFramePr>
        <p:xfrm>
          <a:off x="414288" y="647538"/>
          <a:ext cx="3000000" cy="3000000"/>
        </p:xfrm>
        <a:graphic>
          <a:graphicData uri="http://schemas.openxmlformats.org/drawingml/2006/table">
            <a:tbl>
              <a:tblPr>
                <a:noFill/>
                <a:tableStyleId>{95E4B93B-1E74-46E0-B112-9EC4747CCDAB}</a:tableStyleId>
              </a:tblPr>
              <a:tblGrid>
                <a:gridCol w="3964725"/>
                <a:gridCol w="3530425"/>
                <a:gridCol w="2103500"/>
              </a:tblGrid>
              <a:tr h="3824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3095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There’s a lot of talk about high blood pressure, but what does it mean when it’s too low? Take this quiz to find out. 📉❓</a:t>
                      </a:r>
                      <a:endParaRPr i="1"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https://healthhub.crestnerhealth.com/heart-health/symptoms/how-much-do-you-know-about-low-blood-pressure</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3095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You don’t need a perfect score—just the right numbers. Take our blood pressure quiz and see if you’re on the mark!</a:t>
                      </a:r>
                      <a:r>
                        <a:rPr lang="en-US" sz="1200">
                          <a:latin typeface="Times New Roman"/>
                          <a:ea typeface="Times New Roman"/>
                          <a:cs typeface="Times New Roman"/>
                          <a:sym typeface="Times New Roman"/>
                        </a:rPr>
                        <a:t>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https://healthhub.crestnerhealth.com/brain-health/symptoms/take-blood-pressure-quiz</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5591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Think of your vital signs as your body’s way of keeping you in the know. Blood pressure is a big one, but there’s more! Click here to learn what else to track.</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https://healthhub.crestnerhealth.com/heart-health/management/vital-signs-know-your-numbers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https://healthhub.crestnerhealth.com/heart-health/management/vital-signs-know-your-numbers?language_content_entity=es</a:t>
                      </a:r>
                      <a:r>
                        <a:rPr lang="en-US" sz="1100" u="sng">
                          <a:solidFill>
                            <a:schemeClr val="accent3"/>
                          </a:solidFill>
                          <a:latin typeface="Plus Jakarta Sans"/>
                          <a:ea typeface="Plus Jakarta Sans"/>
                          <a:cs typeface="Plus Jakarta Sans"/>
                          <a:sym typeface="Plus Jakarta Sans"/>
                        </a:rPr>
                        <a:t>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r>
              <a:tr h="13095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Are you one of those cool kids with their own blood pressure cuff? Watch this video of step-by-step instructions on how to use it.</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https://healthhub.crestnerhealth.com/heart-health/management/step-step-checking-your-blood-pressure</a:t>
                      </a:r>
                      <a:r>
                        <a:rPr lang="en-US" sz="1100" u="sng">
                          <a:solidFill>
                            <a:schemeClr val="accent3"/>
                          </a:solidFill>
                          <a:latin typeface="Plus Jakarta Sans"/>
                          <a:ea typeface="Plus Jakarta Sans"/>
                          <a:cs typeface="Plus Jakarta Sans"/>
                          <a:sym typeface="Plus Jakarta Sans"/>
                        </a:rPr>
                        <a:t>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1"/>
                    </a:solidFill>
                  </a:tcPr>
                </a:tc>
              </a:tr>
            </a:tbl>
          </a:graphicData>
        </a:graphic>
      </p:graphicFrame>
      <p:sp>
        <p:nvSpPr>
          <p:cNvPr id="875" name="Google Shape;875;p89"/>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4: Quizzes and more</a:t>
            </a:r>
            <a:endParaRPr/>
          </a:p>
        </p:txBody>
      </p:sp>
      <p:sp>
        <p:nvSpPr>
          <p:cNvPr id="876" name="Google Shape;876;p89"/>
          <p:cNvSpPr txBox="1"/>
          <p:nvPr/>
        </p:nvSpPr>
        <p:spPr>
          <a:xfrm>
            <a:off x="414300" y="6587875"/>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77" name="Google Shape;877;p89"/>
          <p:cNvSpPr txBox="1"/>
          <p:nvPr/>
        </p:nvSpPr>
        <p:spPr>
          <a:xfrm>
            <a:off x="10100250"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78" name="Google Shape;878;p89"/>
          <p:cNvGrpSpPr/>
          <p:nvPr/>
        </p:nvGrpSpPr>
        <p:grpSpPr>
          <a:xfrm>
            <a:off x="10752600" y="2730513"/>
            <a:ext cx="681600" cy="681600"/>
            <a:chOff x="10294125" y="1691525"/>
            <a:chExt cx="681600" cy="681600"/>
          </a:xfrm>
        </p:grpSpPr>
        <p:sp>
          <p:nvSpPr>
            <p:cNvPr id="879" name="Google Shape;879;p89"/>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80" name="Google Shape;880;p89"/>
            <p:cNvPicPr preferRelativeResize="0"/>
            <p:nvPr/>
          </p:nvPicPr>
          <p:blipFill>
            <a:blip r:embed="rId8">
              <a:alphaModFix/>
            </a:blip>
            <a:stretch>
              <a:fillRect/>
            </a:stretch>
          </p:blipFill>
          <p:spPr>
            <a:xfrm>
              <a:off x="10419913" y="1813734"/>
              <a:ext cx="430025" cy="437175"/>
            </a:xfrm>
            <a:prstGeom prst="rect">
              <a:avLst/>
            </a:prstGeom>
            <a:noFill/>
            <a:ln>
              <a:noFill/>
            </a:ln>
          </p:spPr>
        </p:pic>
      </p:grpSp>
      <p:pic>
        <p:nvPicPr>
          <p:cNvPr descr="A person sitting at a table typing on a computer&#10;&#10;Description automatically generated" id="881" name="Google Shape;881;p89"/>
          <p:cNvPicPr preferRelativeResize="0"/>
          <p:nvPr/>
        </p:nvPicPr>
        <p:blipFill>
          <a:blip r:embed="rId9">
            <a:alphaModFix/>
          </a:blip>
          <a:stretch>
            <a:fillRect/>
          </a:stretch>
        </p:blipFill>
        <p:spPr>
          <a:xfrm>
            <a:off x="8023269" y="1110900"/>
            <a:ext cx="1823705" cy="1233950"/>
          </a:xfrm>
          <a:prstGeom prst="rect">
            <a:avLst/>
          </a:prstGeom>
          <a:noFill/>
          <a:ln>
            <a:noFill/>
          </a:ln>
        </p:spPr>
      </p:pic>
      <p:pic>
        <p:nvPicPr>
          <p:cNvPr descr="A hand with a digital blood pressure monitor&#10;&#10;Description automatically generated" id="882" name="Google Shape;882;p89"/>
          <p:cNvPicPr preferRelativeResize="0"/>
          <p:nvPr/>
        </p:nvPicPr>
        <p:blipFill>
          <a:blip r:embed="rId10">
            <a:alphaModFix/>
          </a:blip>
          <a:stretch>
            <a:fillRect/>
          </a:stretch>
        </p:blipFill>
        <p:spPr>
          <a:xfrm>
            <a:off x="8023275" y="2464913"/>
            <a:ext cx="1823700" cy="1212828"/>
          </a:xfrm>
          <a:prstGeom prst="rect">
            <a:avLst/>
          </a:prstGeom>
          <a:noFill/>
          <a:ln>
            <a:noFill/>
          </a:ln>
        </p:spPr>
      </p:pic>
      <p:pic>
        <p:nvPicPr>
          <p:cNvPr descr="A doctor examining a patient&#10;&#10;Description automatically generated" id="883" name="Google Shape;883;p89"/>
          <p:cNvPicPr preferRelativeResize="0"/>
          <p:nvPr/>
        </p:nvPicPr>
        <p:blipFill>
          <a:blip r:embed="rId11">
            <a:alphaModFix/>
          </a:blip>
          <a:stretch>
            <a:fillRect/>
          </a:stretch>
        </p:blipFill>
        <p:spPr>
          <a:xfrm>
            <a:off x="8023275" y="3943825"/>
            <a:ext cx="1823700" cy="1196092"/>
          </a:xfrm>
          <a:prstGeom prst="rect">
            <a:avLst/>
          </a:prstGeom>
          <a:noFill/>
          <a:ln>
            <a:noFill/>
          </a:ln>
        </p:spPr>
      </p:pic>
      <p:pic>
        <p:nvPicPr>
          <p:cNvPr descr="A person taking a child's blood pressure&#10;&#10;Description automatically generated" id="884" name="Google Shape;884;p89"/>
          <p:cNvPicPr preferRelativeResize="0"/>
          <p:nvPr/>
        </p:nvPicPr>
        <p:blipFill>
          <a:blip r:embed="rId12">
            <a:alphaModFix/>
          </a:blip>
          <a:stretch>
            <a:fillRect/>
          </a:stretch>
        </p:blipFill>
        <p:spPr>
          <a:xfrm>
            <a:off x="8023275" y="5361593"/>
            <a:ext cx="1823700" cy="1226282"/>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