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Plus Jakarta Sans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PlusJakartaSans-boldItalic.fntdata"/><Relationship Id="rId9" Type="http://schemas.openxmlformats.org/officeDocument/2006/relationships/font" Target="fonts/PlusJakartaSans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PlusJakartaSans-regular.fntdata"/><Relationship Id="rId8" Type="http://schemas.openxmlformats.org/officeDocument/2006/relationships/font" Target="fonts/PlusJakartaSans-bold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c34fe146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c34fe146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937313" y="2813250"/>
            <a:ext cx="26835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Immunizations</a:t>
            </a:r>
            <a:endParaRPr/>
          </a:p>
        </p:txBody>
      </p:sp>
      <p:sp>
        <p:nvSpPr>
          <p:cNvPr id="55" name="Google Shape;55;p13"/>
          <p:cNvSpPr txBox="1"/>
          <p:nvPr/>
        </p:nvSpPr>
        <p:spPr>
          <a:xfrm>
            <a:off x="740575" y="3168800"/>
            <a:ext cx="3677400" cy="554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</a:pPr>
            <a:r>
              <a:rPr lang="en" sz="1200">
                <a:solidFill>
                  <a:srgbClr val="4C4C4C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Resources to educate and inform about vaccines and their importance for overall health     </a:t>
            </a:r>
            <a:endParaRPr/>
          </a:p>
        </p:txBody>
      </p:sp>
      <p:grpSp>
        <p:nvGrpSpPr>
          <p:cNvPr id="56" name="Google Shape;56;p13"/>
          <p:cNvGrpSpPr/>
          <p:nvPr/>
        </p:nvGrpSpPr>
        <p:grpSpPr>
          <a:xfrm>
            <a:off x="1956748" y="1973849"/>
            <a:ext cx="600455" cy="600345"/>
            <a:chOff x="-19035825" y="876475"/>
            <a:chExt cx="4295100" cy="4315925"/>
          </a:xfrm>
        </p:grpSpPr>
        <p:sp>
          <p:nvSpPr>
            <p:cNvPr id="57" name="Google Shape;57;p13"/>
            <p:cNvSpPr/>
            <p:nvPr/>
          </p:nvSpPr>
          <p:spPr>
            <a:xfrm>
              <a:off x="-18716625" y="1249425"/>
              <a:ext cx="3420800" cy="3318500"/>
            </a:xfrm>
            <a:custGeom>
              <a:rect b="b" l="l" r="r" t="t"/>
              <a:pathLst>
                <a:path extrusionOk="0" h="132740" w="136832">
                  <a:moveTo>
                    <a:pt x="45657" y="1"/>
                  </a:moveTo>
                  <a:cubicBezTo>
                    <a:pt x="44200" y="1"/>
                    <a:pt x="42743" y="487"/>
                    <a:pt x="41632" y="1458"/>
                  </a:cubicBezTo>
                  <a:cubicBezTo>
                    <a:pt x="39690" y="3678"/>
                    <a:pt x="39690" y="7287"/>
                    <a:pt x="41632" y="9507"/>
                  </a:cubicBezTo>
                  <a:lnTo>
                    <a:pt x="115461" y="83335"/>
                  </a:lnTo>
                  <a:cubicBezTo>
                    <a:pt x="124342" y="91939"/>
                    <a:pt x="124342" y="106372"/>
                    <a:pt x="115461" y="114976"/>
                  </a:cubicBezTo>
                  <a:cubicBezTo>
                    <a:pt x="111159" y="119278"/>
                    <a:pt x="105469" y="121429"/>
                    <a:pt x="99779" y="121429"/>
                  </a:cubicBezTo>
                  <a:cubicBezTo>
                    <a:pt x="94089" y="121429"/>
                    <a:pt x="88400" y="119278"/>
                    <a:pt x="84098" y="114976"/>
                  </a:cubicBezTo>
                  <a:lnTo>
                    <a:pt x="9992" y="41148"/>
                  </a:lnTo>
                  <a:cubicBezTo>
                    <a:pt x="9020" y="40037"/>
                    <a:pt x="7563" y="39482"/>
                    <a:pt x="6106" y="39482"/>
                  </a:cubicBezTo>
                  <a:cubicBezTo>
                    <a:pt x="4649" y="39482"/>
                    <a:pt x="3192" y="40037"/>
                    <a:pt x="2220" y="41148"/>
                  </a:cubicBezTo>
                  <a:cubicBezTo>
                    <a:pt x="0" y="43090"/>
                    <a:pt x="0" y="46976"/>
                    <a:pt x="2220" y="49197"/>
                  </a:cubicBezTo>
                  <a:lnTo>
                    <a:pt x="76049" y="123025"/>
                  </a:lnTo>
                  <a:cubicBezTo>
                    <a:pt x="82710" y="129686"/>
                    <a:pt x="91314" y="132739"/>
                    <a:pt x="99918" y="132739"/>
                  </a:cubicBezTo>
                  <a:cubicBezTo>
                    <a:pt x="108522" y="132739"/>
                    <a:pt x="117404" y="129131"/>
                    <a:pt x="123510" y="123025"/>
                  </a:cubicBezTo>
                  <a:cubicBezTo>
                    <a:pt x="136832" y="109702"/>
                    <a:pt x="136832" y="88609"/>
                    <a:pt x="123510" y="75286"/>
                  </a:cubicBezTo>
                  <a:lnTo>
                    <a:pt x="49681" y="1458"/>
                  </a:lnTo>
                  <a:cubicBezTo>
                    <a:pt x="48571" y="487"/>
                    <a:pt x="47114" y="1"/>
                    <a:pt x="45657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8" name="Google Shape;58;p13"/>
            <p:cNvSpPr/>
            <p:nvPr/>
          </p:nvSpPr>
          <p:spPr>
            <a:xfrm>
              <a:off x="-17814600" y="2063000"/>
              <a:ext cx="1235125" cy="1214300"/>
            </a:xfrm>
            <a:custGeom>
              <a:rect b="b" l="l" r="r" t="t"/>
              <a:pathLst>
                <a:path extrusionOk="0" h="48572" w="49405">
                  <a:moveTo>
                    <a:pt x="43264" y="1"/>
                  </a:moveTo>
                  <a:cubicBezTo>
                    <a:pt x="41772" y="1"/>
                    <a:pt x="40245" y="556"/>
                    <a:pt x="39135" y="1666"/>
                  </a:cubicBezTo>
                  <a:lnTo>
                    <a:pt x="2221" y="38858"/>
                  </a:lnTo>
                  <a:cubicBezTo>
                    <a:pt x="0" y="40800"/>
                    <a:pt x="0" y="44686"/>
                    <a:pt x="2221" y="46629"/>
                  </a:cubicBezTo>
                  <a:cubicBezTo>
                    <a:pt x="3054" y="47739"/>
                    <a:pt x="4441" y="48572"/>
                    <a:pt x="5829" y="48572"/>
                  </a:cubicBezTo>
                  <a:cubicBezTo>
                    <a:pt x="7217" y="48572"/>
                    <a:pt x="8605" y="47739"/>
                    <a:pt x="9992" y="46629"/>
                  </a:cubicBezTo>
                  <a:lnTo>
                    <a:pt x="47184" y="9715"/>
                  </a:lnTo>
                  <a:cubicBezTo>
                    <a:pt x="49404" y="7494"/>
                    <a:pt x="49404" y="3609"/>
                    <a:pt x="47184" y="1666"/>
                  </a:cubicBezTo>
                  <a:cubicBezTo>
                    <a:pt x="46213" y="556"/>
                    <a:pt x="44755" y="1"/>
                    <a:pt x="43264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9" name="Google Shape;59;p13"/>
            <p:cNvSpPr/>
            <p:nvPr/>
          </p:nvSpPr>
          <p:spPr>
            <a:xfrm>
              <a:off x="-19035825" y="876475"/>
              <a:ext cx="1040850" cy="1020025"/>
            </a:xfrm>
            <a:custGeom>
              <a:rect b="b" l="l" r="r" t="t"/>
              <a:pathLst>
                <a:path extrusionOk="0" h="40801" w="41634">
                  <a:moveTo>
                    <a:pt x="35527" y="1"/>
                  </a:moveTo>
                  <a:cubicBezTo>
                    <a:pt x="34070" y="1"/>
                    <a:pt x="32613" y="556"/>
                    <a:pt x="31641" y="1666"/>
                  </a:cubicBezTo>
                  <a:lnTo>
                    <a:pt x="1944" y="31086"/>
                  </a:lnTo>
                  <a:cubicBezTo>
                    <a:pt x="1" y="33029"/>
                    <a:pt x="1" y="36915"/>
                    <a:pt x="1944" y="39135"/>
                  </a:cubicBezTo>
                  <a:cubicBezTo>
                    <a:pt x="3054" y="39968"/>
                    <a:pt x="4442" y="40800"/>
                    <a:pt x="5829" y="40800"/>
                  </a:cubicBezTo>
                  <a:cubicBezTo>
                    <a:pt x="7217" y="40800"/>
                    <a:pt x="8605" y="40523"/>
                    <a:pt x="9993" y="39135"/>
                  </a:cubicBezTo>
                  <a:lnTo>
                    <a:pt x="39413" y="9437"/>
                  </a:lnTo>
                  <a:cubicBezTo>
                    <a:pt x="41633" y="7494"/>
                    <a:pt x="41633" y="3609"/>
                    <a:pt x="39413" y="1666"/>
                  </a:cubicBezTo>
                  <a:cubicBezTo>
                    <a:pt x="38441" y="556"/>
                    <a:pt x="36984" y="1"/>
                    <a:pt x="35527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0" name="Google Shape;60;p13"/>
            <p:cNvSpPr/>
            <p:nvPr/>
          </p:nvSpPr>
          <p:spPr>
            <a:xfrm>
              <a:off x="-15830125" y="4129000"/>
              <a:ext cx="1089400" cy="1063400"/>
            </a:xfrm>
            <a:custGeom>
              <a:rect b="b" l="l" r="r" t="t"/>
              <a:pathLst>
                <a:path extrusionOk="0" h="42536" w="43576">
                  <a:moveTo>
                    <a:pt x="6141" y="1"/>
                  </a:moveTo>
                  <a:cubicBezTo>
                    <a:pt x="4650" y="1"/>
                    <a:pt x="3193" y="487"/>
                    <a:pt x="2221" y="1458"/>
                  </a:cubicBezTo>
                  <a:cubicBezTo>
                    <a:pt x="1" y="3679"/>
                    <a:pt x="1" y="7564"/>
                    <a:pt x="2221" y="9507"/>
                  </a:cubicBezTo>
                  <a:lnTo>
                    <a:pt x="33307" y="40870"/>
                  </a:lnTo>
                  <a:cubicBezTo>
                    <a:pt x="34417" y="41703"/>
                    <a:pt x="35805" y="42535"/>
                    <a:pt x="37192" y="42535"/>
                  </a:cubicBezTo>
                  <a:cubicBezTo>
                    <a:pt x="38580" y="42535"/>
                    <a:pt x="39968" y="42258"/>
                    <a:pt x="41356" y="40870"/>
                  </a:cubicBezTo>
                  <a:cubicBezTo>
                    <a:pt x="43576" y="38650"/>
                    <a:pt x="43576" y="34764"/>
                    <a:pt x="41356" y="32821"/>
                  </a:cubicBezTo>
                  <a:lnTo>
                    <a:pt x="10270" y="1458"/>
                  </a:lnTo>
                  <a:cubicBezTo>
                    <a:pt x="9160" y="487"/>
                    <a:pt x="7633" y="1"/>
                    <a:pt x="6141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1" name="Google Shape;61;p13"/>
            <p:cNvSpPr/>
            <p:nvPr/>
          </p:nvSpPr>
          <p:spPr>
            <a:xfrm>
              <a:off x="-18688875" y="1265050"/>
              <a:ext cx="1255925" cy="1235125"/>
            </a:xfrm>
            <a:custGeom>
              <a:rect b="b" l="l" r="r" t="t"/>
              <a:pathLst>
                <a:path extrusionOk="0" h="49405" w="50237">
                  <a:moveTo>
                    <a:pt x="44165" y="0"/>
                  </a:moveTo>
                  <a:cubicBezTo>
                    <a:pt x="42673" y="0"/>
                    <a:pt x="41216" y="555"/>
                    <a:pt x="40245" y="1666"/>
                  </a:cubicBezTo>
                  <a:lnTo>
                    <a:pt x="1943" y="39690"/>
                  </a:lnTo>
                  <a:cubicBezTo>
                    <a:pt x="0" y="41910"/>
                    <a:pt x="0" y="45796"/>
                    <a:pt x="1943" y="47739"/>
                  </a:cubicBezTo>
                  <a:cubicBezTo>
                    <a:pt x="3053" y="48849"/>
                    <a:pt x="4441" y="49404"/>
                    <a:pt x="5829" y="49404"/>
                  </a:cubicBezTo>
                  <a:cubicBezTo>
                    <a:pt x="7217" y="49404"/>
                    <a:pt x="8604" y="49127"/>
                    <a:pt x="9992" y="47739"/>
                  </a:cubicBezTo>
                  <a:lnTo>
                    <a:pt x="48294" y="9715"/>
                  </a:lnTo>
                  <a:cubicBezTo>
                    <a:pt x="50237" y="7494"/>
                    <a:pt x="50237" y="3608"/>
                    <a:pt x="48294" y="1666"/>
                  </a:cubicBezTo>
                  <a:cubicBezTo>
                    <a:pt x="47184" y="555"/>
                    <a:pt x="45657" y="0"/>
                    <a:pt x="44165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2" name="Google Shape;62;p13"/>
            <p:cNvSpPr/>
            <p:nvPr/>
          </p:nvSpPr>
          <p:spPr>
            <a:xfrm>
              <a:off x="-18688875" y="1265050"/>
              <a:ext cx="735525" cy="714700"/>
            </a:xfrm>
            <a:custGeom>
              <a:rect b="b" l="l" r="r" t="t"/>
              <a:pathLst>
                <a:path extrusionOk="0" h="28588" w="29421">
                  <a:moveTo>
                    <a:pt x="6072" y="0"/>
                  </a:moveTo>
                  <a:cubicBezTo>
                    <a:pt x="4580" y="0"/>
                    <a:pt x="3053" y="555"/>
                    <a:pt x="1943" y="1666"/>
                  </a:cubicBezTo>
                  <a:cubicBezTo>
                    <a:pt x="0" y="3608"/>
                    <a:pt x="0" y="7494"/>
                    <a:pt x="1943" y="9715"/>
                  </a:cubicBezTo>
                  <a:lnTo>
                    <a:pt x="19429" y="26923"/>
                  </a:lnTo>
                  <a:cubicBezTo>
                    <a:pt x="20539" y="28033"/>
                    <a:pt x="21927" y="28588"/>
                    <a:pt x="23314" y="28588"/>
                  </a:cubicBezTo>
                  <a:cubicBezTo>
                    <a:pt x="24702" y="28588"/>
                    <a:pt x="26090" y="28310"/>
                    <a:pt x="27478" y="26923"/>
                  </a:cubicBezTo>
                  <a:cubicBezTo>
                    <a:pt x="29420" y="24980"/>
                    <a:pt x="29420" y="21094"/>
                    <a:pt x="27478" y="18874"/>
                  </a:cubicBezTo>
                  <a:lnTo>
                    <a:pt x="9992" y="1666"/>
                  </a:lnTo>
                  <a:cubicBezTo>
                    <a:pt x="9021" y="555"/>
                    <a:pt x="7563" y="0"/>
                    <a:pt x="607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3" name="Google Shape;63;p13"/>
            <p:cNvSpPr/>
            <p:nvPr/>
          </p:nvSpPr>
          <p:spPr>
            <a:xfrm>
              <a:off x="-17606450" y="1700450"/>
              <a:ext cx="610650" cy="584625"/>
            </a:xfrm>
            <a:custGeom>
              <a:rect b="b" l="l" r="r" t="t"/>
              <a:pathLst>
                <a:path extrusionOk="0" h="23385" w="24426">
                  <a:moveTo>
                    <a:pt x="18285" y="1"/>
                  </a:moveTo>
                  <a:cubicBezTo>
                    <a:pt x="16793" y="1"/>
                    <a:pt x="15266" y="486"/>
                    <a:pt x="14156" y="1458"/>
                  </a:cubicBezTo>
                  <a:lnTo>
                    <a:pt x="2221" y="13670"/>
                  </a:lnTo>
                  <a:cubicBezTo>
                    <a:pt x="1" y="15890"/>
                    <a:pt x="1" y="19498"/>
                    <a:pt x="2221" y="21719"/>
                  </a:cubicBezTo>
                  <a:cubicBezTo>
                    <a:pt x="3054" y="22829"/>
                    <a:pt x="4442" y="23384"/>
                    <a:pt x="5830" y="23384"/>
                  </a:cubicBezTo>
                  <a:cubicBezTo>
                    <a:pt x="7217" y="23384"/>
                    <a:pt x="8605" y="23107"/>
                    <a:pt x="9993" y="21719"/>
                  </a:cubicBezTo>
                  <a:lnTo>
                    <a:pt x="22205" y="9507"/>
                  </a:lnTo>
                  <a:cubicBezTo>
                    <a:pt x="24425" y="7564"/>
                    <a:pt x="24425" y="3678"/>
                    <a:pt x="22205" y="1458"/>
                  </a:cubicBezTo>
                  <a:cubicBezTo>
                    <a:pt x="21234" y="486"/>
                    <a:pt x="19776" y="1"/>
                    <a:pt x="18285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4" name="Google Shape;64;p13"/>
            <p:cNvSpPr/>
            <p:nvPr/>
          </p:nvSpPr>
          <p:spPr>
            <a:xfrm>
              <a:off x="-16350525" y="2999725"/>
              <a:ext cx="652275" cy="631450"/>
            </a:xfrm>
            <a:custGeom>
              <a:rect b="b" l="l" r="r" t="t"/>
              <a:pathLst>
                <a:path extrusionOk="0" h="25258" w="26091">
                  <a:moveTo>
                    <a:pt x="20019" y="1"/>
                  </a:moveTo>
                  <a:cubicBezTo>
                    <a:pt x="18527" y="1"/>
                    <a:pt x="17070" y="556"/>
                    <a:pt x="16098" y="1666"/>
                  </a:cubicBezTo>
                  <a:lnTo>
                    <a:pt x="2221" y="15544"/>
                  </a:lnTo>
                  <a:cubicBezTo>
                    <a:pt x="0" y="17486"/>
                    <a:pt x="0" y="21372"/>
                    <a:pt x="2221" y="23592"/>
                  </a:cubicBezTo>
                  <a:cubicBezTo>
                    <a:pt x="3331" y="24425"/>
                    <a:pt x="4719" y="25258"/>
                    <a:pt x="6107" y="25258"/>
                  </a:cubicBezTo>
                  <a:cubicBezTo>
                    <a:pt x="7494" y="25258"/>
                    <a:pt x="8882" y="24980"/>
                    <a:pt x="10270" y="23592"/>
                  </a:cubicBezTo>
                  <a:lnTo>
                    <a:pt x="24147" y="9715"/>
                  </a:lnTo>
                  <a:cubicBezTo>
                    <a:pt x="26090" y="7495"/>
                    <a:pt x="26090" y="3609"/>
                    <a:pt x="24147" y="1666"/>
                  </a:cubicBezTo>
                  <a:cubicBezTo>
                    <a:pt x="23037" y="556"/>
                    <a:pt x="21511" y="1"/>
                    <a:pt x="20019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5" name="Google Shape;65;p13"/>
            <p:cNvSpPr/>
            <p:nvPr/>
          </p:nvSpPr>
          <p:spPr>
            <a:xfrm>
              <a:off x="-16822350" y="2526175"/>
              <a:ext cx="645325" cy="626225"/>
            </a:xfrm>
            <a:custGeom>
              <a:rect b="b" l="l" r="r" t="t"/>
              <a:pathLst>
                <a:path extrusionOk="0" h="25049" w="25813">
                  <a:moveTo>
                    <a:pt x="19845" y="0"/>
                  </a:moveTo>
                  <a:cubicBezTo>
                    <a:pt x="18388" y="0"/>
                    <a:pt x="16931" y="486"/>
                    <a:pt x="15820" y="1457"/>
                  </a:cubicBezTo>
                  <a:lnTo>
                    <a:pt x="1943" y="15335"/>
                  </a:lnTo>
                  <a:cubicBezTo>
                    <a:pt x="0" y="17555"/>
                    <a:pt x="0" y="21163"/>
                    <a:pt x="1943" y="23384"/>
                  </a:cubicBezTo>
                  <a:cubicBezTo>
                    <a:pt x="3053" y="24494"/>
                    <a:pt x="4441" y="25049"/>
                    <a:pt x="5829" y="25049"/>
                  </a:cubicBezTo>
                  <a:cubicBezTo>
                    <a:pt x="7216" y="25049"/>
                    <a:pt x="8604" y="24771"/>
                    <a:pt x="9992" y="23384"/>
                  </a:cubicBezTo>
                  <a:lnTo>
                    <a:pt x="23869" y="9506"/>
                  </a:lnTo>
                  <a:cubicBezTo>
                    <a:pt x="25812" y="7286"/>
                    <a:pt x="25812" y="3678"/>
                    <a:pt x="23869" y="1457"/>
                  </a:cubicBezTo>
                  <a:cubicBezTo>
                    <a:pt x="22759" y="486"/>
                    <a:pt x="21302" y="0"/>
                    <a:pt x="19845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