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26" r:id="rId5"/>
    <p:sldMasterId id="214748372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Lst>
  <p:sldSz cy="6858000" cx="12192000"/>
  <p:notesSz cx="6858000" cy="9144000"/>
  <p:embeddedFontLst>
    <p:embeddedFont>
      <p:font typeface="Plus Jakarta Sans ExtraBold"/>
      <p:bold r:id="rId31"/>
      <p:boldItalic r:id="rId32"/>
    </p:embeddedFont>
    <p:embeddedFont>
      <p:font typeface="Plus Jakarta Sans"/>
      <p:regular r:id="rId33"/>
      <p:bold r:id="rId34"/>
      <p:italic r:id="rId35"/>
      <p:boldItalic r:id="rId36"/>
    </p:embeddedFont>
    <p:embeddedFont>
      <p:font typeface="Montserrat Black"/>
      <p:bold r:id="rId37"/>
      <p:boldItalic r:id="rId38"/>
    </p:embeddedFont>
    <p:embeddedFont>
      <p:font typeface="Plus Jakarta Sans SemiBold"/>
      <p:regular r:id="rId39"/>
      <p:bold r:id="rId40"/>
      <p:italic r:id="rId41"/>
      <p:boldItalic r:id="rId42"/>
    </p:embeddedFont>
    <p:embeddedFont>
      <p:font typeface="Plus Jakarta Sans Medium"/>
      <p:regular r:id="rId43"/>
      <p:bold r:id="rId44"/>
      <p:italic r:id="rId45"/>
      <p:boldItalic r:id="rId46"/>
    </p:embeddedFont>
    <p:embeddedFont>
      <p:font typeface="Plus Jakarta Sans Light"/>
      <p:regular r:id="rId47"/>
      <p:bold r:id="rId48"/>
      <p:italic r:id="rId49"/>
      <p:boldItalic r:id="rId50"/>
    </p:embeddedFont>
    <p:embeddedFont>
      <p:font typeface="DM Serif Display"/>
      <p:regular r:id="rId51"/>
      <p:italic r:id="rId52"/>
    </p:embeddedFont>
    <p:embeddedFont>
      <p:font typeface="Century Gothic"/>
      <p:regular r:id="rId53"/>
      <p:bold r:id="rId54"/>
      <p:italic r:id="rId55"/>
      <p:boldItalic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56">
          <p15:clr>
            <a:srgbClr val="A4A3A4"/>
          </p15:clr>
        </p15:guide>
        <p15:guide id="2" pos="3840">
          <p15:clr>
            <a:srgbClr val="A4A3A4"/>
          </p15:clr>
        </p15:guide>
        <p15:guide id="3" pos="7320">
          <p15:clr>
            <a:srgbClr val="A4A3A4"/>
          </p15:clr>
        </p15:guide>
        <p15:guide id="4" pos="7152">
          <p15:clr>
            <a:srgbClr val="A4A3A4"/>
          </p15:clr>
        </p15:guide>
        <p15:guide id="5"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371AB6A-D5FB-464F-86F0-F9483C7D9C61}">
  <a:tblStyle styleId="{E371AB6A-D5FB-464F-86F0-F9483C7D9C6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BD99CE3-3B41-49BC-AF22-1290AAC4D5BC}" styleName="Table_1">
    <a:wholeTbl>
      <a:tcTxStyle b="off" i="off">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56"/>
        <p:guide pos="3840"/>
        <p:guide pos="7320"/>
        <p:guide pos="7152"/>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SemiBold-bold.fntdata"/><Relationship Id="rId42" Type="http://schemas.openxmlformats.org/officeDocument/2006/relationships/font" Target="fonts/PlusJakartaSansSemiBold-boldItalic.fntdata"/><Relationship Id="rId41" Type="http://schemas.openxmlformats.org/officeDocument/2006/relationships/font" Target="fonts/PlusJakartaSansSemiBold-italic.fntdata"/><Relationship Id="rId44" Type="http://schemas.openxmlformats.org/officeDocument/2006/relationships/font" Target="fonts/PlusJakartaSansMedium-bold.fntdata"/><Relationship Id="rId43" Type="http://schemas.openxmlformats.org/officeDocument/2006/relationships/font" Target="fonts/PlusJakartaSansMedium-regular.fntdata"/><Relationship Id="rId46" Type="http://schemas.openxmlformats.org/officeDocument/2006/relationships/font" Target="fonts/PlusJakartaSansMedium-boldItalic.fntdata"/><Relationship Id="rId45" Type="http://schemas.openxmlformats.org/officeDocument/2006/relationships/font" Target="fonts/PlusJakartaSansMedium-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PlusJakartaSansLight-bold.fntdata"/><Relationship Id="rId47" Type="http://schemas.openxmlformats.org/officeDocument/2006/relationships/font" Target="fonts/PlusJakartaSansLight-regular.fntdata"/><Relationship Id="rId49" Type="http://schemas.openxmlformats.org/officeDocument/2006/relationships/font" Target="fonts/PlusJakartaSansLight-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ExtraBold-bold.fntdata"/><Relationship Id="rId30" Type="http://schemas.openxmlformats.org/officeDocument/2006/relationships/slide" Target="slides/slide23.xml"/><Relationship Id="rId33" Type="http://schemas.openxmlformats.org/officeDocument/2006/relationships/font" Target="fonts/PlusJakartaSans-regular.fntdata"/><Relationship Id="rId32" Type="http://schemas.openxmlformats.org/officeDocument/2006/relationships/font" Target="fonts/PlusJakartaSansExtraBold-boldItalic.fntdata"/><Relationship Id="rId35" Type="http://schemas.openxmlformats.org/officeDocument/2006/relationships/font" Target="fonts/PlusJakartaSans-italic.fntdata"/><Relationship Id="rId34" Type="http://schemas.openxmlformats.org/officeDocument/2006/relationships/font" Target="fonts/PlusJakartaSans-bold.fntdata"/><Relationship Id="rId37" Type="http://schemas.openxmlformats.org/officeDocument/2006/relationships/font" Target="fonts/MontserratBlack-bold.fntdata"/><Relationship Id="rId36" Type="http://schemas.openxmlformats.org/officeDocument/2006/relationships/font" Target="fonts/PlusJakartaSans-boldItalic.fntdata"/><Relationship Id="rId39" Type="http://schemas.openxmlformats.org/officeDocument/2006/relationships/font" Target="fonts/PlusJakartaSansSemiBold-regular.fntdata"/><Relationship Id="rId38" Type="http://schemas.openxmlformats.org/officeDocument/2006/relationships/font" Target="fonts/MontserratBlack-boldItalic.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DMSerifDisplay-regular.fntdata"/><Relationship Id="rId50" Type="http://schemas.openxmlformats.org/officeDocument/2006/relationships/font" Target="fonts/PlusJakartaSansLight-boldItalic.fntdata"/><Relationship Id="rId53" Type="http://schemas.openxmlformats.org/officeDocument/2006/relationships/font" Target="fonts/CenturyGothic-regular.fntdata"/><Relationship Id="rId52" Type="http://schemas.openxmlformats.org/officeDocument/2006/relationships/font" Target="fonts/DMSerifDisplay-italic.fntdata"/><Relationship Id="rId11" Type="http://schemas.openxmlformats.org/officeDocument/2006/relationships/slide" Target="slides/slide4.xml"/><Relationship Id="rId55" Type="http://schemas.openxmlformats.org/officeDocument/2006/relationships/font" Target="fonts/CenturyGothic-italic.fntdata"/><Relationship Id="rId10" Type="http://schemas.openxmlformats.org/officeDocument/2006/relationships/slide" Target="slides/slide3.xml"/><Relationship Id="rId54" Type="http://schemas.openxmlformats.org/officeDocument/2006/relationships/font" Target="fonts/CenturyGothic-bold.fntdata"/><Relationship Id="rId13" Type="http://schemas.openxmlformats.org/officeDocument/2006/relationships/slide" Target="slides/slide6.xml"/><Relationship Id="rId12" Type="http://schemas.openxmlformats.org/officeDocument/2006/relationships/slide" Target="slides/slide5.xml"/><Relationship Id="rId56" Type="http://schemas.openxmlformats.org/officeDocument/2006/relationships/font" Target="fonts/CenturyGothic-bold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6434"/>
          </a:xfrm>
          <a:prstGeom prst="rect">
            <a:avLst/>
          </a:prstGeom>
          <a:noFill/>
          <a:ln>
            <a:noFill/>
          </a:ln>
        </p:spPr>
        <p:txBody>
          <a:bodyPr anchorCtr="0" anchor="t"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6434"/>
          </a:xfrm>
          <a:prstGeom prst="rect">
            <a:avLst/>
          </a:prstGeom>
          <a:noFill/>
          <a:ln>
            <a:noFill/>
          </a:ln>
        </p:spPr>
        <p:txBody>
          <a:bodyPr anchorCtr="0" anchor="t" bIns="46575" lIns="93175" spcFirstLastPara="1" rIns="93175" wrap="square" tIns="46575">
            <a:noAutofit/>
          </a:bodyPr>
          <a:lstStyle>
            <a:lvl1pPr lvl="0" marR="0" rtl="0" algn="r">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863529"/>
          </a:xfrm>
          <a:prstGeom prst="rect">
            <a:avLst/>
          </a:prstGeom>
          <a:noFill/>
          <a:ln>
            <a:noFill/>
          </a:ln>
        </p:spPr>
        <p:txBody>
          <a:bodyPr anchorCtr="0" anchor="t" bIns="46575" lIns="93175" spcFirstLastPara="1" rIns="93175" wrap="square" tIns="46575">
            <a:noAutofit/>
          </a:bodyPr>
          <a:lstStyle>
            <a:lvl1pPr indent="-228600" lvl="0" marL="457200" marR="0" rtl="0" algn="l">
              <a:lnSpc>
                <a:spcPct val="100000"/>
              </a:lnSpc>
              <a:spcBef>
                <a:spcPts val="0"/>
              </a:spcBef>
              <a:spcAft>
                <a:spcPts val="0"/>
              </a:spcAft>
              <a:buClr>
                <a:srgbClr val="5E5E5E"/>
              </a:buClr>
              <a:buSzPts val="1000"/>
              <a:buFont typeface="Arial"/>
              <a:buNone/>
              <a:defRPr b="0" i="0" sz="1000" u="none" cap="none" strike="noStrike">
                <a:solidFill>
                  <a:srgbClr val="5E5E5E"/>
                </a:solidFill>
                <a:latin typeface="Century Gothic"/>
                <a:ea typeface="Century Gothic"/>
                <a:cs typeface="Century Gothic"/>
                <a:sym typeface="Century Gothic"/>
              </a:defRPr>
            </a:lvl1pPr>
            <a:lvl2pPr indent="-292100" lvl="1" marL="914400" marR="0" rtl="0" algn="l">
              <a:lnSpc>
                <a:spcPct val="100000"/>
              </a:lnSpc>
              <a:spcBef>
                <a:spcPts val="0"/>
              </a:spcBef>
              <a:spcAft>
                <a:spcPts val="0"/>
              </a:spcAft>
              <a:buClr>
                <a:srgbClr val="5E5E5E"/>
              </a:buClr>
              <a:buSzPts val="1000"/>
              <a:buFont typeface="Noto Sans Symbols"/>
              <a:buChar char="▪"/>
              <a:defRPr b="0" i="0" sz="1000" u="none" cap="none" strike="noStrike">
                <a:solidFill>
                  <a:srgbClr val="5E5E5E"/>
                </a:solidFill>
                <a:latin typeface="Century Gothic"/>
                <a:ea typeface="Century Gothic"/>
                <a:cs typeface="Century Gothic"/>
                <a:sym typeface="Century Gothic"/>
              </a:defRPr>
            </a:lvl2pPr>
            <a:lvl3pPr indent="-292100" lvl="2" marL="13716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3pPr>
            <a:lvl4pPr indent="-292100" lvl="3" marL="18288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4pPr>
            <a:lvl5pPr indent="-292100" lvl="4" marL="22860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marR="0" rtl="0" algn="r">
              <a:lnSpc>
                <a:spcPct val="100000"/>
              </a:lnSpc>
              <a:spcBef>
                <a:spcPts val="0"/>
              </a:spcBef>
              <a:spcAft>
                <a:spcPts val="0"/>
              </a:spcAft>
              <a:buNone/>
            </a:pPr>
            <a:fld id="{00000000-1234-1234-1234-123412341234}" type="slidenum">
              <a:rPr b="0" i="0" lang="en-US" sz="800" u="none" cap="none" strike="noStrike">
                <a:solidFill>
                  <a:schemeClr val="dk1"/>
                </a:solidFill>
                <a:latin typeface="Plus Jakarta Sans Medium"/>
                <a:ea typeface="Plus Jakarta Sans Medium"/>
                <a:cs typeface="Plus Jakarta Sans Medium"/>
                <a:sym typeface="Plus Jakarta Sans Medium"/>
              </a:rPr>
              <a:t>‹#›</a:t>
            </a:fld>
            <a:endParaRPr b="0" i="0" sz="800" u="none" cap="none" strike="noStrike">
              <a:solidFill>
                <a:schemeClr val="dk1"/>
              </a:solidFill>
              <a:latin typeface="Plus Jakarta Sans Medium"/>
              <a:ea typeface="Plus Jakarta Sans Medium"/>
              <a:cs typeface="Plus Jakarta Sans Medium"/>
              <a:sym typeface="Plus Jakarta Sans Medium"/>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ites.google.com/webmd.net/ember/home" TargetMode="External"/><Relationship Id="rId3" Type="http://schemas.openxmlformats.org/officeDocument/2006/relationships/hyperlink" Target="https://drive.google.com/drive/folders/1f7McxhbWmtmBAodNm4I4iBPTbTPAsnWR"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p2:notes"/>
          <p:cNvSpPr/>
          <p:nvPr>
            <p:ph idx="2"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p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Clr>
                <a:srgbClr val="5E5E5E"/>
              </a:buClr>
              <a:buSzPts val="1000"/>
              <a:buFont typeface="Century Gothic"/>
              <a:buNone/>
            </a:pPr>
            <a:r>
              <a:rPr lang="en-US" u="sng">
                <a:solidFill>
                  <a:schemeClr val="hlink"/>
                </a:solidFill>
                <a:latin typeface="Plus Jakarta Sans Medium"/>
                <a:ea typeface="Plus Jakarta Sans Medium"/>
                <a:cs typeface="Plus Jakarta Sans Medium"/>
                <a:sym typeface="Plus Jakarta Sans Medium"/>
                <a:hlinkClick r:id="rId2"/>
              </a:rPr>
              <a:t>https://sites.google.com/webmd.net/ember/home</a:t>
            </a:r>
            <a:r>
              <a:rPr lang="en-US">
                <a:latin typeface="Plus Jakarta Sans Medium"/>
                <a:ea typeface="Plus Jakarta Sans Medium"/>
                <a:cs typeface="Plus Jakarta Sans Medium"/>
                <a:sym typeface="Plus Jakarta Sans Medium"/>
              </a:rPr>
              <a:t>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Clr>
                <a:srgbClr val="5E5E5E"/>
              </a:buClr>
              <a:buSzPts val="1000"/>
              <a:buFont typeface="Century Gothic"/>
              <a:buNone/>
            </a:pPr>
            <a:r>
              <a:rPr lang="en-US" u="sng">
                <a:solidFill>
                  <a:schemeClr val="hlink"/>
                </a:solidFill>
                <a:latin typeface="Plus Jakarta Sans Medium"/>
                <a:ea typeface="Plus Jakarta Sans Medium"/>
                <a:cs typeface="Plus Jakarta Sans Medium"/>
                <a:sym typeface="Plus Jakarta Sans Medium"/>
                <a:hlinkClick r:id="rId3"/>
              </a:rPr>
              <a:t>https://drive.google.com/drive/folders/1f7McxhbWmtmBAodNm4I4iBPTbTPAsnWR</a:t>
            </a:r>
            <a:r>
              <a:rPr lang="en-US">
                <a:latin typeface="Plus Jakarta Sans Medium"/>
                <a:ea typeface="Plus Jakarta Sans Medium"/>
                <a:cs typeface="Plus Jakarta Sans Medium"/>
                <a:sym typeface="Plus Jakarta Sans Medium"/>
              </a:rPr>
              <a:t> </a:t>
            </a:r>
            <a:endParaRPr>
              <a:latin typeface="Plus Jakarta Sans Medium"/>
              <a:ea typeface="Plus Jakarta Sans Medium"/>
              <a:cs typeface="Plus Jakarta Sans Medium"/>
              <a:sym typeface="Plus Jakarta Sans Medium"/>
            </a:endParaRPr>
          </a:p>
        </p:txBody>
      </p:sp>
      <p:sp>
        <p:nvSpPr>
          <p:cNvPr id="763" name="Google Shape;763;p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3" name="Shape 883"/>
        <p:cNvGrpSpPr/>
        <p:nvPr/>
      </p:nvGrpSpPr>
      <p:grpSpPr>
        <a:xfrm>
          <a:off x="0" y="0"/>
          <a:ext cx="0" cy="0"/>
          <a:chOff x="0" y="0"/>
          <a:chExt cx="0" cy="0"/>
        </a:xfrm>
      </p:grpSpPr>
      <p:sp>
        <p:nvSpPr>
          <p:cNvPr id="884" name="Google Shape;884;g22dbd14cc83_0_15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85" name="Google Shape;885;g22dbd14cc83_0_15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86" name="Google Shape;886;g22dbd14cc83_0_15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5" name="Shape 895"/>
        <p:cNvGrpSpPr/>
        <p:nvPr/>
      </p:nvGrpSpPr>
      <p:grpSpPr>
        <a:xfrm>
          <a:off x="0" y="0"/>
          <a:ext cx="0" cy="0"/>
          <a:chOff x="0" y="0"/>
          <a:chExt cx="0" cy="0"/>
        </a:xfrm>
      </p:grpSpPr>
      <p:sp>
        <p:nvSpPr>
          <p:cNvPr id="896" name="Google Shape;896;g2414110e700_0_3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97" name="Google Shape;897;g2414110e700_0_3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98" name="Google Shape;898;g2414110e700_0_3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6" name="Shape 906"/>
        <p:cNvGrpSpPr/>
        <p:nvPr/>
      </p:nvGrpSpPr>
      <p:grpSpPr>
        <a:xfrm>
          <a:off x="0" y="0"/>
          <a:ext cx="0" cy="0"/>
          <a:chOff x="0" y="0"/>
          <a:chExt cx="0" cy="0"/>
        </a:xfrm>
      </p:grpSpPr>
      <p:sp>
        <p:nvSpPr>
          <p:cNvPr id="907" name="Google Shape;907;g22dbd14cc83_0_185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8" name="Google Shape;908;g22dbd14cc83_0_1855: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p:txBody>
      </p:sp>
      <p:sp>
        <p:nvSpPr>
          <p:cNvPr id="909" name="Google Shape;909;g22dbd14cc83_0_1855: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g22951048abd_0_3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22" name="Google Shape;922;g22951048abd_0_3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23" name="Google Shape;923;g22951048abd_0_3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9" name="Shape 929"/>
        <p:cNvGrpSpPr/>
        <p:nvPr/>
      </p:nvGrpSpPr>
      <p:grpSpPr>
        <a:xfrm>
          <a:off x="0" y="0"/>
          <a:ext cx="0" cy="0"/>
          <a:chOff x="0" y="0"/>
          <a:chExt cx="0" cy="0"/>
        </a:xfrm>
      </p:grpSpPr>
      <p:sp>
        <p:nvSpPr>
          <p:cNvPr id="930" name="Google Shape;930;g22dbd14cc83_0_188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1" name="Google Shape;931;g22dbd14cc83_0_188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p:txBody>
      </p:sp>
      <p:sp>
        <p:nvSpPr>
          <p:cNvPr id="932" name="Google Shape;932;g22dbd14cc83_0_188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2" name="Shape 942"/>
        <p:cNvGrpSpPr/>
        <p:nvPr/>
      </p:nvGrpSpPr>
      <p:grpSpPr>
        <a:xfrm>
          <a:off x="0" y="0"/>
          <a:ext cx="0" cy="0"/>
          <a:chOff x="0" y="0"/>
          <a:chExt cx="0" cy="0"/>
        </a:xfrm>
      </p:grpSpPr>
      <p:sp>
        <p:nvSpPr>
          <p:cNvPr id="943" name="Google Shape;943;g337b8faee49_0_13: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44" name="Google Shape;944;g337b8faee49_0_13: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45" name="Google Shape;945;g337b8faee49_0_13: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2" name="Shape 952"/>
        <p:cNvGrpSpPr/>
        <p:nvPr/>
      </p:nvGrpSpPr>
      <p:grpSpPr>
        <a:xfrm>
          <a:off x="0" y="0"/>
          <a:ext cx="0" cy="0"/>
          <a:chOff x="0" y="0"/>
          <a:chExt cx="0" cy="0"/>
        </a:xfrm>
      </p:grpSpPr>
      <p:sp>
        <p:nvSpPr>
          <p:cNvPr id="953" name="Google Shape;953;g22e1a64b9b3_5_9: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54" name="Google Shape;954;g22e1a64b9b3_5_9: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55" name="Google Shape;955;g22e1a64b9b3_5_9: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4" name="Shape 964"/>
        <p:cNvGrpSpPr/>
        <p:nvPr/>
      </p:nvGrpSpPr>
      <p:grpSpPr>
        <a:xfrm>
          <a:off x="0" y="0"/>
          <a:ext cx="0" cy="0"/>
          <a:chOff x="0" y="0"/>
          <a:chExt cx="0" cy="0"/>
        </a:xfrm>
      </p:grpSpPr>
      <p:sp>
        <p:nvSpPr>
          <p:cNvPr id="965" name="Google Shape;965;g22951048abd_0_7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66" name="Google Shape;966;g22951048abd_0_7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67" name="Google Shape;967;g22951048abd_0_7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2" name="Shape 972"/>
        <p:cNvGrpSpPr/>
        <p:nvPr/>
      </p:nvGrpSpPr>
      <p:grpSpPr>
        <a:xfrm>
          <a:off x="0" y="0"/>
          <a:ext cx="0" cy="0"/>
          <a:chOff x="0" y="0"/>
          <a:chExt cx="0" cy="0"/>
        </a:xfrm>
      </p:grpSpPr>
      <p:sp>
        <p:nvSpPr>
          <p:cNvPr id="973" name="Google Shape;973;g2e64f119efb_0_3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74" name="Google Shape;974;g2e64f119efb_0_3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75" name="Google Shape;975;g2e64f119efb_0_3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0" name="Shape 980"/>
        <p:cNvGrpSpPr/>
        <p:nvPr/>
      </p:nvGrpSpPr>
      <p:grpSpPr>
        <a:xfrm>
          <a:off x="0" y="0"/>
          <a:ext cx="0" cy="0"/>
          <a:chOff x="0" y="0"/>
          <a:chExt cx="0" cy="0"/>
        </a:xfrm>
      </p:grpSpPr>
      <p:sp>
        <p:nvSpPr>
          <p:cNvPr id="981" name="Google Shape;981;g2e64f119efb_0_5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82" name="Google Shape;982;g2e64f119efb_0_5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83" name="Google Shape;983;g2e64f119efb_0_5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24f6efa0f07_0_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74" name="Google Shape;774;g24f6efa0f07_0_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75" name="Google Shape;775;g24f6efa0f07_0_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8" name="Shape 988"/>
        <p:cNvGrpSpPr/>
        <p:nvPr/>
      </p:nvGrpSpPr>
      <p:grpSpPr>
        <a:xfrm>
          <a:off x="0" y="0"/>
          <a:ext cx="0" cy="0"/>
          <a:chOff x="0" y="0"/>
          <a:chExt cx="0" cy="0"/>
        </a:xfrm>
      </p:grpSpPr>
      <p:sp>
        <p:nvSpPr>
          <p:cNvPr id="989" name="Google Shape;989;g2e64f119efb_0_7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90" name="Google Shape;990;g2e64f119efb_0_7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91" name="Google Shape;991;g2e64f119efb_0_7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6" name="Shape 996"/>
        <p:cNvGrpSpPr/>
        <p:nvPr/>
      </p:nvGrpSpPr>
      <p:grpSpPr>
        <a:xfrm>
          <a:off x="0" y="0"/>
          <a:ext cx="0" cy="0"/>
          <a:chOff x="0" y="0"/>
          <a:chExt cx="0" cy="0"/>
        </a:xfrm>
      </p:grpSpPr>
      <p:sp>
        <p:nvSpPr>
          <p:cNvPr id="997" name="Google Shape;997;g2e2455d6f20_0_10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98" name="Google Shape;998;g2e2455d6f20_0_10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99" name="Google Shape;999;g2e2455d6f20_0_10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4" name="Shape 1004"/>
        <p:cNvGrpSpPr/>
        <p:nvPr/>
      </p:nvGrpSpPr>
      <p:grpSpPr>
        <a:xfrm>
          <a:off x="0" y="0"/>
          <a:ext cx="0" cy="0"/>
          <a:chOff x="0" y="0"/>
          <a:chExt cx="0" cy="0"/>
        </a:xfrm>
      </p:grpSpPr>
      <p:sp>
        <p:nvSpPr>
          <p:cNvPr id="1005" name="Google Shape;1005;g27cf8ae6455_0_10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006" name="Google Shape;1006;g27cf8ae6455_0_10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007" name="Google Shape;1007;g27cf8ae6455_0_10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7" name="Shape 1017"/>
        <p:cNvGrpSpPr/>
        <p:nvPr/>
      </p:nvGrpSpPr>
      <p:grpSpPr>
        <a:xfrm>
          <a:off x="0" y="0"/>
          <a:ext cx="0" cy="0"/>
          <a:chOff x="0" y="0"/>
          <a:chExt cx="0" cy="0"/>
        </a:xfrm>
      </p:grpSpPr>
      <p:sp>
        <p:nvSpPr>
          <p:cNvPr id="1018" name="Google Shape;1018;g2d9d8684fab_1_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1019" name="Google Shape;1019;g2d9d8684fab_1_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1020" name="Google Shape;1020;g2d9d8684fab_1_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g22dbd14cc83_0_1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83" name="Google Shape;783;g22dbd14cc83_0_1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84" name="Google Shape;784;g22dbd14cc83_0_1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g26c0611b1ba_1_3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00" name="Google Shape;800;g26c0611b1ba_1_3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01" name="Google Shape;801;g26c0611b1ba_1_3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22dbd14cc83_0_6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6" name="Google Shape;816;g22dbd14cc83_0_67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817" name="Google Shape;817;g22dbd14cc83_0_67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g2dd45f2059a_0_4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28" name="Google Shape;828;g2dd45f2059a_0_4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29" name="Google Shape;829;g2dd45f2059a_0_4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1" name="Shape 841"/>
        <p:cNvGrpSpPr/>
        <p:nvPr/>
      </p:nvGrpSpPr>
      <p:grpSpPr>
        <a:xfrm>
          <a:off x="0" y="0"/>
          <a:ext cx="0" cy="0"/>
          <a:chOff x="0" y="0"/>
          <a:chExt cx="0" cy="0"/>
        </a:xfrm>
      </p:grpSpPr>
      <p:sp>
        <p:nvSpPr>
          <p:cNvPr id="842" name="Google Shape;842;g2e2455d6f20_0_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43" name="Google Shape;843;g2e2455d6f20_0_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44" name="Google Shape;844;g2e2455d6f20_0_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6" name="Shape 856"/>
        <p:cNvGrpSpPr/>
        <p:nvPr/>
      </p:nvGrpSpPr>
      <p:grpSpPr>
        <a:xfrm>
          <a:off x="0" y="0"/>
          <a:ext cx="0" cy="0"/>
          <a:chOff x="0" y="0"/>
          <a:chExt cx="0" cy="0"/>
        </a:xfrm>
      </p:grpSpPr>
      <p:sp>
        <p:nvSpPr>
          <p:cNvPr id="857" name="Google Shape;857;g24f6efa0f07_0_1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58" name="Google Shape;858;g24f6efa0f07_0_1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59" name="Google Shape;859;g24f6efa0f07_0_1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g22dbd14cc83_0_143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2" name="Google Shape;872;g22dbd14cc83_0_143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p:txBody>
      </p:sp>
      <p:sp>
        <p:nvSpPr>
          <p:cNvPr id="873" name="Google Shape;873;g22dbd14cc83_0_143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0.pn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0.png"/><Relationship Id="rId3"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0.png"/><Relationship Id="rId3" Type="http://schemas.openxmlformats.org/officeDocument/2006/relationships/image" Target="../media/image1.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0.png"/><Relationship Id="rId3" Type="http://schemas.openxmlformats.org/officeDocument/2006/relationships/image" Target="../media/image1.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7.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7.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14" name="Shape 14"/>
        <p:cNvGrpSpPr/>
        <p:nvPr/>
      </p:nvGrpSpPr>
      <p:grpSpPr>
        <a:xfrm>
          <a:off x="0" y="0"/>
          <a:ext cx="0" cy="0"/>
          <a:chOff x="0" y="0"/>
          <a:chExt cx="0" cy="0"/>
        </a:xfrm>
      </p:grpSpPr>
      <p:sp>
        <p:nvSpPr>
          <p:cNvPr id="15" name="Google Shape;15;p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6" name="Google Shape;16;p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17" name="Google Shape;17;p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18" name="Google Shape;18;p2"/>
          <p:cNvSpPr/>
          <p:nvPr>
            <p:ph idx="2" type="pic"/>
          </p:nvPr>
        </p:nvSpPr>
        <p:spPr>
          <a:xfrm>
            <a:off x="5984925" y="-5178126"/>
            <a:ext cx="11392800" cy="11439600"/>
          </a:xfrm>
          <a:prstGeom prst="pie">
            <a:avLst>
              <a:gd fmla="val 5392891" name="adj1"/>
              <a:gd fmla="val 10798470" name="adj2"/>
            </a:avLst>
          </a:prstGeom>
          <a:noFill/>
          <a:ln>
            <a:noFill/>
          </a:ln>
        </p:spPr>
      </p:sp>
      <p:sp>
        <p:nvSpPr>
          <p:cNvPr id="19" name="Google Shape;19;p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0" name="Google Shape;20;p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94" name="Shape 94"/>
        <p:cNvGrpSpPr/>
        <p:nvPr/>
      </p:nvGrpSpPr>
      <p:grpSpPr>
        <a:xfrm>
          <a:off x="0" y="0"/>
          <a:ext cx="0" cy="0"/>
          <a:chOff x="0" y="0"/>
          <a:chExt cx="0" cy="0"/>
        </a:xfrm>
      </p:grpSpPr>
      <p:sp>
        <p:nvSpPr>
          <p:cNvPr id="95" name="Google Shape;95;p11"/>
          <p:cNvSpPr/>
          <p:nvPr/>
        </p:nvSpPr>
        <p:spPr>
          <a:xfrm flipH="1" rot="10800000">
            <a:off x="559066" y="2440351"/>
            <a:ext cx="3596246" cy="359624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6" name="Google Shape;96;p1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97" name="Google Shape;97;p11"/>
          <p:cNvSpPr/>
          <p:nvPr>
            <p:ph idx="2" type="pic"/>
          </p:nvPr>
        </p:nvSpPr>
        <p:spPr>
          <a:xfrm>
            <a:off x="1520815" y="2822850"/>
            <a:ext cx="2831267" cy="2831248"/>
          </a:xfrm>
          <a:prstGeom prst="rect">
            <a:avLst/>
          </a:prstGeom>
          <a:solidFill>
            <a:srgbClr val="F2F2F2"/>
          </a:solidFill>
          <a:ln>
            <a:noFill/>
          </a:ln>
        </p:spPr>
      </p:sp>
      <p:sp>
        <p:nvSpPr>
          <p:cNvPr id="98" name="Google Shape;98;p1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9" name="Google Shape;99;p11"/>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100" name="Shape 100"/>
        <p:cNvGrpSpPr/>
        <p:nvPr/>
      </p:nvGrpSpPr>
      <p:grpSpPr>
        <a:xfrm>
          <a:off x="0" y="0"/>
          <a:ext cx="0" cy="0"/>
          <a:chOff x="0" y="0"/>
          <a:chExt cx="0" cy="0"/>
        </a:xfrm>
      </p:grpSpPr>
      <p:sp>
        <p:nvSpPr>
          <p:cNvPr id="101" name="Google Shape;101;p12"/>
          <p:cNvSpPr/>
          <p:nvPr>
            <p:ph idx="2" type="pic"/>
          </p:nvPr>
        </p:nvSpPr>
        <p:spPr>
          <a:xfrm>
            <a:off x="0" y="0"/>
            <a:ext cx="12192000" cy="6146800"/>
          </a:xfrm>
          <a:prstGeom prst="rect">
            <a:avLst/>
          </a:prstGeom>
          <a:noFill/>
          <a:ln>
            <a:noFill/>
          </a:ln>
        </p:spPr>
      </p:sp>
      <p:sp>
        <p:nvSpPr>
          <p:cNvPr id="102" name="Google Shape;102;p12"/>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3" name="Google Shape;103;p12"/>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4" name="Google Shape;104;p12"/>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105" name="Shape 105"/>
        <p:cNvGrpSpPr/>
        <p:nvPr/>
      </p:nvGrpSpPr>
      <p:grpSpPr>
        <a:xfrm>
          <a:off x="0" y="0"/>
          <a:ext cx="0" cy="0"/>
          <a:chOff x="0" y="0"/>
          <a:chExt cx="0" cy="0"/>
        </a:xfrm>
      </p:grpSpPr>
      <p:sp>
        <p:nvSpPr>
          <p:cNvPr id="106" name="Google Shape;106;p13"/>
          <p:cNvSpPr/>
          <p:nvPr>
            <p:ph idx="2" type="pic"/>
          </p:nvPr>
        </p:nvSpPr>
        <p:spPr>
          <a:xfrm>
            <a:off x="0" y="0"/>
            <a:ext cx="12192000" cy="6146800"/>
          </a:xfrm>
          <a:prstGeom prst="rect">
            <a:avLst/>
          </a:prstGeom>
          <a:noFill/>
          <a:ln>
            <a:noFill/>
          </a:ln>
        </p:spPr>
      </p:sp>
      <p:sp>
        <p:nvSpPr>
          <p:cNvPr id="107" name="Google Shape;107;p13"/>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8" name="Google Shape;108;p13"/>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9" name="Google Shape;109;p13"/>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110" name="Shape 110"/>
        <p:cNvGrpSpPr/>
        <p:nvPr/>
      </p:nvGrpSpPr>
      <p:grpSpPr>
        <a:xfrm>
          <a:off x="0" y="0"/>
          <a:ext cx="0" cy="0"/>
          <a:chOff x="0" y="0"/>
          <a:chExt cx="0" cy="0"/>
        </a:xfrm>
      </p:grpSpPr>
      <p:sp>
        <p:nvSpPr>
          <p:cNvPr id="111" name="Google Shape;111;p14"/>
          <p:cNvSpPr/>
          <p:nvPr>
            <p:ph idx="2" type="pic"/>
          </p:nvPr>
        </p:nvSpPr>
        <p:spPr>
          <a:xfrm>
            <a:off x="0" y="0"/>
            <a:ext cx="12192000" cy="6146800"/>
          </a:xfrm>
          <a:prstGeom prst="rect">
            <a:avLst/>
          </a:prstGeom>
          <a:noFill/>
          <a:ln>
            <a:noFill/>
          </a:ln>
        </p:spPr>
      </p:sp>
      <p:sp>
        <p:nvSpPr>
          <p:cNvPr id="112" name="Google Shape;112;p14"/>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3" name="Google Shape;113;p14"/>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14" name="Google Shape;114;p14"/>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115" name="Shape 115"/>
        <p:cNvGrpSpPr/>
        <p:nvPr/>
      </p:nvGrpSpPr>
      <p:grpSpPr>
        <a:xfrm>
          <a:off x="0" y="0"/>
          <a:ext cx="0" cy="0"/>
          <a:chOff x="0" y="0"/>
          <a:chExt cx="0" cy="0"/>
        </a:xfrm>
      </p:grpSpPr>
      <p:sp>
        <p:nvSpPr>
          <p:cNvPr id="116" name="Google Shape;116;p1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7" name="Google Shape;117;p1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8" name="Google Shape;118;p1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9" name="Google Shape;119;p15"/>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120" name="Shape 120"/>
        <p:cNvGrpSpPr/>
        <p:nvPr/>
      </p:nvGrpSpPr>
      <p:grpSpPr>
        <a:xfrm>
          <a:off x="0" y="0"/>
          <a:ext cx="0" cy="0"/>
          <a:chOff x="0" y="0"/>
          <a:chExt cx="0" cy="0"/>
        </a:xfrm>
      </p:grpSpPr>
      <p:sp>
        <p:nvSpPr>
          <p:cNvPr id="121" name="Google Shape;121;p1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22" name="Google Shape;122;p16"/>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123" name="Shape 123"/>
        <p:cNvGrpSpPr/>
        <p:nvPr/>
      </p:nvGrpSpPr>
      <p:grpSpPr>
        <a:xfrm>
          <a:off x="0" y="0"/>
          <a:ext cx="0" cy="0"/>
          <a:chOff x="0" y="0"/>
          <a:chExt cx="0" cy="0"/>
        </a:xfrm>
      </p:grpSpPr>
      <p:sp>
        <p:nvSpPr>
          <p:cNvPr id="124" name="Google Shape;124;p17"/>
          <p:cNvSpPr/>
          <p:nvPr>
            <p:ph idx="2" type="pic"/>
          </p:nvPr>
        </p:nvSpPr>
        <p:spPr>
          <a:xfrm>
            <a:off x="1676255" y="1665017"/>
            <a:ext cx="1463100" cy="1463100"/>
          </a:xfrm>
          <a:prstGeom prst="ellipse">
            <a:avLst/>
          </a:prstGeom>
          <a:noFill/>
          <a:ln>
            <a:noFill/>
          </a:ln>
        </p:spPr>
      </p:sp>
      <p:sp>
        <p:nvSpPr>
          <p:cNvPr id="125" name="Google Shape;125;p17"/>
          <p:cNvSpPr txBox="1"/>
          <p:nvPr>
            <p:ph idx="1" type="body"/>
          </p:nvPr>
        </p:nvSpPr>
        <p:spPr>
          <a:xfrm>
            <a:off x="1247018"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6" name="Google Shape;126;p17"/>
          <p:cNvSpPr txBox="1"/>
          <p:nvPr>
            <p:ph idx="3" type="body"/>
          </p:nvPr>
        </p:nvSpPr>
        <p:spPr>
          <a:xfrm>
            <a:off x="1247018"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27" name="Google Shape;127;p17"/>
          <p:cNvSpPr/>
          <p:nvPr>
            <p:ph idx="4" type="pic"/>
          </p:nvPr>
        </p:nvSpPr>
        <p:spPr>
          <a:xfrm>
            <a:off x="5056062" y="1665017"/>
            <a:ext cx="1463100" cy="1463100"/>
          </a:xfrm>
          <a:prstGeom prst="ellipse">
            <a:avLst/>
          </a:prstGeom>
          <a:noFill/>
          <a:ln>
            <a:noFill/>
          </a:ln>
        </p:spPr>
      </p:sp>
      <p:sp>
        <p:nvSpPr>
          <p:cNvPr id="128" name="Google Shape;128;p17"/>
          <p:cNvSpPr txBox="1"/>
          <p:nvPr>
            <p:ph idx="5" type="body"/>
          </p:nvPr>
        </p:nvSpPr>
        <p:spPr>
          <a:xfrm>
            <a:off x="4626825"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9" name="Google Shape;129;p17"/>
          <p:cNvSpPr txBox="1"/>
          <p:nvPr>
            <p:ph idx="6" type="body"/>
          </p:nvPr>
        </p:nvSpPr>
        <p:spPr>
          <a:xfrm>
            <a:off x="4626825"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0" name="Google Shape;130;p17"/>
          <p:cNvSpPr/>
          <p:nvPr>
            <p:ph idx="7" type="pic"/>
          </p:nvPr>
        </p:nvSpPr>
        <p:spPr>
          <a:xfrm>
            <a:off x="8435870" y="1665017"/>
            <a:ext cx="1463100" cy="1463100"/>
          </a:xfrm>
          <a:prstGeom prst="ellipse">
            <a:avLst/>
          </a:prstGeom>
          <a:noFill/>
          <a:ln>
            <a:noFill/>
          </a:ln>
        </p:spPr>
      </p:sp>
      <p:sp>
        <p:nvSpPr>
          <p:cNvPr id="131" name="Google Shape;131;p17"/>
          <p:cNvSpPr txBox="1"/>
          <p:nvPr>
            <p:ph idx="8" type="body"/>
          </p:nvPr>
        </p:nvSpPr>
        <p:spPr>
          <a:xfrm>
            <a:off x="8006633"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2" name="Google Shape;132;p17"/>
          <p:cNvSpPr txBox="1"/>
          <p:nvPr>
            <p:ph idx="9" type="body"/>
          </p:nvPr>
        </p:nvSpPr>
        <p:spPr>
          <a:xfrm>
            <a:off x="8006633"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3" name="Google Shape;133;p17"/>
          <p:cNvSpPr/>
          <p:nvPr>
            <p:ph idx="13" type="pic"/>
          </p:nvPr>
        </p:nvSpPr>
        <p:spPr>
          <a:xfrm>
            <a:off x="1676255" y="4072552"/>
            <a:ext cx="1463100" cy="1463100"/>
          </a:xfrm>
          <a:prstGeom prst="ellipse">
            <a:avLst/>
          </a:prstGeom>
          <a:noFill/>
          <a:ln>
            <a:noFill/>
          </a:ln>
        </p:spPr>
      </p:sp>
      <p:sp>
        <p:nvSpPr>
          <p:cNvPr id="134" name="Google Shape;134;p17"/>
          <p:cNvSpPr txBox="1"/>
          <p:nvPr>
            <p:ph idx="14" type="body"/>
          </p:nvPr>
        </p:nvSpPr>
        <p:spPr>
          <a:xfrm>
            <a:off x="1247018"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5" name="Google Shape;135;p17"/>
          <p:cNvSpPr txBox="1"/>
          <p:nvPr>
            <p:ph idx="15" type="body"/>
          </p:nvPr>
        </p:nvSpPr>
        <p:spPr>
          <a:xfrm>
            <a:off x="1247018"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6" name="Google Shape;136;p17"/>
          <p:cNvSpPr/>
          <p:nvPr>
            <p:ph idx="16" type="pic"/>
          </p:nvPr>
        </p:nvSpPr>
        <p:spPr>
          <a:xfrm>
            <a:off x="5056062" y="4072552"/>
            <a:ext cx="1463100" cy="1463100"/>
          </a:xfrm>
          <a:prstGeom prst="ellipse">
            <a:avLst/>
          </a:prstGeom>
          <a:noFill/>
          <a:ln>
            <a:noFill/>
          </a:ln>
        </p:spPr>
      </p:sp>
      <p:sp>
        <p:nvSpPr>
          <p:cNvPr id="137" name="Google Shape;137;p17"/>
          <p:cNvSpPr txBox="1"/>
          <p:nvPr>
            <p:ph idx="17" type="body"/>
          </p:nvPr>
        </p:nvSpPr>
        <p:spPr>
          <a:xfrm>
            <a:off x="4626825"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8" name="Google Shape;138;p17"/>
          <p:cNvSpPr txBox="1"/>
          <p:nvPr>
            <p:ph idx="18" type="body"/>
          </p:nvPr>
        </p:nvSpPr>
        <p:spPr>
          <a:xfrm>
            <a:off x="4626825"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9" name="Google Shape;139;p17"/>
          <p:cNvSpPr/>
          <p:nvPr>
            <p:ph idx="19" type="pic"/>
          </p:nvPr>
        </p:nvSpPr>
        <p:spPr>
          <a:xfrm>
            <a:off x="8435870" y="4072552"/>
            <a:ext cx="1463100" cy="1463100"/>
          </a:xfrm>
          <a:prstGeom prst="ellipse">
            <a:avLst/>
          </a:prstGeom>
          <a:noFill/>
          <a:ln>
            <a:noFill/>
          </a:ln>
        </p:spPr>
      </p:sp>
      <p:sp>
        <p:nvSpPr>
          <p:cNvPr id="140" name="Google Shape;140;p17"/>
          <p:cNvSpPr txBox="1"/>
          <p:nvPr>
            <p:ph idx="20" type="body"/>
          </p:nvPr>
        </p:nvSpPr>
        <p:spPr>
          <a:xfrm>
            <a:off x="8006633"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1" name="Google Shape;141;p17"/>
          <p:cNvSpPr txBox="1"/>
          <p:nvPr>
            <p:ph idx="21" type="body"/>
          </p:nvPr>
        </p:nvSpPr>
        <p:spPr>
          <a:xfrm>
            <a:off x="8006633"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2" name="Google Shape;142;p1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143" name="Shape 143"/>
        <p:cNvGrpSpPr/>
        <p:nvPr/>
      </p:nvGrpSpPr>
      <p:grpSpPr>
        <a:xfrm>
          <a:off x="0" y="0"/>
          <a:ext cx="0" cy="0"/>
          <a:chOff x="0" y="0"/>
          <a:chExt cx="0" cy="0"/>
        </a:xfrm>
      </p:grpSpPr>
      <p:sp>
        <p:nvSpPr>
          <p:cNvPr id="144" name="Google Shape;144;p18"/>
          <p:cNvSpPr/>
          <p:nvPr>
            <p:ph idx="2" type="pic"/>
          </p:nvPr>
        </p:nvSpPr>
        <p:spPr>
          <a:xfrm>
            <a:off x="1676248" y="1893628"/>
            <a:ext cx="2055900" cy="2055900"/>
          </a:xfrm>
          <a:prstGeom prst="ellipse">
            <a:avLst/>
          </a:prstGeom>
          <a:noFill/>
          <a:ln>
            <a:noFill/>
          </a:ln>
        </p:spPr>
      </p:sp>
      <p:sp>
        <p:nvSpPr>
          <p:cNvPr id="145" name="Google Shape;145;p18"/>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6" name="Google Shape;146;p18"/>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7" name="Google Shape;147;p1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48" name="Google Shape;148;p18"/>
          <p:cNvSpPr/>
          <p:nvPr>
            <p:ph idx="4" type="pic"/>
          </p:nvPr>
        </p:nvSpPr>
        <p:spPr>
          <a:xfrm>
            <a:off x="5068048" y="1893628"/>
            <a:ext cx="2055900" cy="2055900"/>
          </a:xfrm>
          <a:prstGeom prst="ellipse">
            <a:avLst/>
          </a:prstGeom>
          <a:noFill/>
          <a:ln>
            <a:noFill/>
          </a:ln>
        </p:spPr>
      </p:sp>
      <p:sp>
        <p:nvSpPr>
          <p:cNvPr id="149" name="Google Shape;149;p18"/>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0" name="Google Shape;150;p18"/>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51" name="Google Shape;151;p18"/>
          <p:cNvSpPr/>
          <p:nvPr>
            <p:ph idx="7" type="pic"/>
          </p:nvPr>
        </p:nvSpPr>
        <p:spPr>
          <a:xfrm>
            <a:off x="8459848" y="1893628"/>
            <a:ext cx="2055900" cy="2055900"/>
          </a:xfrm>
          <a:prstGeom prst="ellipse">
            <a:avLst/>
          </a:prstGeom>
          <a:noFill/>
          <a:ln>
            <a:noFill/>
          </a:ln>
        </p:spPr>
      </p:sp>
      <p:sp>
        <p:nvSpPr>
          <p:cNvPr id="152" name="Google Shape;152;p18"/>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3" name="Google Shape;153;p18"/>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4" name="Shape 154"/>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155" name="Shape 155"/>
        <p:cNvGrpSpPr/>
        <p:nvPr/>
      </p:nvGrpSpPr>
      <p:grpSpPr>
        <a:xfrm>
          <a:off x="0" y="0"/>
          <a:ext cx="0" cy="0"/>
          <a:chOff x="0" y="0"/>
          <a:chExt cx="0" cy="0"/>
        </a:xfrm>
      </p:grpSpPr>
      <p:sp>
        <p:nvSpPr>
          <p:cNvPr id="156" name="Google Shape;156;p2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7" name="Google Shape;157;p2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8" name="Google Shape;158;p2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59" name="Google Shape;159;p2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0" name="Google Shape;160;p20"/>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1" name="Google Shape;161;p20"/>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21" name="Shape 21"/>
        <p:cNvGrpSpPr/>
        <p:nvPr/>
      </p:nvGrpSpPr>
      <p:grpSpPr>
        <a:xfrm>
          <a:off x="0" y="0"/>
          <a:ext cx="0" cy="0"/>
          <a:chOff x="0" y="0"/>
          <a:chExt cx="0" cy="0"/>
        </a:xfrm>
      </p:grpSpPr>
      <p:sp>
        <p:nvSpPr>
          <p:cNvPr id="22" name="Google Shape;22;p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 name="Google Shape;23;p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24" name="Google Shape;24;p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25" name="Google Shape;25;p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26" name="Google Shape;26;p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27" name="Google Shape;27;p3"/>
          <p:cNvSpPr/>
          <p:nvPr>
            <p:ph idx="2" type="pic"/>
          </p:nvPr>
        </p:nvSpPr>
        <p:spPr>
          <a:xfrm>
            <a:off x="5984925" y="-5178126"/>
            <a:ext cx="11392800" cy="11439600"/>
          </a:xfrm>
          <a:prstGeom prst="pie">
            <a:avLst>
              <a:gd fmla="val 5392891" name="adj1"/>
              <a:gd fmla="val 10798470" name="adj2"/>
            </a:avLst>
          </a:prstGeom>
          <a:noFill/>
          <a:ln>
            <a:noFill/>
          </a:ln>
        </p:spPr>
      </p:sp>
      <p:sp>
        <p:nvSpPr>
          <p:cNvPr id="28" name="Google Shape;28;p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9" name="Google Shape;29;p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30" name="Google Shape;30;p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162" name="Shape 162"/>
        <p:cNvGrpSpPr/>
        <p:nvPr/>
      </p:nvGrpSpPr>
      <p:grpSpPr>
        <a:xfrm>
          <a:off x="0" y="0"/>
          <a:ext cx="0" cy="0"/>
          <a:chOff x="0" y="0"/>
          <a:chExt cx="0" cy="0"/>
        </a:xfrm>
      </p:grpSpPr>
      <p:cxnSp>
        <p:nvCxnSpPr>
          <p:cNvPr id="163" name="Google Shape;163;p21"/>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164" name="Google Shape;164;p2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65" name="Google Shape;165;p2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6" name="Google Shape;166;p21"/>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7" name="Google Shape;167;p21"/>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168" name="Shape 168"/>
        <p:cNvGrpSpPr/>
        <p:nvPr/>
      </p:nvGrpSpPr>
      <p:grpSpPr>
        <a:xfrm>
          <a:off x="0" y="0"/>
          <a:ext cx="0" cy="0"/>
          <a:chOff x="0" y="0"/>
          <a:chExt cx="0" cy="0"/>
        </a:xfrm>
      </p:grpSpPr>
      <p:cxnSp>
        <p:nvCxnSpPr>
          <p:cNvPr id="169" name="Google Shape;169;p22"/>
          <p:cNvCxnSpPr/>
          <p:nvPr/>
        </p:nvCxnSpPr>
        <p:spPr>
          <a:xfrm>
            <a:off x="4114802" y="2448182"/>
            <a:ext cx="0" cy="3200904"/>
          </a:xfrm>
          <a:prstGeom prst="straightConnector1">
            <a:avLst/>
          </a:prstGeom>
          <a:noFill/>
          <a:ln cap="flat" cmpd="sng" w="12700">
            <a:solidFill>
              <a:schemeClr val="accent6"/>
            </a:solidFill>
            <a:prstDash val="solid"/>
            <a:round/>
            <a:headEnd len="sm" w="sm" type="none"/>
            <a:tailEnd len="sm" w="sm" type="none"/>
          </a:ln>
        </p:spPr>
      </p:cxnSp>
      <p:cxnSp>
        <p:nvCxnSpPr>
          <p:cNvPr id="170" name="Google Shape;170;p22"/>
          <p:cNvCxnSpPr/>
          <p:nvPr/>
        </p:nvCxnSpPr>
        <p:spPr>
          <a:xfrm>
            <a:off x="7955974" y="2448902"/>
            <a:ext cx="0" cy="3200904"/>
          </a:xfrm>
          <a:prstGeom prst="straightConnector1">
            <a:avLst/>
          </a:prstGeom>
          <a:noFill/>
          <a:ln cap="flat" cmpd="sng" w="12700">
            <a:solidFill>
              <a:schemeClr val="accent6"/>
            </a:solidFill>
            <a:prstDash val="solid"/>
            <a:round/>
            <a:headEnd len="sm" w="sm" type="none"/>
            <a:tailEnd len="sm" w="sm" type="none"/>
          </a:ln>
        </p:spPr>
      </p:cxnSp>
      <p:sp>
        <p:nvSpPr>
          <p:cNvPr id="171" name="Google Shape;171;p22"/>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2" name="Google Shape;172;p22"/>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3" name="Google Shape;173;p22"/>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4" name="Google Shape;174;p2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75" name="Google Shape;175;p22"/>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6" name="Google Shape;176;p22"/>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7" name="Google Shape;177;p22"/>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8" name="Google Shape;178;p22"/>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179" name="Shape 179"/>
        <p:cNvGrpSpPr/>
        <p:nvPr/>
      </p:nvGrpSpPr>
      <p:grpSpPr>
        <a:xfrm>
          <a:off x="0" y="0"/>
          <a:ext cx="0" cy="0"/>
          <a:chOff x="0" y="0"/>
          <a:chExt cx="0" cy="0"/>
        </a:xfrm>
      </p:grpSpPr>
      <p:sp>
        <p:nvSpPr>
          <p:cNvPr id="180" name="Google Shape;180;p23"/>
          <p:cNvSpPr/>
          <p:nvPr>
            <p:ph idx="2" type="pic"/>
          </p:nvPr>
        </p:nvSpPr>
        <p:spPr>
          <a:xfrm>
            <a:off x="1823096" y="2574245"/>
            <a:ext cx="1005900" cy="1005900"/>
          </a:xfrm>
          <a:prstGeom prst="rect">
            <a:avLst/>
          </a:prstGeom>
          <a:noFill/>
          <a:ln>
            <a:noFill/>
          </a:ln>
        </p:spPr>
      </p:sp>
      <p:sp>
        <p:nvSpPr>
          <p:cNvPr id="181" name="Google Shape;181;p23"/>
          <p:cNvSpPr/>
          <p:nvPr>
            <p:ph idx="3" type="pic"/>
          </p:nvPr>
        </p:nvSpPr>
        <p:spPr>
          <a:xfrm>
            <a:off x="5593080" y="2574245"/>
            <a:ext cx="1005900" cy="1005900"/>
          </a:xfrm>
          <a:prstGeom prst="rect">
            <a:avLst/>
          </a:prstGeom>
          <a:noFill/>
          <a:ln>
            <a:noFill/>
          </a:ln>
        </p:spPr>
      </p:sp>
      <p:sp>
        <p:nvSpPr>
          <p:cNvPr id="182" name="Google Shape;182;p23"/>
          <p:cNvSpPr/>
          <p:nvPr>
            <p:ph idx="4" type="pic"/>
          </p:nvPr>
        </p:nvSpPr>
        <p:spPr>
          <a:xfrm>
            <a:off x="9222271" y="2574245"/>
            <a:ext cx="1005900" cy="1005900"/>
          </a:xfrm>
          <a:prstGeom prst="rect">
            <a:avLst/>
          </a:prstGeom>
          <a:noFill/>
          <a:ln>
            <a:noFill/>
          </a:ln>
        </p:spPr>
      </p:sp>
      <p:cxnSp>
        <p:nvCxnSpPr>
          <p:cNvPr id="183" name="Google Shape;183;p23"/>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184" name="Google Shape;184;p23"/>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185" name="Google Shape;185;p23"/>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6" name="Google Shape;186;p23"/>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7" name="Google Shape;187;p23"/>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8" name="Google Shape;188;p23"/>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9" name="Google Shape;189;p23"/>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90" name="Google Shape;190;p23"/>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91" name="Google Shape;191;p2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92" name="Google Shape;192;p23"/>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193" name="Shape 193"/>
        <p:cNvGrpSpPr/>
        <p:nvPr/>
      </p:nvGrpSpPr>
      <p:grpSpPr>
        <a:xfrm>
          <a:off x="0" y="0"/>
          <a:ext cx="0" cy="0"/>
          <a:chOff x="0" y="0"/>
          <a:chExt cx="0" cy="0"/>
        </a:xfrm>
      </p:grpSpPr>
      <p:sp>
        <p:nvSpPr>
          <p:cNvPr id="194" name="Google Shape;194;p24"/>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5" name="Google Shape;195;p24"/>
          <p:cNvSpPr/>
          <p:nvPr>
            <p:ph idx="2" type="pic"/>
          </p:nvPr>
        </p:nvSpPr>
        <p:spPr>
          <a:xfrm>
            <a:off x="729761" y="1921550"/>
            <a:ext cx="822960" cy="822960"/>
          </a:xfrm>
          <a:prstGeom prst="rect">
            <a:avLst/>
          </a:prstGeom>
          <a:noFill/>
          <a:ln>
            <a:noFill/>
          </a:ln>
        </p:spPr>
      </p:sp>
      <p:sp>
        <p:nvSpPr>
          <p:cNvPr id="196" name="Google Shape;196;p24"/>
          <p:cNvSpPr/>
          <p:nvPr>
            <p:ph idx="3" type="pic"/>
          </p:nvPr>
        </p:nvSpPr>
        <p:spPr>
          <a:xfrm>
            <a:off x="729761" y="3037769"/>
            <a:ext cx="822960" cy="822960"/>
          </a:xfrm>
          <a:prstGeom prst="rect">
            <a:avLst/>
          </a:prstGeom>
          <a:noFill/>
          <a:ln>
            <a:noFill/>
          </a:ln>
        </p:spPr>
      </p:sp>
      <p:sp>
        <p:nvSpPr>
          <p:cNvPr id="197" name="Google Shape;197;p24"/>
          <p:cNvSpPr/>
          <p:nvPr>
            <p:ph idx="4" type="pic"/>
          </p:nvPr>
        </p:nvSpPr>
        <p:spPr>
          <a:xfrm>
            <a:off x="729761" y="4151979"/>
            <a:ext cx="822960" cy="822960"/>
          </a:xfrm>
          <a:prstGeom prst="rect">
            <a:avLst/>
          </a:prstGeom>
          <a:noFill/>
          <a:ln>
            <a:noFill/>
          </a:ln>
        </p:spPr>
      </p:sp>
      <p:sp>
        <p:nvSpPr>
          <p:cNvPr id="198" name="Google Shape;198;p24"/>
          <p:cNvSpPr/>
          <p:nvPr>
            <p:ph idx="5" type="pic"/>
          </p:nvPr>
        </p:nvSpPr>
        <p:spPr>
          <a:xfrm>
            <a:off x="729761" y="5262171"/>
            <a:ext cx="822960" cy="822960"/>
          </a:xfrm>
          <a:prstGeom prst="rect">
            <a:avLst/>
          </a:prstGeom>
          <a:noFill/>
          <a:ln>
            <a:noFill/>
          </a:ln>
        </p:spPr>
      </p:sp>
      <p:sp>
        <p:nvSpPr>
          <p:cNvPr id="199" name="Google Shape;199;p24"/>
          <p:cNvSpPr txBox="1"/>
          <p:nvPr>
            <p:ph idx="1" type="body"/>
          </p:nvPr>
        </p:nvSpPr>
        <p:spPr>
          <a:xfrm>
            <a:off x="2019578" y="1921550"/>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0" name="Google Shape;200;p24"/>
          <p:cNvSpPr txBox="1"/>
          <p:nvPr>
            <p:ph idx="6" type="body"/>
          </p:nvPr>
        </p:nvSpPr>
        <p:spPr>
          <a:xfrm>
            <a:off x="2019578" y="303776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1" name="Google Shape;201;p24"/>
          <p:cNvSpPr txBox="1"/>
          <p:nvPr>
            <p:ph idx="7" type="body"/>
          </p:nvPr>
        </p:nvSpPr>
        <p:spPr>
          <a:xfrm>
            <a:off x="2019578" y="415197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2" name="Google Shape;202;p24"/>
          <p:cNvSpPr txBox="1"/>
          <p:nvPr>
            <p:ph idx="8" type="body"/>
          </p:nvPr>
        </p:nvSpPr>
        <p:spPr>
          <a:xfrm>
            <a:off x="2019578" y="5262171"/>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3" name="Google Shape;203;p24"/>
          <p:cNvSpPr/>
          <p:nvPr>
            <p:ph idx="9" type="pic"/>
          </p:nvPr>
        </p:nvSpPr>
        <p:spPr>
          <a:xfrm flipH="1">
            <a:off x="6458875" y="416100"/>
            <a:ext cx="5733300" cy="6025800"/>
          </a:xfrm>
          <a:prstGeom prst="flowChartDelay">
            <a:avLst/>
          </a:prstGeom>
          <a:noFill/>
          <a:ln>
            <a:noFill/>
          </a:ln>
        </p:spPr>
      </p:sp>
      <p:sp>
        <p:nvSpPr>
          <p:cNvPr id="204" name="Google Shape;204;p2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205" name="Shape 205"/>
        <p:cNvGrpSpPr/>
        <p:nvPr/>
      </p:nvGrpSpPr>
      <p:grpSpPr>
        <a:xfrm>
          <a:off x="0" y="0"/>
          <a:ext cx="0" cy="0"/>
          <a:chOff x="0" y="0"/>
          <a:chExt cx="0" cy="0"/>
        </a:xfrm>
      </p:grpSpPr>
      <p:sp>
        <p:nvSpPr>
          <p:cNvPr id="206" name="Google Shape;206;p25"/>
          <p:cNvSpPr/>
          <p:nvPr>
            <p:ph idx="2" type="pic"/>
          </p:nvPr>
        </p:nvSpPr>
        <p:spPr>
          <a:xfrm>
            <a:off x="0" y="416100"/>
            <a:ext cx="5733300" cy="6025800"/>
          </a:xfrm>
          <a:prstGeom prst="flowChartDelay">
            <a:avLst/>
          </a:prstGeom>
          <a:noFill/>
          <a:ln>
            <a:noFill/>
          </a:ln>
        </p:spPr>
      </p:sp>
      <p:sp>
        <p:nvSpPr>
          <p:cNvPr id="207" name="Google Shape;207;p25"/>
          <p:cNvSpPr txBox="1"/>
          <p:nvPr>
            <p:ph type="title"/>
          </p:nvPr>
        </p:nvSpPr>
        <p:spPr>
          <a:xfrm>
            <a:off x="6096000" y="65925"/>
            <a:ext cx="5467109"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08" name="Google Shape;208;p25"/>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09" name="Google Shape;209;p25"/>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210" name="Shape 210"/>
        <p:cNvGrpSpPr/>
        <p:nvPr/>
      </p:nvGrpSpPr>
      <p:grpSpPr>
        <a:xfrm>
          <a:off x="0" y="0"/>
          <a:ext cx="0" cy="0"/>
          <a:chOff x="0" y="0"/>
          <a:chExt cx="0" cy="0"/>
        </a:xfrm>
      </p:grpSpPr>
      <p:sp>
        <p:nvSpPr>
          <p:cNvPr id="211" name="Google Shape;211;p26"/>
          <p:cNvSpPr/>
          <p:nvPr/>
        </p:nvSpPr>
        <p:spPr>
          <a:xfrm>
            <a:off x="4953964" y="1855357"/>
            <a:ext cx="6971817" cy="6971817"/>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2" name="Google Shape;212;p26"/>
          <p:cNvSpPr/>
          <p:nvPr/>
        </p:nvSpPr>
        <p:spPr>
          <a:xfrm rot="10800000">
            <a:off x="7287658" y="-641910"/>
            <a:ext cx="6971817" cy="6971817"/>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3" name="Google Shape;213;p26"/>
          <p:cNvSpPr txBox="1"/>
          <p:nvPr>
            <p:ph idx="1" type="body"/>
          </p:nvPr>
        </p:nvSpPr>
        <p:spPr>
          <a:xfrm>
            <a:off x="7974958" y="2963119"/>
            <a:ext cx="2743200" cy="219630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214" name="Google Shape;214;p2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15" name="Google Shape;215;p26"/>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16" name="Google Shape;216;p26"/>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217" name="Shape 217"/>
        <p:cNvGrpSpPr/>
        <p:nvPr/>
      </p:nvGrpSpPr>
      <p:grpSpPr>
        <a:xfrm>
          <a:off x="0" y="0"/>
          <a:ext cx="0" cy="0"/>
          <a:chOff x="0" y="0"/>
          <a:chExt cx="0" cy="0"/>
        </a:xfrm>
      </p:grpSpPr>
      <p:sp>
        <p:nvSpPr>
          <p:cNvPr id="218" name="Google Shape;218;p27"/>
          <p:cNvSpPr/>
          <p:nvPr/>
        </p:nvSpPr>
        <p:spPr>
          <a:xfrm>
            <a:off x="5109730"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1"/>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219" name="Google Shape;219;p27"/>
          <p:cNvSpPr/>
          <p:nvPr/>
        </p:nvSpPr>
        <p:spPr>
          <a:xfrm>
            <a:off x="2370667"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220" name="Google Shape;220;p27"/>
          <p:cNvSpPr txBox="1"/>
          <p:nvPr>
            <p:ph idx="1" type="body"/>
          </p:nvPr>
        </p:nvSpPr>
        <p:spPr>
          <a:xfrm>
            <a:off x="2539999"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1" name="Google Shape;221;p27"/>
          <p:cNvSpPr txBox="1"/>
          <p:nvPr>
            <p:ph idx="2" type="body"/>
          </p:nvPr>
        </p:nvSpPr>
        <p:spPr>
          <a:xfrm>
            <a:off x="6829776"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2" name="Google Shape;222;p2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23" name="Google Shape;223;p27"/>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224" name="Shape 224"/>
        <p:cNvGrpSpPr/>
        <p:nvPr/>
      </p:nvGrpSpPr>
      <p:grpSpPr>
        <a:xfrm>
          <a:off x="0" y="0"/>
          <a:ext cx="0" cy="0"/>
          <a:chOff x="0" y="0"/>
          <a:chExt cx="0" cy="0"/>
        </a:xfrm>
      </p:grpSpPr>
      <p:sp>
        <p:nvSpPr>
          <p:cNvPr id="225" name="Google Shape;225;p28"/>
          <p:cNvSpPr/>
          <p:nvPr>
            <p:ph idx="2" type="pic"/>
          </p:nvPr>
        </p:nvSpPr>
        <p:spPr>
          <a:xfrm>
            <a:off x="628891" y="1672660"/>
            <a:ext cx="2543598" cy="2297456"/>
          </a:xfrm>
          <a:prstGeom prst="rect">
            <a:avLst/>
          </a:prstGeom>
          <a:noFill/>
          <a:ln>
            <a:noFill/>
          </a:ln>
        </p:spPr>
      </p:sp>
      <p:sp>
        <p:nvSpPr>
          <p:cNvPr id="226" name="Google Shape;226;p28"/>
          <p:cNvSpPr/>
          <p:nvPr>
            <p:ph idx="3" type="pic"/>
          </p:nvPr>
        </p:nvSpPr>
        <p:spPr>
          <a:xfrm>
            <a:off x="3302977" y="1672660"/>
            <a:ext cx="2543598" cy="2297456"/>
          </a:xfrm>
          <a:prstGeom prst="rect">
            <a:avLst/>
          </a:prstGeom>
          <a:noFill/>
          <a:ln>
            <a:noFill/>
          </a:ln>
        </p:spPr>
      </p:sp>
      <p:sp>
        <p:nvSpPr>
          <p:cNvPr id="227" name="Google Shape;227;p28"/>
          <p:cNvSpPr/>
          <p:nvPr>
            <p:ph idx="4" type="pic"/>
          </p:nvPr>
        </p:nvSpPr>
        <p:spPr>
          <a:xfrm>
            <a:off x="628891" y="4080194"/>
            <a:ext cx="2543598" cy="2297456"/>
          </a:xfrm>
          <a:prstGeom prst="rect">
            <a:avLst/>
          </a:prstGeom>
          <a:noFill/>
          <a:ln>
            <a:noFill/>
          </a:ln>
        </p:spPr>
      </p:sp>
      <p:sp>
        <p:nvSpPr>
          <p:cNvPr id="228" name="Google Shape;228;p28"/>
          <p:cNvSpPr/>
          <p:nvPr>
            <p:ph idx="5" type="pic"/>
          </p:nvPr>
        </p:nvSpPr>
        <p:spPr>
          <a:xfrm>
            <a:off x="3302977" y="4080194"/>
            <a:ext cx="2543598" cy="2297456"/>
          </a:xfrm>
          <a:prstGeom prst="rect">
            <a:avLst/>
          </a:prstGeom>
          <a:noFill/>
          <a:ln>
            <a:noFill/>
          </a:ln>
        </p:spPr>
      </p:sp>
      <p:sp>
        <p:nvSpPr>
          <p:cNvPr id="229" name="Google Shape;229;p2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30" name="Google Shape;230;p28"/>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31" name="Google Shape;231;p28"/>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232" name="Shape 232"/>
        <p:cNvGrpSpPr/>
        <p:nvPr/>
      </p:nvGrpSpPr>
      <p:grpSpPr>
        <a:xfrm>
          <a:off x="0" y="0"/>
          <a:ext cx="0" cy="0"/>
          <a:chOff x="0" y="0"/>
          <a:chExt cx="0" cy="0"/>
        </a:xfrm>
      </p:grpSpPr>
      <p:sp>
        <p:nvSpPr>
          <p:cNvPr id="233" name="Google Shape;233;p29"/>
          <p:cNvSpPr/>
          <p:nvPr>
            <p:ph idx="2" type="chart"/>
          </p:nvPr>
        </p:nvSpPr>
        <p:spPr>
          <a:xfrm>
            <a:off x="5920502" y="2353895"/>
            <a:ext cx="5683594" cy="37431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34" name="Google Shape;234;p29"/>
          <p:cNvSpPr txBox="1"/>
          <p:nvPr>
            <p:ph idx="1" type="body"/>
          </p:nvPr>
        </p:nvSpPr>
        <p:spPr>
          <a:xfrm>
            <a:off x="1233693" y="305794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5" name="Google Shape;235;p29"/>
          <p:cNvSpPr txBox="1"/>
          <p:nvPr>
            <p:ph idx="3" type="body"/>
          </p:nvPr>
        </p:nvSpPr>
        <p:spPr>
          <a:xfrm>
            <a:off x="1228229" y="264895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6" name="Google Shape;236;p29"/>
          <p:cNvSpPr txBox="1"/>
          <p:nvPr>
            <p:ph idx="4" type="body"/>
          </p:nvPr>
        </p:nvSpPr>
        <p:spPr>
          <a:xfrm>
            <a:off x="1228229" y="400359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7" name="Google Shape;237;p29"/>
          <p:cNvSpPr txBox="1"/>
          <p:nvPr>
            <p:ph idx="5" type="body"/>
          </p:nvPr>
        </p:nvSpPr>
        <p:spPr>
          <a:xfrm>
            <a:off x="1222765" y="359460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8" name="Google Shape;238;p29"/>
          <p:cNvSpPr txBox="1"/>
          <p:nvPr>
            <p:ph idx="6" type="body"/>
          </p:nvPr>
        </p:nvSpPr>
        <p:spPr>
          <a:xfrm>
            <a:off x="1244367" y="497673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9" name="Google Shape;239;p29"/>
          <p:cNvSpPr txBox="1"/>
          <p:nvPr>
            <p:ph idx="7" type="body"/>
          </p:nvPr>
        </p:nvSpPr>
        <p:spPr>
          <a:xfrm>
            <a:off x="1238903" y="456774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40" name="Google Shape;240;p29"/>
          <p:cNvSpPr/>
          <p:nvPr>
            <p:ph idx="8" type="pic"/>
          </p:nvPr>
        </p:nvSpPr>
        <p:spPr>
          <a:xfrm>
            <a:off x="616639" y="2669177"/>
            <a:ext cx="365700" cy="365700"/>
          </a:xfrm>
          <a:prstGeom prst="rect">
            <a:avLst/>
          </a:prstGeom>
          <a:noFill/>
          <a:ln>
            <a:noFill/>
          </a:ln>
        </p:spPr>
      </p:sp>
      <p:sp>
        <p:nvSpPr>
          <p:cNvPr id="241" name="Google Shape;241;p29"/>
          <p:cNvSpPr/>
          <p:nvPr>
            <p:ph idx="9" type="pic"/>
          </p:nvPr>
        </p:nvSpPr>
        <p:spPr>
          <a:xfrm>
            <a:off x="616639" y="3583577"/>
            <a:ext cx="365700" cy="365700"/>
          </a:xfrm>
          <a:prstGeom prst="rect">
            <a:avLst/>
          </a:prstGeom>
          <a:noFill/>
          <a:ln>
            <a:noFill/>
          </a:ln>
        </p:spPr>
      </p:sp>
      <p:sp>
        <p:nvSpPr>
          <p:cNvPr id="242" name="Google Shape;242;p29"/>
          <p:cNvSpPr/>
          <p:nvPr>
            <p:ph idx="13" type="pic"/>
          </p:nvPr>
        </p:nvSpPr>
        <p:spPr>
          <a:xfrm>
            <a:off x="616639" y="4565710"/>
            <a:ext cx="365700" cy="365700"/>
          </a:xfrm>
          <a:prstGeom prst="rect">
            <a:avLst/>
          </a:prstGeom>
          <a:noFill/>
          <a:ln>
            <a:noFill/>
          </a:ln>
        </p:spPr>
      </p:sp>
      <p:sp>
        <p:nvSpPr>
          <p:cNvPr id="243" name="Google Shape;243;p2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44" name="Google Shape;244;p29"/>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245" name="Shape 245"/>
        <p:cNvGrpSpPr/>
        <p:nvPr/>
      </p:nvGrpSpPr>
      <p:grpSpPr>
        <a:xfrm>
          <a:off x="0" y="0"/>
          <a:ext cx="0" cy="0"/>
          <a:chOff x="0" y="0"/>
          <a:chExt cx="0" cy="0"/>
        </a:xfrm>
      </p:grpSpPr>
      <p:sp>
        <p:nvSpPr>
          <p:cNvPr id="246" name="Google Shape;246;p30"/>
          <p:cNvSpPr/>
          <p:nvPr/>
        </p:nvSpPr>
        <p:spPr>
          <a:xfrm>
            <a:off x="6463894" y="3715473"/>
            <a:ext cx="2784278" cy="2476983"/>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47" name="Google Shape;247;p30"/>
          <p:cNvSpPr txBox="1"/>
          <p:nvPr/>
        </p:nvSpPr>
        <p:spPr>
          <a:xfrm>
            <a:off x="6736467" y="3945480"/>
            <a:ext cx="1993335"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48" name="Google Shape;248;p30"/>
          <p:cNvSpPr txBox="1"/>
          <p:nvPr/>
        </p:nvSpPr>
        <p:spPr>
          <a:xfrm>
            <a:off x="6736467" y="4785000"/>
            <a:ext cx="1993335"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249" name="Google Shape;249;p30"/>
          <p:cNvSpPr/>
          <p:nvPr/>
        </p:nvSpPr>
        <p:spPr>
          <a:xfrm>
            <a:off x="8729802" y="3930649"/>
            <a:ext cx="2458569" cy="2007163"/>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50" name="Google Shape;250;p30"/>
          <p:cNvSpPr txBox="1"/>
          <p:nvPr/>
        </p:nvSpPr>
        <p:spPr>
          <a:xfrm>
            <a:off x="9084512" y="3945480"/>
            <a:ext cx="2144591"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1" name="Google Shape;251;p30"/>
          <p:cNvSpPr txBox="1"/>
          <p:nvPr/>
        </p:nvSpPr>
        <p:spPr>
          <a:xfrm>
            <a:off x="9084512" y="4785000"/>
            <a:ext cx="2144591"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2" name="Google Shape;252;p30"/>
          <p:cNvSpPr/>
          <p:nvPr>
            <p:ph idx="2" type="chart"/>
          </p:nvPr>
        </p:nvSpPr>
        <p:spPr>
          <a:xfrm>
            <a:off x="616639" y="2353895"/>
            <a:ext cx="5536935" cy="3676389"/>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53" name="Google Shape;253;p3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54" name="Google Shape;254;p3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55" name="Google Shape;255;p30"/>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31" name="Shape 31"/>
        <p:cNvGrpSpPr/>
        <p:nvPr/>
      </p:nvGrpSpPr>
      <p:grpSpPr>
        <a:xfrm>
          <a:off x="0" y="0"/>
          <a:ext cx="0" cy="0"/>
          <a:chOff x="0" y="0"/>
          <a:chExt cx="0" cy="0"/>
        </a:xfrm>
      </p:grpSpPr>
      <p:sp>
        <p:nvSpPr>
          <p:cNvPr id="32" name="Google Shape;32;p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3" name="Google Shape;33;p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4" name="Google Shape;34;p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5" name="Google Shape;35;p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 name="Google Shape;36;p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256" name="Shape 256"/>
        <p:cNvGrpSpPr/>
        <p:nvPr/>
      </p:nvGrpSpPr>
      <p:grpSpPr>
        <a:xfrm>
          <a:off x="0" y="0"/>
          <a:ext cx="0" cy="0"/>
          <a:chOff x="0" y="0"/>
          <a:chExt cx="0" cy="0"/>
        </a:xfrm>
      </p:grpSpPr>
      <p:sp>
        <p:nvSpPr>
          <p:cNvPr id="257" name="Google Shape;257;p31"/>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8" name="Google Shape;258;p31"/>
          <p:cNvSpPr/>
          <p:nvPr/>
        </p:nvSpPr>
        <p:spPr>
          <a:xfrm flipH="1">
            <a:off x="5395093" y="129651"/>
            <a:ext cx="6240694" cy="6240694"/>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259" name="Google Shape;259;p31"/>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260" name="Google Shape;260;p31"/>
          <p:cNvSpPr/>
          <p:nvPr>
            <p:ph idx="2" type="pic"/>
          </p:nvPr>
        </p:nvSpPr>
        <p:spPr>
          <a:xfrm>
            <a:off x="8095047" y="1257696"/>
            <a:ext cx="2124300" cy="4571400"/>
          </a:xfrm>
          <a:prstGeom prst="roundRect">
            <a:avLst>
              <a:gd fmla="val 10302" name="adj"/>
            </a:avLst>
          </a:prstGeom>
          <a:solidFill>
            <a:schemeClr val="lt2"/>
          </a:solidFill>
          <a:ln>
            <a:noFill/>
          </a:ln>
        </p:spPr>
      </p:sp>
      <p:sp>
        <p:nvSpPr>
          <p:cNvPr id="261" name="Google Shape;261;p3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62" name="Google Shape;262;p3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63" name="Google Shape;263;p31"/>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264" name="Shape 264"/>
        <p:cNvGrpSpPr/>
        <p:nvPr/>
      </p:nvGrpSpPr>
      <p:grpSpPr>
        <a:xfrm>
          <a:off x="0" y="0"/>
          <a:ext cx="0" cy="0"/>
          <a:chOff x="0" y="0"/>
          <a:chExt cx="0" cy="0"/>
        </a:xfrm>
      </p:grpSpPr>
      <p:sp>
        <p:nvSpPr>
          <p:cNvPr id="265" name="Google Shape;265;p32"/>
          <p:cNvSpPr/>
          <p:nvPr/>
        </p:nvSpPr>
        <p:spPr>
          <a:xfrm>
            <a:off x="8833266" y="6569215"/>
            <a:ext cx="2602378" cy="1589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266" name="Google Shape;266;p32"/>
          <p:cNvSpPr/>
          <p:nvPr/>
        </p:nvSpPr>
        <p:spPr>
          <a:xfrm>
            <a:off x="3505516" y="4154626"/>
            <a:ext cx="5406747" cy="5406747"/>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267" name="Google Shape;267;p32"/>
          <p:cNvSpPr/>
          <p:nvPr/>
        </p:nvSpPr>
        <p:spPr>
          <a:xfrm>
            <a:off x="3236290" y="3996266"/>
            <a:ext cx="5286506" cy="5286506"/>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268" name="Google Shape;268;p32"/>
          <p:cNvPicPr preferRelativeResize="0"/>
          <p:nvPr/>
        </p:nvPicPr>
        <p:blipFill rotWithShape="1">
          <a:blip r:embed="rId2">
            <a:alphaModFix/>
          </a:blip>
          <a:srcRect b="-249" l="0" r="0" t="0"/>
          <a:stretch/>
        </p:blipFill>
        <p:spPr>
          <a:xfrm>
            <a:off x="5021207" y="1876700"/>
            <a:ext cx="2321701" cy="4664523"/>
          </a:xfrm>
          <a:prstGeom prst="rect">
            <a:avLst/>
          </a:prstGeom>
          <a:noFill/>
          <a:ln>
            <a:noFill/>
          </a:ln>
        </p:spPr>
      </p:pic>
      <p:sp>
        <p:nvSpPr>
          <p:cNvPr id="269" name="Google Shape;269;p32"/>
          <p:cNvSpPr/>
          <p:nvPr>
            <p:ph idx="2" type="pic"/>
          </p:nvPr>
        </p:nvSpPr>
        <p:spPr>
          <a:xfrm>
            <a:off x="5146901" y="1993899"/>
            <a:ext cx="2048226" cy="4379191"/>
          </a:xfrm>
          <a:prstGeom prst="rect">
            <a:avLst/>
          </a:prstGeom>
          <a:noFill/>
          <a:ln>
            <a:noFill/>
          </a:ln>
        </p:spPr>
      </p:sp>
      <p:sp>
        <p:nvSpPr>
          <p:cNvPr id="270" name="Google Shape;270;p32"/>
          <p:cNvSpPr txBox="1"/>
          <p:nvPr>
            <p:ph idx="1" type="body"/>
          </p:nvPr>
        </p:nvSpPr>
        <p:spPr>
          <a:xfrm>
            <a:off x="8833267" y="2447367"/>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1" name="Google Shape;271;p32"/>
          <p:cNvSpPr txBox="1"/>
          <p:nvPr>
            <p:ph idx="3" type="body"/>
          </p:nvPr>
        </p:nvSpPr>
        <p:spPr>
          <a:xfrm>
            <a:off x="8833267" y="379848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2" name="Google Shape;272;p32"/>
          <p:cNvSpPr txBox="1"/>
          <p:nvPr>
            <p:ph idx="4" type="body"/>
          </p:nvPr>
        </p:nvSpPr>
        <p:spPr>
          <a:xfrm>
            <a:off x="8833266" y="511716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3" name="Google Shape;273;p32"/>
          <p:cNvSpPr/>
          <p:nvPr>
            <p:ph idx="5" type="pic"/>
          </p:nvPr>
        </p:nvSpPr>
        <p:spPr>
          <a:xfrm>
            <a:off x="8146954" y="2518389"/>
            <a:ext cx="365700" cy="365700"/>
          </a:xfrm>
          <a:prstGeom prst="rect">
            <a:avLst/>
          </a:prstGeom>
          <a:noFill/>
          <a:ln>
            <a:noFill/>
          </a:ln>
        </p:spPr>
      </p:sp>
      <p:sp>
        <p:nvSpPr>
          <p:cNvPr id="274" name="Google Shape;274;p32"/>
          <p:cNvSpPr/>
          <p:nvPr>
            <p:ph idx="6" type="pic"/>
          </p:nvPr>
        </p:nvSpPr>
        <p:spPr>
          <a:xfrm>
            <a:off x="8146954" y="3860390"/>
            <a:ext cx="365700" cy="365700"/>
          </a:xfrm>
          <a:prstGeom prst="rect">
            <a:avLst/>
          </a:prstGeom>
          <a:noFill/>
          <a:ln>
            <a:noFill/>
          </a:ln>
        </p:spPr>
      </p:sp>
      <p:sp>
        <p:nvSpPr>
          <p:cNvPr id="275" name="Google Shape;275;p32"/>
          <p:cNvSpPr/>
          <p:nvPr>
            <p:ph idx="7" type="pic"/>
          </p:nvPr>
        </p:nvSpPr>
        <p:spPr>
          <a:xfrm>
            <a:off x="8146954" y="5179070"/>
            <a:ext cx="365700" cy="365700"/>
          </a:xfrm>
          <a:prstGeom prst="rect">
            <a:avLst/>
          </a:prstGeom>
          <a:noFill/>
          <a:ln>
            <a:noFill/>
          </a:ln>
        </p:spPr>
      </p:sp>
      <p:sp>
        <p:nvSpPr>
          <p:cNvPr id="276" name="Google Shape;276;p3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77" name="Google Shape;277;p32"/>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78" name="Google Shape;278;p32"/>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279" name="Shape 279"/>
        <p:cNvGrpSpPr/>
        <p:nvPr/>
      </p:nvGrpSpPr>
      <p:grpSpPr>
        <a:xfrm>
          <a:off x="0" y="0"/>
          <a:ext cx="0" cy="0"/>
          <a:chOff x="0" y="0"/>
          <a:chExt cx="0" cy="0"/>
        </a:xfrm>
      </p:grpSpPr>
      <p:sp>
        <p:nvSpPr>
          <p:cNvPr id="280" name="Google Shape;280;p33"/>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1" name="Google Shape;281;p33"/>
          <p:cNvSpPr/>
          <p:nvPr/>
        </p:nvSpPr>
        <p:spPr>
          <a:xfrm>
            <a:off x="2236262" y="3835806"/>
            <a:ext cx="777583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2" name="Google Shape;282;p33"/>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3" name="Google Shape;283;p33"/>
          <p:cNvSpPr txBox="1"/>
          <p:nvPr>
            <p:ph idx="2" type="body"/>
          </p:nvPr>
        </p:nvSpPr>
        <p:spPr>
          <a:xfrm>
            <a:off x="5105106"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284" name="Google Shape;284;p33"/>
          <p:cNvSpPr txBox="1"/>
          <p:nvPr>
            <p:ph idx="3" type="body"/>
          </p:nvPr>
        </p:nvSpPr>
        <p:spPr>
          <a:xfrm>
            <a:off x="7879079"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5" name="Google Shape;285;p33"/>
          <p:cNvSpPr txBox="1"/>
          <p:nvPr>
            <p:ph idx="4" type="body"/>
          </p:nvPr>
        </p:nvSpPr>
        <p:spPr>
          <a:xfrm>
            <a:off x="2916218"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286" name="Google Shape;286;p33"/>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7" name="Google Shape;287;p33"/>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88" name="Google Shape;288;p33"/>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9" name="Google Shape;289;p33"/>
          <p:cNvSpPr txBox="1"/>
          <p:nvPr>
            <p:ph idx="6" type="body"/>
          </p:nvPr>
        </p:nvSpPr>
        <p:spPr>
          <a:xfrm>
            <a:off x="5763590"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0" name="Google Shape;290;p3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91" name="Google Shape;291;p33"/>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292" name="Shape 292"/>
        <p:cNvGrpSpPr/>
        <p:nvPr/>
      </p:nvGrpSpPr>
      <p:grpSpPr>
        <a:xfrm>
          <a:off x="0" y="0"/>
          <a:ext cx="0" cy="0"/>
          <a:chOff x="0" y="0"/>
          <a:chExt cx="0" cy="0"/>
        </a:xfrm>
      </p:grpSpPr>
      <p:sp>
        <p:nvSpPr>
          <p:cNvPr id="293" name="Google Shape;293;p34"/>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4" name="Google Shape;294;p34"/>
          <p:cNvSpPr/>
          <p:nvPr/>
        </p:nvSpPr>
        <p:spPr>
          <a:xfrm>
            <a:off x="1423686" y="3835806"/>
            <a:ext cx="936391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5" name="Google Shape;295;p34"/>
          <p:cNvSpPr txBox="1"/>
          <p:nvPr>
            <p:ph idx="1" type="body"/>
          </p:nvPr>
        </p:nvSpPr>
        <p:spPr>
          <a:xfrm>
            <a:off x="1529084"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6" name="Google Shape;296;p34"/>
          <p:cNvSpPr txBox="1"/>
          <p:nvPr>
            <p:ph idx="2" type="body"/>
          </p:nvPr>
        </p:nvSpPr>
        <p:spPr>
          <a:xfrm>
            <a:off x="4013309"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7" name="Google Shape;297;p34"/>
          <p:cNvSpPr txBox="1"/>
          <p:nvPr>
            <p:ph idx="3" type="body"/>
          </p:nvPr>
        </p:nvSpPr>
        <p:spPr>
          <a:xfrm>
            <a:off x="6383364"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8" name="Google Shape;298;p34"/>
          <p:cNvSpPr txBox="1"/>
          <p:nvPr>
            <p:ph idx="4" type="body"/>
          </p:nvPr>
        </p:nvSpPr>
        <p:spPr>
          <a:xfrm>
            <a:off x="1972945"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9" name="Google Shape;299;p34"/>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0" name="Google Shape;300;p34"/>
          <p:cNvSpPr txBox="1"/>
          <p:nvPr>
            <p:ph idx="5" type="body"/>
          </p:nvPr>
        </p:nvSpPr>
        <p:spPr>
          <a:xfrm>
            <a:off x="7126821"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1" name="Google Shape;301;p34"/>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2" name="Google Shape;302;p34"/>
          <p:cNvSpPr txBox="1"/>
          <p:nvPr>
            <p:ph idx="6" type="body"/>
          </p:nvPr>
        </p:nvSpPr>
        <p:spPr>
          <a:xfrm>
            <a:off x="4671793"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3" name="Google Shape;303;p34"/>
          <p:cNvSpPr txBox="1"/>
          <p:nvPr>
            <p:ph idx="7" type="body"/>
          </p:nvPr>
        </p:nvSpPr>
        <p:spPr>
          <a:xfrm>
            <a:off x="8730267"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04" name="Google Shape;304;p34"/>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5" name="Google Shape;305;p34"/>
          <p:cNvSpPr txBox="1"/>
          <p:nvPr>
            <p:ph idx="8" type="body"/>
          </p:nvPr>
        </p:nvSpPr>
        <p:spPr>
          <a:xfrm>
            <a:off x="9388751"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6" name="Google Shape;306;p3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07" name="Google Shape;307;p34"/>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308" name="Shape 308"/>
        <p:cNvGrpSpPr/>
        <p:nvPr/>
      </p:nvGrpSpPr>
      <p:grpSpPr>
        <a:xfrm>
          <a:off x="0" y="0"/>
          <a:ext cx="0" cy="0"/>
          <a:chOff x="0" y="0"/>
          <a:chExt cx="0" cy="0"/>
        </a:xfrm>
      </p:grpSpPr>
      <p:sp>
        <p:nvSpPr>
          <p:cNvPr id="309" name="Google Shape;309;p35"/>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0" name="Google Shape;310;p35"/>
          <p:cNvSpPr/>
          <p:nvPr/>
        </p:nvSpPr>
        <p:spPr>
          <a:xfrm>
            <a:off x="810228" y="3835806"/>
            <a:ext cx="1063814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1" name="Google Shape;311;p35"/>
          <p:cNvSpPr txBox="1"/>
          <p:nvPr>
            <p:ph idx="1" type="body"/>
          </p:nvPr>
        </p:nvSpPr>
        <p:spPr>
          <a:xfrm>
            <a:off x="810228"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12" name="Google Shape;312;p35"/>
          <p:cNvSpPr txBox="1"/>
          <p:nvPr>
            <p:ph idx="2" type="body"/>
          </p:nvPr>
        </p:nvSpPr>
        <p:spPr>
          <a:xfrm>
            <a:off x="3000855"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3" name="Google Shape;313;p35"/>
          <p:cNvSpPr txBox="1"/>
          <p:nvPr>
            <p:ph idx="3" type="body"/>
          </p:nvPr>
        </p:nvSpPr>
        <p:spPr>
          <a:xfrm>
            <a:off x="512790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4" name="Google Shape;314;p35"/>
          <p:cNvSpPr txBox="1"/>
          <p:nvPr>
            <p:ph idx="4" type="body"/>
          </p:nvPr>
        </p:nvSpPr>
        <p:spPr>
          <a:xfrm>
            <a:off x="1254089"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5" name="Google Shape;315;p35"/>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6" name="Google Shape;316;p35"/>
          <p:cNvSpPr txBox="1"/>
          <p:nvPr>
            <p:ph idx="5" type="body"/>
          </p:nvPr>
        </p:nvSpPr>
        <p:spPr>
          <a:xfrm>
            <a:off x="587135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7" name="Google Shape;317;p35"/>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8" name="Google Shape;318;p35"/>
          <p:cNvSpPr txBox="1"/>
          <p:nvPr>
            <p:ph idx="6" type="body"/>
          </p:nvPr>
        </p:nvSpPr>
        <p:spPr>
          <a:xfrm>
            <a:off x="3659339"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9" name="Google Shape;319;p35"/>
          <p:cNvSpPr txBox="1"/>
          <p:nvPr>
            <p:ph idx="7" type="body"/>
          </p:nvPr>
        </p:nvSpPr>
        <p:spPr>
          <a:xfrm>
            <a:off x="7318900"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0" name="Google Shape;320;p35"/>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1" name="Google Shape;321;p35"/>
          <p:cNvSpPr txBox="1"/>
          <p:nvPr>
            <p:ph idx="8" type="body"/>
          </p:nvPr>
        </p:nvSpPr>
        <p:spPr>
          <a:xfrm>
            <a:off x="7977384"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2" name="Google Shape;322;p35"/>
          <p:cNvSpPr txBox="1"/>
          <p:nvPr>
            <p:ph idx="9" type="body"/>
          </p:nvPr>
        </p:nvSpPr>
        <p:spPr>
          <a:xfrm>
            <a:off x="942211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3" name="Google Shape;323;p35"/>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4" name="Google Shape;324;p35"/>
          <p:cNvSpPr txBox="1"/>
          <p:nvPr>
            <p:ph idx="13" type="body"/>
          </p:nvPr>
        </p:nvSpPr>
        <p:spPr>
          <a:xfrm>
            <a:off x="1016556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5" name="Google Shape;325;p3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26" name="Google Shape;326;p35"/>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327" name="Shape 327"/>
        <p:cNvGrpSpPr/>
        <p:nvPr/>
      </p:nvGrpSpPr>
      <p:grpSpPr>
        <a:xfrm>
          <a:off x="0" y="0"/>
          <a:ext cx="0" cy="0"/>
          <a:chOff x="0" y="0"/>
          <a:chExt cx="0" cy="0"/>
        </a:xfrm>
      </p:grpSpPr>
      <p:sp>
        <p:nvSpPr>
          <p:cNvPr id="328" name="Google Shape;328;p36"/>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329" name="Google Shape;329;p36"/>
          <p:cNvSpPr/>
          <p:nvPr/>
        </p:nvSpPr>
        <p:spPr>
          <a:xfrm>
            <a:off x="6176747" y="2859755"/>
            <a:ext cx="5111750" cy="286695"/>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0" name="Google Shape;330;p36"/>
          <p:cNvSpPr/>
          <p:nvPr/>
        </p:nvSpPr>
        <p:spPr>
          <a:xfrm>
            <a:off x="6176747" y="2859755"/>
            <a:ext cx="3854450" cy="2866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1" name="Google Shape;331;p36"/>
          <p:cNvSpPr/>
          <p:nvPr/>
        </p:nvSpPr>
        <p:spPr>
          <a:xfrm>
            <a:off x="6203950" y="3892133"/>
            <a:ext cx="5111750" cy="286695"/>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2" name="Google Shape;332;p36"/>
          <p:cNvSpPr/>
          <p:nvPr/>
        </p:nvSpPr>
        <p:spPr>
          <a:xfrm>
            <a:off x="6203950" y="3892133"/>
            <a:ext cx="2892424" cy="28669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3" name="Google Shape;333;p36"/>
          <p:cNvSpPr/>
          <p:nvPr/>
        </p:nvSpPr>
        <p:spPr>
          <a:xfrm>
            <a:off x="6203950" y="4844716"/>
            <a:ext cx="5111750" cy="286695"/>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4" name="Google Shape;334;p36"/>
          <p:cNvSpPr/>
          <p:nvPr/>
        </p:nvSpPr>
        <p:spPr>
          <a:xfrm>
            <a:off x="6203950" y="4844716"/>
            <a:ext cx="5111750" cy="286695"/>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5" name="Google Shape;335;p36"/>
          <p:cNvSpPr txBox="1"/>
          <p:nvPr>
            <p:ph idx="1" type="body"/>
          </p:nvPr>
        </p:nvSpPr>
        <p:spPr>
          <a:xfrm>
            <a:off x="4697813" y="2552420"/>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36" name="Google Shape;336;p36"/>
          <p:cNvSpPr txBox="1"/>
          <p:nvPr>
            <p:ph idx="2" type="body"/>
          </p:nvPr>
        </p:nvSpPr>
        <p:spPr>
          <a:xfrm>
            <a:off x="6176747" y="243507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7" name="Google Shape;337;p36"/>
          <p:cNvSpPr txBox="1"/>
          <p:nvPr>
            <p:ph idx="3" type="body"/>
          </p:nvPr>
        </p:nvSpPr>
        <p:spPr>
          <a:xfrm>
            <a:off x="6203950" y="3430117"/>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8" name="Google Shape;338;p36"/>
          <p:cNvSpPr txBox="1"/>
          <p:nvPr>
            <p:ph idx="4" type="body"/>
          </p:nvPr>
        </p:nvSpPr>
        <p:spPr>
          <a:xfrm>
            <a:off x="6203950" y="438152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9" name="Google Shape;339;p36"/>
          <p:cNvSpPr txBox="1"/>
          <p:nvPr>
            <p:ph idx="5" type="body"/>
          </p:nvPr>
        </p:nvSpPr>
        <p:spPr>
          <a:xfrm>
            <a:off x="4697812" y="357660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0" name="Google Shape;340;p36"/>
          <p:cNvSpPr txBox="1"/>
          <p:nvPr>
            <p:ph idx="6" type="body"/>
          </p:nvPr>
        </p:nvSpPr>
        <p:spPr>
          <a:xfrm>
            <a:off x="4697811" y="452357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1" name="Google Shape;341;p3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42" name="Google Shape;342;p36"/>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43" name="Google Shape;343;p36"/>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344" name="Shape 344"/>
        <p:cNvGrpSpPr/>
        <p:nvPr/>
      </p:nvGrpSpPr>
      <p:grpSpPr>
        <a:xfrm>
          <a:off x="0" y="0"/>
          <a:ext cx="0" cy="0"/>
          <a:chOff x="0" y="0"/>
          <a:chExt cx="0" cy="0"/>
        </a:xfrm>
      </p:grpSpPr>
      <p:sp>
        <p:nvSpPr>
          <p:cNvPr id="345" name="Google Shape;345;p37"/>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346" name="Google Shape;346;p37"/>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347" name="Google Shape;347;p37"/>
          <p:cNvSpPr/>
          <p:nvPr>
            <p:ph idx="2" type="pic"/>
          </p:nvPr>
        </p:nvSpPr>
        <p:spPr>
          <a:xfrm>
            <a:off x="6093644" y="3431357"/>
            <a:ext cx="6096000" cy="3429000"/>
          </a:xfrm>
          <a:prstGeom prst="rect">
            <a:avLst/>
          </a:prstGeom>
          <a:noFill/>
          <a:ln>
            <a:noFill/>
          </a:ln>
        </p:spPr>
      </p:sp>
      <p:sp>
        <p:nvSpPr>
          <p:cNvPr id="348" name="Google Shape;348;p37"/>
          <p:cNvSpPr/>
          <p:nvPr>
            <p:ph idx="3" type="pic"/>
          </p:nvPr>
        </p:nvSpPr>
        <p:spPr>
          <a:xfrm>
            <a:off x="6096000" y="-4715"/>
            <a:ext cx="6096000" cy="3429000"/>
          </a:xfrm>
          <a:prstGeom prst="rect">
            <a:avLst/>
          </a:prstGeom>
          <a:noFill/>
          <a:ln>
            <a:noFill/>
          </a:ln>
        </p:spPr>
      </p:sp>
      <p:sp>
        <p:nvSpPr>
          <p:cNvPr id="349" name="Google Shape;349;p37"/>
          <p:cNvSpPr/>
          <p:nvPr>
            <p:ph idx="4" type="pic"/>
          </p:nvPr>
        </p:nvSpPr>
        <p:spPr>
          <a:xfrm>
            <a:off x="-1571" y="3431357"/>
            <a:ext cx="6096000" cy="3429000"/>
          </a:xfrm>
          <a:prstGeom prst="rect">
            <a:avLst/>
          </a:prstGeom>
          <a:noFill/>
          <a:ln>
            <a:noFill/>
          </a:ln>
        </p:spPr>
      </p:sp>
      <p:sp>
        <p:nvSpPr>
          <p:cNvPr id="350" name="Google Shape;350;p37"/>
          <p:cNvSpPr/>
          <p:nvPr>
            <p:ph idx="5" type="pic"/>
          </p:nvPr>
        </p:nvSpPr>
        <p:spPr>
          <a:xfrm>
            <a:off x="-9425" y="-4715"/>
            <a:ext cx="6096000" cy="3429000"/>
          </a:xfrm>
          <a:prstGeom prst="rect">
            <a:avLst/>
          </a:prstGeom>
          <a:noFill/>
          <a:ln>
            <a:noFill/>
          </a:ln>
        </p:spPr>
      </p:sp>
      <p:sp>
        <p:nvSpPr>
          <p:cNvPr id="351" name="Google Shape;351;p37"/>
          <p:cNvSpPr txBox="1"/>
          <p:nvPr>
            <p:ph idx="1" type="body"/>
          </p:nvPr>
        </p:nvSpPr>
        <p:spPr>
          <a:xfrm>
            <a:off x="839063" y="1303020"/>
            <a:ext cx="4414733"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2" name="Google Shape;352;p37"/>
          <p:cNvSpPr txBox="1"/>
          <p:nvPr>
            <p:ph idx="6" type="body"/>
          </p:nvPr>
        </p:nvSpPr>
        <p:spPr>
          <a:xfrm>
            <a:off x="6992804" y="1303020"/>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3" name="Google Shape;353;p37"/>
          <p:cNvSpPr txBox="1"/>
          <p:nvPr>
            <p:ph idx="7" type="body"/>
          </p:nvPr>
        </p:nvSpPr>
        <p:spPr>
          <a:xfrm>
            <a:off x="6992804"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4" name="Google Shape;354;p37"/>
          <p:cNvSpPr txBox="1"/>
          <p:nvPr>
            <p:ph idx="8" type="body"/>
          </p:nvPr>
        </p:nvSpPr>
        <p:spPr>
          <a:xfrm>
            <a:off x="897589"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355" name="Shape 355"/>
        <p:cNvGrpSpPr/>
        <p:nvPr/>
      </p:nvGrpSpPr>
      <p:grpSpPr>
        <a:xfrm>
          <a:off x="0" y="0"/>
          <a:ext cx="0" cy="0"/>
          <a:chOff x="0" y="0"/>
          <a:chExt cx="0" cy="0"/>
        </a:xfrm>
      </p:grpSpPr>
      <p:sp>
        <p:nvSpPr>
          <p:cNvPr id="356" name="Google Shape;356;p38"/>
          <p:cNvSpPr/>
          <p:nvPr/>
        </p:nvSpPr>
        <p:spPr>
          <a:xfrm>
            <a:off x="7243197" y="4554269"/>
            <a:ext cx="3974222" cy="538161"/>
          </a:xfrm>
          <a:prstGeom prst="roundRect">
            <a:avLst>
              <a:gd fmla="val 50000" name="adj"/>
            </a:avLst>
          </a:prstGeom>
          <a:solidFill>
            <a:schemeClr val="accent4">
              <a:alpha val="83529"/>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7" name="Google Shape;357;p38"/>
          <p:cNvSpPr/>
          <p:nvPr/>
        </p:nvSpPr>
        <p:spPr>
          <a:xfrm>
            <a:off x="974582" y="4554269"/>
            <a:ext cx="2960180" cy="538161"/>
          </a:xfrm>
          <a:prstGeom prst="roundRect">
            <a:avLst>
              <a:gd fmla="val 50000" name="adj"/>
            </a:avLst>
          </a:prstGeom>
          <a:solidFill>
            <a:schemeClr val="accent3">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8" name="Google Shape;358;p38"/>
          <p:cNvSpPr/>
          <p:nvPr/>
        </p:nvSpPr>
        <p:spPr>
          <a:xfrm>
            <a:off x="3033393" y="4554269"/>
            <a:ext cx="5100937" cy="538161"/>
          </a:xfrm>
          <a:prstGeom prst="roundRect">
            <a:avLst>
              <a:gd fmla="val 50000" name="adj"/>
            </a:avLst>
          </a:prstGeom>
          <a:solidFill>
            <a:schemeClr val="accent2">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9" name="Google Shape;359;p3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60" name="Google Shape;360;p3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1" name="Google Shape;361;p38"/>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362" name="Shape 362"/>
        <p:cNvGrpSpPr/>
        <p:nvPr/>
      </p:nvGrpSpPr>
      <p:grpSpPr>
        <a:xfrm>
          <a:off x="0" y="0"/>
          <a:ext cx="0" cy="0"/>
          <a:chOff x="0" y="0"/>
          <a:chExt cx="0" cy="0"/>
        </a:xfrm>
      </p:grpSpPr>
      <p:sp>
        <p:nvSpPr>
          <p:cNvPr id="363" name="Google Shape;363;p39"/>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4" name="Google Shape;364;p39"/>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5" name="Google Shape;365;p39"/>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6" name="Google Shape;366;p39"/>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7" name="Google Shape;367;p39"/>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68" name="Google Shape;368;p39"/>
          <p:cNvSpPr/>
          <p:nvPr>
            <p:ph idx="5" type="pic"/>
          </p:nvPr>
        </p:nvSpPr>
        <p:spPr>
          <a:xfrm>
            <a:off x="2440875" y="2654049"/>
            <a:ext cx="2015400" cy="2015400"/>
          </a:xfrm>
          <a:prstGeom prst="rect">
            <a:avLst/>
          </a:prstGeom>
          <a:solidFill>
            <a:srgbClr val="F2F2F2"/>
          </a:solidFill>
          <a:ln>
            <a:noFill/>
          </a:ln>
        </p:spPr>
      </p:sp>
      <p:sp>
        <p:nvSpPr>
          <p:cNvPr id="369" name="Google Shape;369;p39"/>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70" name="Google Shape;370;p39"/>
          <p:cNvSpPr/>
          <p:nvPr>
            <p:ph idx="6" type="pic"/>
          </p:nvPr>
        </p:nvSpPr>
        <p:spPr>
          <a:xfrm>
            <a:off x="8367113" y="2654049"/>
            <a:ext cx="2015400" cy="2015400"/>
          </a:xfrm>
          <a:prstGeom prst="rect">
            <a:avLst/>
          </a:prstGeom>
          <a:solidFill>
            <a:srgbClr val="F2F2F2"/>
          </a:solidFill>
          <a:ln>
            <a:noFill/>
          </a:ln>
        </p:spPr>
      </p:sp>
      <p:sp>
        <p:nvSpPr>
          <p:cNvPr id="371" name="Google Shape;371;p3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72" name="Google Shape;372;p39"/>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373" name="Shape 373"/>
        <p:cNvGrpSpPr/>
        <p:nvPr/>
      </p:nvGrpSpPr>
      <p:grpSpPr>
        <a:xfrm>
          <a:off x="0" y="0"/>
          <a:ext cx="0" cy="0"/>
          <a:chOff x="0" y="0"/>
          <a:chExt cx="0" cy="0"/>
        </a:xfrm>
      </p:grpSpPr>
      <p:sp>
        <p:nvSpPr>
          <p:cNvPr id="374" name="Google Shape;374;p40"/>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5" name="Google Shape;375;p40"/>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6" name="Google Shape;376;p40"/>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7" name="Google Shape;377;p40"/>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8" name="Google Shape;378;p40"/>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9" name="Google Shape;379;p40"/>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80" name="Google Shape;380;p40"/>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1" name="Google Shape;381;p40"/>
          <p:cNvSpPr/>
          <p:nvPr>
            <p:ph idx="7" type="pic"/>
          </p:nvPr>
        </p:nvSpPr>
        <p:spPr>
          <a:xfrm>
            <a:off x="1711670" y="2790201"/>
            <a:ext cx="1833000" cy="1833000"/>
          </a:xfrm>
          <a:prstGeom prst="rect">
            <a:avLst/>
          </a:prstGeom>
          <a:solidFill>
            <a:srgbClr val="F2F2F2"/>
          </a:solidFill>
          <a:ln>
            <a:noFill/>
          </a:ln>
        </p:spPr>
      </p:sp>
      <p:sp>
        <p:nvSpPr>
          <p:cNvPr id="382" name="Google Shape;382;p40"/>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3" name="Google Shape;383;p40"/>
          <p:cNvSpPr/>
          <p:nvPr>
            <p:ph idx="8" type="pic"/>
          </p:nvPr>
        </p:nvSpPr>
        <p:spPr>
          <a:xfrm>
            <a:off x="5461867" y="2790201"/>
            <a:ext cx="1833000" cy="1833000"/>
          </a:xfrm>
          <a:prstGeom prst="rect">
            <a:avLst/>
          </a:prstGeom>
          <a:solidFill>
            <a:srgbClr val="F2F2F2"/>
          </a:solidFill>
          <a:ln>
            <a:noFill/>
          </a:ln>
        </p:spPr>
      </p:sp>
      <p:sp>
        <p:nvSpPr>
          <p:cNvPr id="384" name="Google Shape;384;p40"/>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5" name="Google Shape;385;p40"/>
          <p:cNvSpPr/>
          <p:nvPr>
            <p:ph idx="9" type="pic"/>
          </p:nvPr>
        </p:nvSpPr>
        <p:spPr>
          <a:xfrm>
            <a:off x="9258364" y="2790201"/>
            <a:ext cx="1833000" cy="1833000"/>
          </a:xfrm>
          <a:prstGeom prst="rect">
            <a:avLst/>
          </a:prstGeom>
          <a:solidFill>
            <a:srgbClr val="F2F2F2"/>
          </a:solidFill>
          <a:ln>
            <a:noFill/>
          </a:ln>
        </p:spPr>
      </p:sp>
      <p:sp>
        <p:nvSpPr>
          <p:cNvPr id="386" name="Google Shape;386;p4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87" name="Google Shape;387;p40"/>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37" name="Shape 37"/>
        <p:cNvGrpSpPr/>
        <p:nvPr/>
      </p:nvGrpSpPr>
      <p:grpSpPr>
        <a:xfrm>
          <a:off x="0" y="0"/>
          <a:ext cx="0" cy="0"/>
          <a:chOff x="0" y="0"/>
          <a:chExt cx="0" cy="0"/>
        </a:xfrm>
      </p:grpSpPr>
      <p:sp>
        <p:nvSpPr>
          <p:cNvPr id="38" name="Google Shape;38;p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9" name="Google Shape;39;p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0" name="Google Shape;40;p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393" name="Shape 393"/>
        <p:cNvGrpSpPr/>
        <p:nvPr/>
      </p:nvGrpSpPr>
      <p:grpSpPr>
        <a:xfrm>
          <a:off x="0" y="0"/>
          <a:ext cx="0" cy="0"/>
          <a:chOff x="0" y="0"/>
          <a:chExt cx="0" cy="0"/>
        </a:xfrm>
      </p:grpSpPr>
      <p:sp>
        <p:nvSpPr>
          <p:cNvPr id="394" name="Google Shape;394;p4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395" name="Google Shape;395;p4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396" name="Google Shape;396;p4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397" name="Google Shape;397;p42"/>
          <p:cNvSpPr/>
          <p:nvPr>
            <p:ph idx="2" type="pic"/>
          </p:nvPr>
        </p:nvSpPr>
        <p:spPr>
          <a:xfrm>
            <a:off x="5984925" y="-5178126"/>
            <a:ext cx="11392800" cy="11439600"/>
          </a:xfrm>
          <a:prstGeom prst="pie">
            <a:avLst>
              <a:gd fmla="val 5392891" name="adj1"/>
              <a:gd fmla="val 10798470" name="adj2"/>
            </a:avLst>
          </a:prstGeom>
          <a:noFill/>
          <a:ln>
            <a:noFill/>
          </a:ln>
        </p:spPr>
      </p:sp>
      <p:sp>
        <p:nvSpPr>
          <p:cNvPr id="398" name="Google Shape;398;p4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399" name="Google Shape;399;p4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400" name="Shape 400"/>
        <p:cNvGrpSpPr/>
        <p:nvPr/>
      </p:nvGrpSpPr>
      <p:grpSpPr>
        <a:xfrm>
          <a:off x="0" y="0"/>
          <a:ext cx="0" cy="0"/>
          <a:chOff x="0" y="0"/>
          <a:chExt cx="0" cy="0"/>
        </a:xfrm>
      </p:grpSpPr>
      <p:sp>
        <p:nvSpPr>
          <p:cNvPr id="401" name="Google Shape;401;p4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02" name="Google Shape;402;p4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403" name="Google Shape;403;p4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404" name="Google Shape;404;p4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405" name="Google Shape;405;p4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406" name="Google Shape;406;p43"/>
          <p:cNvSpPr/>
          <p:nvPr>
            <p:ph idx="2" type="pic"/>
          </p:nvPr>
        </p:nvSpPr>
        <p:spPr>
          <a:xfrm>
            <a:off x="5984925" y="-5178126"/>
            <a:ext cx="11392800" cy="11439600"/>
          </a:xfrm>
          <a:prstGeom prst="pie">
            <a:avLst>
              <a:gd fmla="val 5392891" name="adj1"/>
              <a:gd fmla="val 10798470" name="adj2"/>
            </a:avLst>
          </a:prstGeom>
          <a:noFill/>
          <a:ln>
            <a:noFill/>
          </a:ln>
        </p:spPr>
      </p:sp>
      <p:sp>
        <p:nvSpPr>
          <p:cNvPr id="407" name="Google Shape;407;p4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408" name="Google Shape;408;p4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409" name="Google Shape;409;p4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410" name="Shape 410"/>
        <p:cNvGrpSpPr/>
        <p:nvPr/>
      </p:nvGrpSpPr>
      <p:grpSpPr>
        <a:xfrm>
          <a:off x="0" y="0"/>
          <a:ext cx="0" cy="0"/>
          <a:chOff x="0" y="0"/>
          <a:chExt cx="0" cy="0"/>
        </a:xfrm>
      </p:grpSpPr>
      <p:sp>
        <p:nvSpPr>
          <p:cNvPr id="411" name="Google Shape;411;p4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2" name="Google Shape;412;p4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3" name="Google Shape;413;p4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4" name="Google Shape;414;p4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5" name="Google Shape;415;p4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416" name="Shape 416"/>
        <p:cNvGrpSpPr/>
        <p:nvPr/>
      </p:nvGrpSpPr>
      <p:grpSpPr>
        <a:xfrm>
          <a:off x="0" y="0"/>
          <a:ext cx="0" cy="0"/>
          <a:chOff x="0" y="0"/>
          <a:chExt cx="0" cy="0"/>
        </a:xfrm>
      </p:grpSpPr>
      <p:sp>
        <p:nvSpPr>
          <p:cNvPr id="417" name="Google Shape;417;p4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8" name="Google Shape;418;p4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9" name="Google Shape;419;p4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20" name="Shape 420"/>
        <p:cNvGrpSpPr/>
        <p:nvPr/>
      </p:nvGrpSpPr>
      <p:grpSpPr>
        <a:xfrm>
          <a:off x="0" y="0"/>
          <a:ext cx="0" cy="0"/>
          <a:chOff x="0" y="0"/>
          <a:chExt cx="0" cy="0"/>
        </a:xfrm>
      </p:grpSpPr>
      <p:sp>
        <p:nvSpPr>
          <p:cNvPr id="421" name="Google Shape;421;p4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2" name="Google Shape;422;p4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23" name="Google Shape;423;p4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24" name="Google Shape;424;p4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25" name="Google Shape;425;p4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6" name="Google Shape;426;p4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27" name="Google Shape;427;p4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8" name="Google Shape;428;p4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9" name="Google Shape;429;p4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30" name="Google Shape;430;p4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1" name="Google Shape;431;p4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432" name="Google Shape;432;p4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33" name="Google Shape;433;p4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434" name="Google Shape;434;p46"/>
          <p:cNvSpPr/>
          <p:nvPr>
            <p:ph idx="14" type="pic"/>
          </p:nvPr>
        </p:nvSpPr>
        <p:spPr>
          <a:xfrm>
            <a:off x="10686767" y="2650009"/>
            <a:ext cx="365700" cy="365700"/>
          </a:xfrm>
          <a:prstGeom prst="rect">
            <a:avLst/>
          </a:prstGeom>
          <a:noFill/>
          <a:ln>
            <a:noFill/>
          </a:ln>
        </p:spPr>
      </p:sp>
      <p:sp>
        <p:nvSpPr>
          <p:cNvPr id="435" name="Google Shape;435;p46"/>
          <p:cNvSpPr/>
          <p:nvPr>
            <p:ph idx="15" type="pic"/>
          </p:nvPr>
        </p:nvSpPr>
        <p:spPr>
          <a:xfrm>
            <a:off x="1726129" y="2650009"/>
            <a:ext cx="365700" cy="365700"/>
          </a:xfrm>
          <a:prstGeom prst="rect">
            <a:avLst/>
          </a:prstGeom>
          <a:noFill/>
          <a:ln>
            <a:noFill/>
          </a:ln>
        </p:spPr>
      </p:sp>
      <p:sp>
        <p:nvSpPr>
          <p:cNvPr id="436" name="Google Shape;436;p4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37" name="Google Shape;437;p4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438" name="Shape 438"/>
        <p:cNvGrpSpPr/>
        <p:nvPr/>
      </p:nvGrpSpPr>
      <p:grpSpPr>
        <a:xfrm>
          <a:off x="0" y="0"/>
          <a:ext cx="0" cy="0"/>
          <a:chOff x="0" y="0"/>
          <a:chExt cx="0" cy="0"/>
        </a:xfrm>
      </p:grpSpPr>
      <p:sp>
        <p:nvSpPr>
          <p:cNvPr id="439" name="Google Shape;439;p4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0" name="Google Shape;440;p4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1" name="Google Shape;441;p47"/>
          <p:cNvSpPr/>
          <p:nvPr>
            <p:ph idx="2" type="pic"/>
          </p:nvPr>
        </p:nvSpPr>
        <p:spPr>
          <a:xfrm flipH="1">
            <a:off x="6458875" y="416100"/>
            <a:ext cx="5733300" cy="6025800"/>
          </a:xfrm>
          <a:prstGeom prst="flowChartDelay">
            <a:avLst/>
          </a:prstGeom>
          <a:noFill/>
          <a:ln>
            <a:noFill/>
          </a:ln>
        </p:spPr>
      </p:sp>
      <p:sp>
        <p:nvSpPr>
          <p:cNvPr id="442" name="Google Shape;442;p47"/>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299085" lvl="1" marL="914400" marR="0" rtl="0" algn="l">
              <a:lnSpc>
                <a:spcPct val="125000"/>
              </a:lnSpc>
              <a:spcBef>
                <a:spcPts val="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3" name="Google Shape;443;p4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44" name="Google Shape;444;p47"/>
          <p:cNvSpPr txBox="1"/>
          <p:nvPr>
            <p:ph idx="3"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99085" lvl="1" marL="914400" marR="0" rtl="0" algn="l">
              <a:lnSpc>
                <a:spcPct val="125000"/>
              </a:lnSpc>
              <a:spcBef>
                <a:spcPts val="60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445" name="Shape 445"/>
        <p:cNvGrpSpPr/>
        <p:nvPr/>
      </p:nvGrpSpPr>
      <p:grpSpPr>
        <a:xfrm>
          <a:off x="0" y="0"/>
          <a:ext cx="0" cy="0"/>
          <a:chOff x="0" y="0"/>
          <a:chExt cx="0" cy="0"/>
        </a:xfrm>
      </p:grpSpPr>
      <p:sp>
        <p:nvSpPr>
          <p:cNvPr id="446" name="Google Shape;446;p4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47" name="Google Shape;447;p4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448" name="Google Shape;448;p4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449" name="Google Shape;449;p48"/>
          <p:cNvSpPr txBox="1"/>
          <p:nvPr>
            <p:ph idx="1"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0" name="Google Shape;450;p48"/>
          <p:cNvSpPr txBox="1"/>
          <p:nvPr>
            <p:ph idx="2" type="body"/>
          </p:nvPr>
        </p:nvSpPr>
        <p:spPr>
          <a:xfrm>
            <a:off x="616639" y="1472184"/>
            <a:ext cx="54795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1" name="Google Shape;451;p4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452" name="Google Shape;452;p4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453" name="Google Shape;453;p48"/>
          <p:cNvSpPr/>
          <p:nvPr>
            <p:ph idx="3" type="pic"/>
          </p:nvPr>
        </p:nvSpPr>
        <p:spPr>
          <a:xfrm>
            <a:off x="5976150" y="1872375"/>
            <a:ext cx="5027700" cy="3261900"/>
          </a:xfrm>
          <a:prstGeom prst="rect">
            <a:avLst/>
          </a:prstGeom>
          <a:solidFill>
            <a:srgbClr val="F2F2F2"/>
          </a:solidFill>
          <a:ln>
            <a:noFill/>
          </a:ln>
        </p:spPr>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454" name="Shape 454"/>
        <p:cNvGrpSpPr/>
        <p:nvPr/>
      </p:nvGrpSpPr>
      <p:grpSpPr>
        <a:xfrm>
          <a:off x="0" y="0"/>
          <a:ext cx="0" cy="0"/>
          <a:chOff x="0" y="0"/>
          <a:chExt cx="0" cy="0"/>
        </a:xfrm>
      </p:grpSpPr>
      <p:sp>
        <p:nvSpPr>
          <p:cNvPr id="455" name="Google Shape;455;p4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6" name="Google Shape;456;p4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7" name="Google Shape;457;p49"/>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8" name="Google Shape;458;p49"/>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9" name="Google Shape;459;p4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0" name="Google Shape;460;p4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1" name="Google Shape;461;p4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2" name="Google Shape;462;p4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3" name="Google Shape;463;p4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4" name="Google Shape;464;p4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5" name="Google Shape;465;p49"/>
          <p:cNvSpPr/>
          <p:nvPr>
            <p:ph idx="9" type="pic"/>
          </p:nvPr>
        </p:nvSpPr>
        <p:spPr>
          <a:xfrm>
            <a:off x="5723645" y="2364629"/>
            <a:ext cx="1005900" cy="1005900"/>
          </a:xfrm>
          <a:prstGeom prst="rect">
            <a:avLst/>
          </a:prstGeom>
          <a:noFill/>
          <a:ln>
            <a:noFill/>
          </a:ln>
        </p:spPr>
      </p:sp>
      <p:sp>
        <p:nvSpPr>
          <p:cNvPr id="466" name="Google Shape;466;p49"/>
          <p:cNvSpPr/>
          <p:nvPr>
            <p:ph idx="13" type="pic"/>
          </p:nvPr>
        </p:nvSpPr>
        <p:spPr>
          <a:xfrm>
            <a:off x="5723645" y="3731213"/>
            <a:ext cx="1005900" cy="1005900"/>
          </a:xfrm>
          <a:prstGeom prst="rect">
            <a:avLst/>
          </a:prstGeom>
          <a:noFill/>
          <a:ln>
            <a:noFill/>
          </a:ln>
        </p:spPr>
      </p:sp>
      <p:sp>
        <p:nvSpPr>
          <p:cNvPr id="467" name="Google Shape;467;p49"/>
          <p:cNvSpPr/>
          <p:nvPr>
            <p:ph idx="14" type="pic"/>
          </p:nvPr>
        </p:nvSpPr>
        <p:spPr>
          <a:xfrm>
            <a:off x="5726372" y="5097797"/>
            <a:ext cx="1005900" cy="1005900"/>
          </a:xfrm>
          <a:prstGeom prst="rect">
            <a:avLst/>
          </a:prstGeom>
          <a:noFill/>
          <a:ln>
            <a:noFill/>
          </a:ln>
        </p:spPr>
      </p:sp>
      <p:sp>
        <p:nvSpPr>
          <p:cNvPr id="468" name="Google Shape;468;p49"/>
          <p:cNvSpPr txBox="1"/>
          <p:nvPr>
            <p:ph idx="15"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69" name="Google Shape;469;p4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470" name="Shape 470"/>
        <p:cNvGrpSpPr/>
        <p:nvPr/>
      </p:nvGrpSpPr>
      <p:grpSpPr>
        <a:xfrm>
          <a:off x="0" y="0"/>
          <a:ext cx="0" cy="0"/>
          <a:chOff x="0" y="0"/>
          <a:chExt cx="0" cy="0"/>
        </a:xfrm>
      </p:grpSpPr>
      <p:sp>
        <p:nvSpPr>
          <p:cNvPr id="471" name="Google Shape;471;p50"/>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2" name="Google Shape;472;p5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473" name="Shape 473"/>
        <p:cNvGrpSpPr/>
        <p:nvPr/>
      </p:nvGrpSpPr>
      <p:grpSpPr>
        <a:xfrm>
          <a:off x="0" y="0"/>
          <a:ext cx="0" cy="0"/>
          <a:chOff x="0" y="0"/>
          <a:chExt cx="0" cy="0"/>
        </a:xfrm>
      </p:grpSpPr>
      <p:sp>
        <p:nvSpPr>
          <p:cNvPr id="474" name="Google Shape;474;p51"/>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75" name="Google Shape;475;p5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476" name="Google Shape;476;p51"/>
          <p:cNvSpPr/>
          <p:nvPr>
            <p:ph idx="2" type="pic"/>
          </p:nvPr>
        </p:nvSpPr>
        <p:spPr>
          <a:xfrm>
            <a:off x="1520815" y="2822850"/>
            <a:ext cx="2831400" cy="2831100"/>
          </a:xfrm>
          <a:prstGeom prst="rect">
            <a:avLst/>
          </a:prstGeom>
          <a:solidFill>
            <a:srgbClr val="F2F2F2"/>
          </a:solidFill>
          <a:ln>
            <a:noFill/>
          </a:ln>
        </p:spPr>
      </p:sp>
      <p:sp>
        <p:nvSpPr>
          <p:cNvPr id="477" name="Google Shape;477;p51"/>
          <p:cNvSpPr txBox="1"/>
          <p:nvPr>
            <p:ph idx="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8" name="Google Shape;478;p5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1" name="Shape 41"/>
        <p:cNvGrpSpPr/>
        <p:nvPr/>
      </p:nvGrpSpPr>
      <p:grpSpPr>
        <a:xfrm>
          <a:off x="0" y="0"/>
          <a:ext cx="0" cy="0"/>
          <a:chOff x="0" y="0"/>
          <a:chExt cx="0" cy="0"/>
        </a:xfrm>
      </p:grpSpPr>
      <p:sp>
        <p:nvSpPr>
          <p:cNvPr id="42" name="Google Shape;42;p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 name="Google Shape;43;p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4" name="Google Shape;44;p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5" name="Google Shape;45;p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6" name="Google Shape;46;p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7" name="Google Shape;47;p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8" name="Google Shape;48;p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 name="Google Shape;49;p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 name="Google Shape;50;p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1" name="Google Shape;51;p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52" name="Google Shape;52;p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53" name="Google Shape;53;p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54" name="Google Shape;54;p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55" name="Google Shape;55;p6"/>
          <p:cNvSpPr/>
          <p:nvPr>
            <p:ph idx="14" type="pic"/>
          </p:nvPr>
        </p:nvSpPr>
        <p:spPr>
          <a:xfrm>
            <a:off x="10686767" y="2650009"/>
            <a:ext cx="365700" cy="365700"/>
          </a:xfrm>
          <a:prstGeom prst="rect">
            <a:avLst/>
          </a:prstGeom>
          <a:noFill/>
          <a:ln>
            <a:noFill/>
          </a:ln>
        </p:spPr>
      </p:sp>
      <p:sp>
        <p:nvSpPr>
          <p:cNvPr id="56" name="Google Shape;56;p6"/>
          <p:cNvSpPr/>
          <p:nvPr>
            <p:ph idx="15" type="pic"/>
          </p:nvPr>
        </p:nvSpPr>
        <p:spPr>
          <a:xfrm>
            <a:off x="1726129" y="2650009"/>
            <a:ext cx="365700" cy="365700"/>
          </a:xfrm>
          <a:prstGeom prst="rect">
            <a:avLst/>
          </a:prstGeom>
          <a:noFill/>
          <a:ln>
            <a:noFill/>
          </a:ln>
        </p:spPr>
      </p:sp>
      <p:sp>
        <p:nvSpPr>
          <p:cNvPr id="57" name="Google Shape;57;p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8" name="Google Shape;58;p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479" name="Shape 479"/>
        <p:cNvGrpSpPr/>
        <p:nvPr/>
      </p:nvGrpSpPr>
      <p:grpSpPr>
        <a:xfrm>
          <a:off x="0" y="0"/>
          <a:ext cx="0" cy="0"/>
          <a:chOff x="0" y="0"/>
          <a:chExt cx="0" cy="0"/>
        </a:xfrm>
      </p:grpSpPr>
      <p:sp>
        <p:nvSpPr>
          <p:cNvPr id="480" name="Google Shape;480;p52"/>
          <p:cNvSpPr/>
          <p:nvPr>
            <p:ph idx="2" type="pic"/>
          </p:nvPr>
        </p:nvSpPr>
        <p:spPr>
          <a:xfrm>
            <a:off x="0" y="0"/>
            <a:ext cx="12192000" cy="6146700"/>
          </a:xfrm>
          <a:prstGeom prst="rect">
            <a:avLst/>
          </a:prstGeom>
          <a:noFill/>
          <a:ln>
            <a:noFill/>
          </a:ln>
        </p:spPr>
      </p:sp>
      <p:sp>
        <p:nvSpPr>
          <p:cNvPr id="481" name="Google Shape;481;p52"/>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2" name="Google Shape;482;p52"/>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3" name="Google Shape;483;p52"/>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484" name="Shape 484"/>
        <p:cNvGrpSpPr/>
        <p:nvPr/>
      </p:nvGrpSpPr>
      <p:grpSpPr>
        <a:xfrm>
          <a:off x="0" y="0"/>
          <a:ext cx="0" cy="0"/>
          <a:chOff x="0" y="0"/>
          <a:chExt cx="0" cy="0"/>
        </a:xfrm>
      </p:grpSpPr>
      <p:sp>
        <p:nvSpPr>
          <p:cNvPr id="485" name="Google Shape;485;p53"/>
          <p:cNvSpPr/>
          <p:nvPr>
            <p:ph idx="2" type="pic"/>
          </p:nvPr>
        </p:nvSpPr>
        <p:spPr>
          <a:xfrm>
            <a:off x="0" y="0"/>
            <a:ext cx="12192000" cy="6146700"/>
          </a:xfrm>
          <a:prstGeom prst="rect">
            <a:avLst/>
          </a:prstGeom>
          <a:noFill/>
          <a:ln>
            <a:noFill/>
          </a:ln>
        </p:spPr>
      </p:sp>
      <p:sp>
        <p:nvSpPr>
          <p:cNvPr id="486" name="Google Shape;486;p53"/>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7" name="Google Shape;487;p53"/>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8" name="Google Shape;488;p53"/>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489" name="Shape 489"/>
        <p:cNvGrpSpPr/>
        <p:nvPr/>
      </p:nvGrpSpPr>
      <p:grpSpPr>
        <a:xfrm>
          <a:off x="0" y="0"/>
          <a:ext cx="0" cy="0"/>
          <a:chOff x="0" y="0"/>
          <a:chExt cx="0" cy="0"/>
        </a:xfrm>
      </p:grpSpPr>
      <p:sp>
        <p:nvSpPr>
          <p:cNvPr id="490" name="Google Shape;490;p54"/>
          <p:cNvSpPr/>
          <p:nvPr>
            <p:ph idx="2" type="pic"/>
          </p:nvPr>
        </p:nvSpPr>
        <p:spPr>
          <a:xfrm>
            <a:off x="0" y="0"/>
            <a:ext cx="12192000" cy="6146700"/>
          </a:xfrm>
          <a:prstGeom prst="rect">
            <a:avLst/>
          </a:prstGeom>
          <a:noFill/>
          <a:ln>
            <a:noFill/>
          </a:ln>
        </p:spPr>
      </p:sp>
      <p:sp>
        <p:nvSpPr>
          <p:cNvPr id="491" name="Google Shape;491;p54"/>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2" name="Google Shape;492;p54"/>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93" name="Google Shape;493;p54"/>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494" name="Shape 494"/>
        <p:cNvGrpSpPr/>
        <p:nvPr/>
      </p:nvGrpSpPr>
      <p:grpSpPr>
        <a:xfrm>
          <a:off x="0" y="0"/>
          <a:ext cx="0" cy="0"/>
          <a:chOff x="0" y="0"/>
          <a:chExt cx="0" cy="0"/>
        </a:xfrm>
      </p:grpSpPr>
      <p:sp>
        <p:nvSpPr>
          <p:cNvPr id="495" name="Google Shape;495;p5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6" name="Google Shape;496;p5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7" name="Google Shape;497;p55"/>
          <p:cNvSpPr txBox="1"/>
          <p:nvPr>
            <p:ph idx="1" type="body"/>
          </p:nvPr>
        </p:nvSpPr>
        <p:spPr>
          <a:xfrm>
            <a:off x="609600" y="1596460"/>
            <a:ext cx="106293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8" name="Google Shape;498;p5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499" name="Shape 499"/>
        <p:cNvGrpSpPr/>
        <p:nvPr/>
      </p:nvGrpSpPr>
      <p:grpSpPr>
        <a:xfrm>
          <a:off x="0" y="0"/>
          <a:ext cx="0" cy="0"/>
          <a:chOff x="0" y="0"/>
          <a:chExt cx="0" cy="0"/>
        </a:xfrm>
      </p:grpSpPr>
      <p:sp>
        <p:nvSpPr>
          <p:cNvPr id="500" name="Google Shape;500;p56"/>
          <p:cNvSpPr txBox="1"/>
          <p:nvPr>
            <p:ph idx="1" type="body"/>
          </p:nvPr>
        </p:nvSpPr>
        <p:spPr>
          <a:xfrm>
            <a:off x="620889" y="1596460"/>
            <a:ext cx="106179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1" name="Google Shape;501;p5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502" name="Shape 502"/>
        <p:cNvGrpSpPr/>
        <p:nvPr/>
      </p:nvGrpSpPr>
      <p:grpSpPr>
        <a:xfrm>
          <a:off x="0" y="0"/>
          <a:ext cx="0" cy="0"/>
          <a:chOff x="0" y="0"/>
          <a:chExt cx="0" cy="0"/>
        </a:xfrm>
      </p:grpSpPr>
      <p:sp>
        <p:nvSpPr>
          <p:cNvPr id="503" name="Google Shape;503;p57"/>
          <p:cNvSpPr/>
          <p:nvPr>
            <p:ph idx="2" type="pic"/>
          </p:nvPr>
        </p:nvSpPr>
        <p:spPr>
          <a:xfrm>
            <a:off x="1676255" y="1665017"/>
            <a:ext cx="1463100" cy="1463100"/>
          </a:xfrm>
          <a:prstGeom prst="rect">
            <a:avLst/>
          </a:prstGeom>
          <a:noFill/>
          <a:ln>
            <a:noFill/>
          </a:ln>
        </p:spPr>
      </p:sp>
      <p:sp>
        <p:nvSpPr>
          <p:cNvPr id="504" name="Google Shape;504;p57"/>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5" name="Google Shape;505;p57"/>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6" name="Google Shape;506;p57"/>
          <p:cNvSpPr/>
          <p:nvPr>
            <p:ph idx="4" type="pic"/>
          </p:nvPr>
        </p:nvSpPr>
        <p:spPr>
          <a:xfrm>
            <a:off x="5056062" y="1665017"/>
            <a:ext cx="1463100" cy="1463100"/>
          </a:xfrm>
          <a:prstGeom prst="rect">
            <a:avLst/>
          </a:prstGeom>
          <a:noFill/>
          <a:ln>
            <a:noFill/>
          </a:ln>
        </p:spPr>
      </p:sp>
      <p:sp>
        <p:nvSpPr>
          <p:cNvPr id="507" name="Google Shape;507;p57"/>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8" name="Google Shape;508;p57"/>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9" name="Google Shape;509;p57"/>
          <p:cNvSpPr/>
          <p:nvPr>
            <p:ph idx="7" type="pic"/>
          </p:nvPr>
        </p:nvSpPr>
        <p:spPr>
          <a:xfrm>
            <a:off x="8435870" y="1665017"/>
            <a:ext cx="1463100" cy="1463100"/>
          </a:xfrm>
          <a:prstGeom prst="rect">
            <a:avLst/>
          </a:prstGeom>
          <a:noFill/>
          <a:ln>
            <a:noFill/>
          </a:ln>
        </p:spPr>
      </p:sp>
      <p:sp>
        <p:nvSpPr>
          <p:cNvPr id="510" name="Google Shape;510;p57"/>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1" name="Google Shape;511;p57"/>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2" name="Google Shape;512;p57"/>
          <p:cNvSpPr/>
          <p:nvPr>
            <p:ph idx="13" type="pic"/>
          </p:nvPr>
        </p:nvSpPr>
        <p:spPr>
          <a:xfrm>
            <a:off x="1676255" y="4072552"/>
            <a:ext cx="1463100" cy="1463100"/>
          </a:xfrm>
          <a:prstGeom prst="rect">
            <a:avLst/>
          </a:prstGeom>
          <a:noFill/>
          <a:ln>
            <a:noFill/>
          </a:ln>
        </p:spPr>
      </p:sp>
      <p:sp>
        <p:nvSpPr>
          <p:cNvPr id="513" name="Google Shape;513;p57"/>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4" name="Google Shape;514;p57"/>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5" name="Google Shape;515;p57"/>
          <p:cNvSpPr/>
          <p:nvPr>
            <p:ph idx="16" type="pic"/>
          </p:nvPr>
        </p:nvSpPr>
        <p:spPr>
          <a:xfrm>
            <a:off x="5056062" y="4072552"/>
            <a:ext cx="1463100" cy="1463100"/>
          </a:xfrm>
          <a:prstGeom prst="rect">
            <a:avLst/>
          </a:prstGeom>
          <a:noFill/>
          <a:ln>
            <a:noFill/>
          </a:ln>
        </p:spPr>
      </p:sp>
      <p:sp>
        <p:nvSpPr>
          <p:cNvPr id="516" name="Google Shape;516;p57"/>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7" name="Google Shape;517;p57"/>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8" name="Google Shape;518;p57"/>
          <p:cNvSpPr/>
          <p:nvPr>
            <p:ph idx="19" type="pic"/>
          </p:nvPr>
        </p:nvSpPr>
        <p:spPr>
          <a:xfrm>
            <a:off x="8435870" y="4072552"/>
            <a:ext cx="1463100" cy="1463100"/>
          </a:xfrm>
          <a:prstGeom prst="rect">
            <a:avLst/>
          </a:prstGeom>
          <a:noFill/>
          <a:ln>
            <a:noFill/>
          </a:ln>
        </p:spPr>
      </p:sp>
      <p:sp>
        <p:nvSpPr>
          <p:cNvPr id="519" name="Google Shape;519;p57"/>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20" name="Google Shape;520;p57"/>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21" name="Google Shape;521;p5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2" name="Shape 522"/>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523" name="Shape 523"/>
        <p:cNvGrpSpPr/>
        <p:nvPr/>
      </p:nvGrpSpPr>
      <p:grpSpPr>
        <a:xfrm>
          <a:off x="0" y="0"/>
          <a:ext cx="0" cy="0"/>
          <a:chOff x="0" y="0"/>
          <a:chExt cx="0" cy="0"/>
        </a:xfrm>
      </p:grpSpPr>
      <p:sp>
        <p:nvSpPr>
          <p:cNvPr id="524" name="Google Shape;524;p59"/>
          <p:cNvSpPr txBox="1"/>
          <p:nvPr>
            <p:ph idx="1" type="body"/>
          </p:nvPr>
        </p:nvSpPr>
        <p:spPr>
          <a:xfrm>
            <a:off x="616639" y="2385835"/>
            <a:ext cx="54795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5" name="Google Shape;525;p59"/>
          <p:cNvSpPr txBox="1"/>
          <p:nvPr>
            <p:ph idx="2" type="body"/>
          </p:nvPr>
        </p:nvSpPr>
        <p:spPr>
          <a:xfrm>
            <a:off x="6325085" y="23842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6" name="Google Shape;526;p5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7" name="Google Shape;527;p59"/>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8" name="Google Shape;528;p59"/>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9" name="Google Shape;529;p5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530" name="Shape 530"/>
        <p:cNvGrpSpPr/>
        <p:nvPr/>
      </p:nvGrpSpPr>
      <p:grpSpPr>
        <a:xfrm>
          <a:off x="0" y="0"/>
          <a:ext cx="0" cy="0"/>
          <a:chOff x="0" y="0"/>
          <a:chExt cx="0" cy="0"/>
        </a:xfrm>
      </p:grpSpPr>
      <p:cxnSp>
        <p:nvCxnSpPr>
          <p:cNvPr id="531" name="Google Shape;531;p60"/>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532" name="Google Shape;532;p60"/>
          <p:cNvSpPr txBox="1"/>
          <p:nvPr>
            <p:ph idx="1" type="body"/>
          </p:nvPr>
        </p:nvSpPr>
        <p:spPr>
          <a:xfrm>
            <a:off x="616639" y="2309635"/>
            <a:ext cx="5322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3" name="Google Shape;533;p60"/>
          <p:cNvSpPr txBox="1"/>
          <p:nvPr>
            <p:ph idx="2" type="body"/>
          </p:nvPr>
        </p:nvSpPr>
        <p:spPr>
          <a:xfrm>
            <a:off x="6325085" y="23080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4" name="Google Shape;534;p60"/>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5" name="Google Shape;535;p6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536" name="Shape 536"/>
        <p:cNvGrpSpPr/>
        <p:nvPr/>
      </p:nvGrpSpPr>
      <p:grpSpPr>
        <a:xfrm>
          <a:off x="0" y="0"/>
          <a:ext cx="0" cy="0"/>
          <a:chOff x="0" y="0"/>
          <a:chExt cx="0" cy="0"/>
        </a:xfrm>
      </p:grpSpPr>
      <p:cxnSp>
        <p:nvCxnSpPr>
          <p:cNvPr id="537" name="Google Shape;537;p61"/>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38" name="Google Shape;538;p61"/>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539" name="Google Shape;539;p61"/>
          <p:cNvSpPr txBox="1"/>
          <p:nvPr>
            <p:ph idx="1" type="body"/>
          </p:nvPr>
        </p:nvSpPr>
        <p:spPr>
          <a:xfrm>
            <a:off x="11728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0" name="Google Shape;540;p61"/>
          <p:cNvSpPr txBox="1"/>
          <p:nvPr>
            <p:ph idx="2" type="body"/>
          </p:nvPr>
        </p:nvSpPr>
        <p:spPr>
          <a:xfrm>
            <a:off x="1172897" y="2946512"/>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1" name="Google Shape;541;p61"/>
          <p:cNvSpPr txBox="1"/>
          <p:nvPr>
            <p:ph idx="3" type="body"/>
          </p:nvPr>
        </p:nvSpPr>
        <p:spPr>
          <a:xfrm>
            <a:off x="501406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2" name="Google Shape;542;p61"/>
          <p:cNvSpPr txBox="1"/>
          <p:nvPr>
            <p:ph idx="4" type="body"/>
          </p:nvPr>
        </p:nvSpPr>
        <p:spPr>
          <a:xfrm>
            <a:off x="5014068"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3" name="Google Shape;543;p61"/>
          <p:cNvSpPr txBox="1"/>
          <p:nvPr>
            <p:ph idx="5" type="body"/>
          </p:nvPr>
        </p:nvSpPr>
        <p:spPr>
          <a:xfrm>
            <a:off x="894212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4" name="Google Shape;544;p61"/>
          <p:cNvSpPr txBox="1"/>
          <p:nvPr>
            <p:ph idx="6" type="body"/>
          </p:nvPr>
        </p:nvSpPr>
        <p:spPr>
          <a:xfrm>
            <a:off x="8928524"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5" name="Google Shape;545;p61"/>
          <p:cNvSpPr txBox="1"/>
          <p:nvPr>
            <p:ph idx="7"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6" name="Google Shape;546;p6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59" name="Shape 59"/>
        <p:cNvGrpSpPr/>
        <p:nvPr/>
      </p:nvGrpSpPr>
      <p:grpSpPr>
        <a:xfrm>
          <a:off x="0" y="0"/>
          <a:ext cx="0" cy="0"/>
          <a:chOff x="0" y="0"/>
          <a:chExt cx="0" cy="0"/>
        </a:xfrm>
      </p:grpSpPr>
      <p:sp>
        <p:nvSpPr>
          <p:cNvPr id="60" name="Google Shape;60;p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3" name="Google Shape;63;p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 name="Google Shape;64;p7"/>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5" name="Google Shape;65;p7"/>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547" name="Shape 547"/>
        <p:cNvGrpSpPr/>
        <p:nvPr/>
      </p:nvGrpSpPr>
      <p:grpSpPr>
        <a:xfrm>
          <a:off x="0" y="0"/>
          <a:ext cx="0" cy="0"/>
          <a:chOff x="0" y="0"/>
          <a:chExt cx="0" cy="0"/>
        </a:xfrm>
      </p:grpSpPr>
      <p:sp>
        <p:nvSpPr>
          <p:cNvPr id="548" name="Google Shape;548;p62"/>
          <p:cNvSpPr/>
          <p:nvPr>
            <p:ph idx="2" type="pic"/>
          </p:nvPr>
        </p:nvSpPr>
        <p:spPr>
          <a:xfrm>
            <a:off x="1823096" y="2574245"/>
            <a:ext cx="1005900" cy="1005900"/>
          </a:xfrm>
          <a:prstGeom prst="rect">
            <a:avLst/>
          </a:prstGeom>
          <a:noFill/>
          <a:ln>
            <a:noFill/>
          </a:ln>
        </p:spPr>
      </p:sp>
      <p:sp>
        <p:nvSpPr>
          <p:cNvPr id="549" name="Google Shape;549;p62"/>
          <p:cNvSpPr/>
          <p:nvPr>
            <p:ph idx="3" type="pic"/>
          </p:nvPr>
        </p:nvSpPr>
        <p:spPr>
          <a:xfrm>
            <a:off x="5593080" y="2574245"/>
            <a:ext cx="1005900" cy="1005900"/>
          </a:xfrm>
          <a:prstGeom prst="rect">
            <a:avLst/>
          </a:prstGeom>
          <a:noFill/>
          <a:ln>
            <a:noFill/>
          </a:ln>
        </p:spPr>
      </p:sp>
      <p:sp>
        <p:nvSpPr>
          <p:cNvPr id="550" name="Google Shape;550;p62"/>
          <p:cNvSpPr/>
          <p:nvPr>
            <p:ph idx="4" type="pic"/>
          </p:nvPr>
        </p:nvSpPr>
        <p:spPr>
          <a:xfrm>
            <a:off x="9222271" y="2574245"/>
            <a:ext cx="1005900" cy="1005900"/>
          </a:xfrm>
          <a:prstGeom prst="rect">
            <a:avLst/>
          </a:prstGeom>
          <a:noFill/>
          <a:ln>
            <a:noFill/>
          </a:ln>
        </p:spPr>
      </p:sp>
      <p:cxnSp>
        <p:nvCxnSpPr>
          <p:cNvPr id="551" name="Google Shape;551;p62"/>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52" name="Google Shape;552;p62"/>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553" name="Google Shape;553;p62"/>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4" name="Google Shape;554;p62"/>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5" name="Google Shape;555;p62"/>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6" name="Google Shape;556;p62"/>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7" name="Google Shape;557;p62"/>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8" name="Google Shape;558;p62"/>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9" name="Google Shape;559;p62"/>
          <p:cNvSpPr txBox="1"/>
          <p:nvPr>
            <p:ph idx="1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60" name="Google Shape;560;p6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561" name="Shape 561"/>
        <p:cNvGrpSpPr/>
        <p:nvPr/>
      </p:nvGrpSpPr>
      <p:grpSpPr>
        <a:xfrm>
          <a:off x="0" y="0"/>
          <a:ext cx="0" cy="0"/>
          <a:chOff x="0" y="0"/>
          <a:chExt cx="0" cy="0"/>
        </a:xfrm>
      </p:grpSpPr>
      <p:sp>
        <p:nvSpPr>
          <p:cNvPr id="562" name="Google Shape;562;p63"/>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63" name="Google Shape;563;p63"/>
          <p:cNvSpPr/>
          <p:nvPr>
            <p:ph idx="2" type="pic"/>
          </p:nvPr>
        </p:nvSpPr>
        <p:spPr>
          <a:xfrm>
            <a:off x="729761" y="1921550"/>
            <a:ext cx="822900" cy="822900"/>
          </a:xfrm>
          <a:prstGeom prst="rect">
            <a:avLst/>
          </a:prstGeom>
          <a:noFill/>
          <a:ln>
            <a:noFill/>
          </a:ln>
        </p:spPr>
      </p:sp>
      <p:sp>
        <p:nvSpPr>
          <p:cNvPr id="564" name="Google Shape;564;p63"/>
          <p:cNvSpPr/>
          <p:nvPr>
            <p:ph idx="3" type="pic"/>
          </p:nvPr>
        </p:nvSpPr>
        <p:spPr>
          <a:xfrm>
            <a:off x="729761" y="3037769"/>
            <a:ext cx="822900" cy="822900"/>
          </a:xfrm>
          <a:prstGeom prst="rect">
            <a:avLst/>
          </a:prstGeom>
          <a:noFill/>
          <a:ln>
            <a:noFill/>
          </a:ln>
        </p:spPr>
      </p:sp>
      <p:sp>
        <p:nvSpPr>
          <p:cNvPr id="565" name="Google Shape;565;p63"/>
          <p:cNvSpPr/>
          <p:nvPr>
            <p:ph idx="4" type="pic"/>
          </p:nvPr>
        </p:nvSpPr>
        <p:spPr>
          <a:xfrm>
            <a:off x="729761" y="4151979"/>
            <a:ext cx="822900" cy="822900"/>
          </a:xfrm>
          <a:prstGeom prst="rect">
            <a:avLst/>
          </a:prstGeom>
          <a:noFill/>
          <a:ln>
            <a:noFill/>
          </a:ln>
        </p:spPr>
      </p:sp>
      <p:sp>
        <p:nvSpPr>
          <p:cNvPr id="566" name="Google Shape;566;p63"/>
          <p:cNvSpPr/>
          <p:nvPr>
            <p:ph idx="5" type="pic"/>
          </p:nvPr>
        </p:nvSpPr>
        <p:spPr>
          <a:xfrm>
            <a:off x="729761" y="5262171"/>
            <a:ext cx="822900" cy="822900"/>
          </a:xfrm>
          <a:prstGeom prst="rect">
            <a:avLst/>
          </a:prstGeom>
          <a:noFill/>
          <a:ln>
            <a:noFill/>
          </a:ln>
        </p:spPr>
      </p:sp>
      <p:sp>
        <p:nvSpPr>
          <p:cNvPr id="567" name="Google Shape;567;p63"/>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8" name="Google Shape;568;p63"/>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9" name="Google Shape;569;p63"/>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0" name="Google Shape;570;p63"/>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1" name="Google Shape;571;p63"/>
          <p:cNvSpPr/>
          <p:nvPr>
            <p:ph idx="9" type="pic"/>
          </p:nvPr>
        </p:nvSpPr>
        <p:spPr>
          <a:xfrm flipH="1">
            <a:off x="6458875" y="416100"/>
            <a:ext cx="5733300" cy="6025800"/>
          </a:xfrm>
          <a:prstGeom prst="flowChartDelay">
            <a:avLst/>
          </a:prstGeom>
          <a:noFill/>
          <a:ln>
            <a:noFill/>
          </a:ln>
        </p:spPr>
      </p:sp>
      <p:sp>
        <p:nvSpPr>
          <p:cNvPr id="572" name="Google Shape;572;p6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573" name="Shape 573"/>
        <p:cNvGrpSpPr/>
        <p:nvPr/>
      </p:nvGrpSpPr>
      <p:grpSpPr>
        <a:xfrm>
          <a:off x="0" y="0"/>
          <a:ext cx="0" cy="0"/>
          <a:chOff x="0" y="0"/>
          <a:chExt cx="0" cy="0"/>
        </a:xfrm>
      </p:grpSpPr>
      <p:sp>
        <p:nvSpPr>
          <p:cNvPr id="574" name="Google Shape;574;p64"/>
          <p:cNvSpPr/>
          <p:nvPr>
            <p:ph idx="2" type="pic"/>
          </p:nvPr>
        </p:nvSpPr>
        <p:spPr>
          <a:xfrm>
            <a:off x="0" y="416100"/>
            <a:ext cx="5733300" cy="6025800"/>
          </a:xfrm>
          <a:prstGeom prst="flowChartDelay">
            <a:avLst/>
          </a:prstGeom>
          <a:noFill/>
          <a:ln>
            <a:noFill/>
          </a:ln>
        </p:spPr>
      </p:sp>
      <p:sp>
        <p:nvSpPr>
          <p:cNvPr id="575" name="Google Shape;575;p64"/>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6" name="Google Shape;576;p64"/>
          <p:cNvSpPr txBox="1"/>
          <p:nvPr>
            <p:ph idx="3"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7" name="Google Shape;577;p64"/>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578" name="Shape 578"/>
        <p:cNvGrpSpPr/>
        <p:nvPr/>
      </p:nvGrpSpPr>
      <p:grpSpPr>
        <a:xfrm>
          <a:off x="0" y="0"/>
          <a:ext cx="0" cy="0"/>
          <a:chOff x="0" y="0"/>
          <a:chExt cx="0" cy="0"/>
        </a:xfrm>
      </p:grpSpPr>
      <p:sp>
        <p:nvSpPr>
          <p:cNvPr id="579" name="Google Shape;579;p65"/>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0" name="Google Shape;580;p65"/>
          <p:cNvSpPr/>
          <p:nvPr/>
        </p:nvSpPr>
        <p:spPr>
          <a:xfrm rot="10800000">
            <a:off x="7287775" y="-641793"/>
            <a:ext cx="6971700" cy="6971700"/>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1" name="Google Shape;581;p65"/>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582" name="Google Shape;582;p65"/>
          <p:cNvSpPr txBox="1"/>
          <p:nvPr>
            <p:ph idx="2" type="body"/>
          </p:nvPr>
        </p:nvSpPr>
        <p:spPr>
          <a:xfrm>
            <a:off x="616639" y="2385835"/>
            <a:ext cx="66282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3" name="Google Shape;583;p65"/>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4" name="Google Shape;584;p6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585" name="Shape 585"/>
        <p:cNvGrpSpPr/>
        <p:nvPr/>
      </p:nvGrpSpPr>
      <p:grpSpPr>
        <a:xfrm>
          <a:off x="0" y="0"/>
          <a:ext cx="0" cy="0"/>
          <a:chOff x="0" y="0"/>
          <a:chExt cx="0" cy="0"/>
        </a:xfrm>
      </p:grpSpPr>
      <p:sp>
        <p:nvSpPr>
          <p:cNvPr id="586" name="Google Shape;586;p66"/>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0"/>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587" name="Google Shape;587;p66"/>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588" name="Google Shape;588;p66"/>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9" name="Google Shape;589;p66"/>
          <p:cNvSpPr txBox="1"/>
          <p:nvPr>
            <p:ph idx="2"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0" name="Google Shape;590;p66"/>
          <p:cNvSpPr txBox="1"/>
          <p:nvPr>
            <p:ph idx="3"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1" name="Google Shape;591;p6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592" name="Shape 592"/>
        <p:cNvGrpSpPr/>
        <p:nvPr/>
      </p:nvGrpSpPr>
      <p:grpSpPr>
        <a:xfrm>
          <a:off x="0" y="0"/>
          <a:ext cx="0" cy="0"/>
          <a:chOff x="0" y="0"/>
          <a:chExt cx="0" cy="0"/>
        </a:xfrm>
      </p:grpSpPr>
      <p:sp>
        <p:nvSpPr>
          <p:cNvPr id="593" name="Google Shape;593;p67"/>
          <p:cNvSpPr/>
          <p:nvPr>
            <p:ph idx="2" type="pic"/>
          </p:nvPr>
        </p:nvSpPr>
        <p:spPr>
          <a:xfrm>
            <a:off x="628891" y="1672660"/>
            <a:ext cx="2543700" cy="2297400"/>
          </a:xfrm>
          <a:prstGeom prst="rect">
            <a:avLst/>
          </a:prstGeom>
          <a:noFill/>
          <a:ln>
            <a:noFill/>
          </a:ln>
        </p:spPr>
      </p:sp>
      <p:sp>
        <p:nvSpPr>
          <p:cNvPr id="594" name="Google Shape;594;p67"/>
          <p:cNvSpPr/>
          <p:nvPr>
            <p:ph idx="3" type="pic"/>
          </p:nvPr>
        </p:nvSpPr>
        <p:spPr>
          <a:xfrm>
            <a:off x="3302977" y="1672660"/>
            <a:ext cx="2543700" cy="2297400"/>
          </a:xfrm>
          <a:prstGeom prst="rect">
            <a:avLst/>
          </a:prstGeom>
          <a:noFill/>
          <a:ln>
            <a:noFill/>
          </a:ln>
        </p:spPr>
      </p:sp>
      <p:sp>
        <p:nvSpPr>
          <p:cNvPr id="595" name="Google Shape;595;p67"/>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6" name="Google Shape;596;p67"/>
          <p:cNvSpPr txBox="1"/>
          <p:nvPr>
            <p:ph idx="4"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7" name="Google Shape;597;p67"/>
          <p:cNvSpPr/>
          <p:nvPr>
            <p:ph idx="5" type="pic"/>
          </p:nvPr>
        </p:nvSpPr>
        <p:spPr>
          <a:xfrm>
            <a:off x="628891" y="4080194"/>
            <a:ext cx="2543700" cy="2297400"/>
          </a:xfrm>
          <a:prstGeom prst="rect">
            <a:avLst/>
          </a:prstGeom>
          <a:noFill/>
          <a:ln>
            <a:noFill/>
          </a:ln>
        </p:spPr>
      </p:sp>
      <p:sp>
        <p:nvSpPr>
          <p:cNvPr id="598" name="Google Shape;598;p67"/>
          <p:cNvSpPr/>
          <p:nvPr>
            <p:ph idx="6" type="pic"/>
          </p:nvPr>
        </p:nvSpPr>
        <p:spPr>
          <a:xfrm>
            <a:off x="3302977" y="4080194"/>
            <a:ext cx="2543700" cy="2297400"/>
          </a:xfrm>
          <a:prstGeom prst="rect">
            <a:avLst/>
          </a:prstGeom>
          <a:noFill/>
          <a:ln>
            <a:noFill/>
          </a:ln>
        </p:spPr>
      </p:sp>
      <p:sp>
        <p:nvSpPr>
          <p:cNvPr id="599" name="Google Shape;599;p6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600" name="Shape 600"/>
        <p:cNvGrpSpPr/>
        <p:nvPr/>
      </p:nvGrpSpPr>
      <p:grpSpPr>
        <a:xfrm>
          <a:off x="0" y="0"/>
          <a:ext cx="0" cy="0"/>
          <a:chOff x="0" y="0"/>
          <a:chExt cx="0" cy="0"/>
        </a:xfrm>
      </p:grpSpPr>
      <p:sp>
        <p:nvSpPr>
          <p:cNvPr id="601" name="Google Shape;601;p68"/>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02" name="Google Shape;602;p68"/>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3" name="Google Shape;603;p68"/>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4" name="Google Shape;604;p68"/>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5" name="Google Shape;605;p68"/>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6" name="Google Shape;606;p68"/>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7" name="Google Shape;607;p68"/>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8" name="Google Shape;608;p68"/>
          <p:cNvSpPr txBox="1"/>
          <p:nvPr>
            <p:ph idx="8"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9" name="Google Shape;609;p68"/>
          <p:cNvSpPr/>
          <p:nvPr>
            <p:ph idx="9" type="pic"/>
          </p:nvPr>
        </p:nvSpPr>
        <p:spPr>
          <a:xfrm>
            <a:off x="616639" y="2669177"/>
            <a:ext cx="365700" cy="365700"/>
          </a:xfrm>
          <a:prstGeom prst="rect">
            <a:avLst/>
          </a:prstGeom>
          <a:noFill/>
          <a:ln>
            <a:noFill/>
          </a:ln>
        </p:spPr>
      </p:sp>
      <p:sp>
        <p:nvSpPr>
          <p:cNvPr id="610" name="Google Shape;610;p68"/>
          <p:cNvSpPr/>
          <p:nvPr>
            <p:ph idx="13" type="pic"/>
          </p:nvPr>
        </p:nvSpPr>
        <p:spPr>
          <a:xfrm>
            <a:off x="616639" y="3583577"/>
            <a:ext cx="365700" cy="365700"/>
          </a:xfrm>
          <a:prstGeom prst="rect">
            <a:avLst/>
          </a:prstGeom>
          <a:noFill/>
          <a:ln>
            <a:noFill/>
          </a:ln>
        </p:spPr>
      </p:sp>
      <p:sp>
        <p:nvSpPr>
          <p:cNvPr id="611" name="Google Shape;611;p68"/>
          <p:cNvSpPr/>
          <p:nvPr>
            <p:ph idx="14" type="pic"/>
          </p:nvPr>
        </p:nvSpPr>
        <p:spPr>
          <a:xfrm>
            <a:off x="616639" y="4565710"/>
            <a:ext cx="365700" cy="365700"/>
          </a:xfrm>
          <a:prstGeom prst="rect">
            <a:avLst/>
          </a:prstGeom>
          <a:noFill/>
          <a:ln>
            <a:noFill/>
          </a:ln>
        </p:spPr>
      </p:sp>
      <p:sp>
        <p:nvSpPr>
          <p:cNvPr id="612" name="Google Shape;612;p6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613" name="Shape 613"/>
        <p:cNvGrpSpPr/>
        <p:nvPr/>
      </p:nvGrpSpPr>
      <p:grpSpPr>
        <a:xfrm>
          <a:off x="0" y="0"/>
          <a:ext cx="0" cy="0"/>
          <a:chOff x="0" y="0"/>
          <a:chExt cx="0" cy="0"/>
        </a:xfrm>
      </p:grpSpPr>
      <p:sp>
        <p:nvSpPr>
          <p:cNvPr id="614" name="Google Shape;614;p69"/>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5" name="Google Shape;615;p69"/>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6" name="Google Shape;616;p69"/>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617" name="Google Shape;617;p69"/>
          <p:cNvSpPr/>
          <p:nvPr/>
        </p:nvSpPr>
        <p:spPr>
          <a:xfrm>
            <a:off x="8729802" y="3930649"/>
            <a:ext cx="2458500" cy="2007300"/>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8" name="Google Shape;618;p69"/>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9" name="Google Shape;619;p69"/>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0" name="Google Shape;620;p69"/>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21" name="Google Shape;621;p69"/>
          <p:cNvSpPr txBox="1"/>
          <p:nvPr>
            <p:ph idx="1" type="body"/>
          </p:nvPr>
        </p:nvSpPr>
        <p:spPr>
          <a:xfrm>
            <a:off x="6463894" y="2277695"/>
            <a:ext cx="5398200" cy="1187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22" name="Google Shape;622;p6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23" name="Google Shape;623;p6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624" name="Shape 624"/>
        <p:cNvGrpSpPr/>
        <p:nvPr/>
      </p:nvGrpSpPr>
      <p:grpSpPr>
        <a:xfrm>
          <a:off x="0" y="0"/>
          <a:ext cx="0" cy="0"/>
          <a:chOff x="0" y="0"/>
          <a:chExt cx="0" cy="0"/>
        </a:xfrm>
      </p:grpSpPr>
      <p:sp>
        <p:nvSpPr>
          <p:cNvPr id="625" name="Google Shape;625;p70"/>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6" name="Google Shape;626;p70"/>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27" name="Google Shape;627;p70"/>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628" name="Google Shape;628;p70"/>
          <p:cNvSpPr/>
          <p:nvPr>
            <p:ph idx="2" type="pic"/>
          </p:nvPr>
        </p:nvSpPr>
        <p:spPr>
          <a:xfrm>
            <a:off x="8095047" y="1257696"/>
            <a:ext cx="2124300" cy="4571400"/>
          </a:xfrm>
          <a:prstGeom prst="roundRect">
            <a:avLst>
              <a:gd fmla="val 10302" name="adj"/>
            </a:avLst>
          </a:prstGeom>
          <a:solidFill>
            <a:schemeClr val="lt2"/>
          </a:solidFill>
          <a:ln>
            <a:noFill/>
          </a:ln>
        </p:spPr>
      </p:sp>
      <p:sp>
        <p:nvSpPr>
          <p:cNvPr id="629" name="Google Shape;629;p70"/>
          <p:cNvSpPr txBox="1"/>
          <p:nvPr>
            <p:ph idx="1" type="body"/>
          </p:nvPr>
        </p:nvSpPr>
        <p:spPr>
          <a:xfrm>
            <a:off x="616639" y="2385835"/>
            <a:ext cx="5817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0" name="Google Shape;630;p70"/>
          <p:cNvSpPr txBox="1"/>
          <p:nvPr>
            <p:ph idx="3" type="body"/>
          </p:nvPr>
        </p:nvSpPr>
        <p:spPr>
          <a:xfrm>
            <a:off x="616639" y="1472184"/>
            <a:ext cx="67212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1" name="Google Shape;631;p7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632" name="Shape 632"/>
        <p:cNvGrpSpPr/>
        <p:nvPr/>
      </p:nvGrpSpPr>
      <p:grpSpPr>
        <a:xfrm>
          <a:off x="0" y="0"/>
          <a:ext cx="0" cy="0"/>
          <a:chOff x="0" y="0"/>
          <a:chExt cx="0" cy="0"/>
        </a:xfrm>
      </p:grpSpPr>
      <p:sp>
        <p:nvSpPr>
          <p:cNvPr id="633" name="Google Shape;633;p71"/>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634" name="Google Shape;634;p71"/>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635" name="Google Shape;635;p71"/>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636" name="Google Shape;636;p71"/>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637" name="Google Shape;637;p71"/>
          <p:cNvSpPr/>
          <p:nvPr>
            <p:ph idx="2" type="pic"/>
          </p:nvPr>
        </p:nvSpPr>
        <p:spPr>
          <a:xfrm>
            <a:off x="5146901" y="1993899"/>
            <a:ext cx="2048100" cy="4379100"/>
          </a:xfrm>
          <a:prstGeom prst="rect">
            <a:avLst/>
          </a:prstGeom>
          <a:noFill/>
          <a:ln>
            <a:noFill/>
          </a:ln>
        </p:spPr>
      </p:sp>
      <p:sp>
        <p:nvSpPr>
          <p:cNvPr id="638" name="Google Shape;638;p71"/>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39" name="Google Shape;639;p71"/>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0" name="Google Shape;640;p71"/>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1" name="Google Shape;641;p71"/>
          <p:cNvSpPr txBox="1"/>
          <p:nvPr>
            <p:ph idx="5" type="body"/>
          </p:nvPr>
        </p:nvSpPr>
        <p:spPr>
          <a:xfrm>
            <a:off x="616639" y="2385835"/>
            <a:ext cx="42567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2" name="Google Shape;642;p71"/>
          <p:cNvSpPr txBox="1"/>
          <p:nvPr>
            <p:ph idx="6" type="body"/>
          </p:nvPr>
        </p:nvSpPr>
        <p:spPr>
          <a:xfrm>
            <a:off x="616639" y="1472184"/>
            <a:ext cx="42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3" name="Google Shape;643;p71"/>
          <p:cNvSpPr/>
          <p:nvPr>
            <p:ph idx="7" type="pic"/>
          </p:nvPr>
        </p:nvSpPr>
        <p:spPr>
          <a:xfrm>
            <a:off x="8146954" y="2518389"/>
            <a:ext cx="365700" cy="365700"/>
          </a:xfrm>
          <a:prstGeom prst="rect">
            <a:avLst/>
          </a:prstGeom>
          <a:noFill/>
          <a:ln>
            <a:noFill/>
          </a:ln>
        </p:spPr>
      </p:sp>
      <p:sp>
        <p:nvSpPr>
          <p:cNvPr id="644" name="Google Shape;644;p71"/>
          <p:cNvSpPr/>
          <p:nvPr>
            <p:ph idx="8" type="pic"/>
          </p:nvPr>
        </p:nvSpPr>
        <p:spPr>
          <a:xfrm>
            <a:off x="8146954" y="3860390"/>
            <a:ext cx="365700" cy="365700"/>
          </a:xfrm>
          <a:prstGeom prst="rect">
            <a:avLst/>
          </a:prstGeom>
          <a:noFill/>
          <a:ln>
            <a:noFill/>
          </a:ln>
        </p:spPr>
      </p:sp>
      <p:sp>
        <p:nvSpPr>
          <p:cNvPr id="645" name="Google Shape;645;p71"/>
          <p:cNvSpPr/>
          <p:nvPr>
            <p:ph idx="9" type="pic"/>
          </p:nvPr>
        </p:nvSpPr>
        <p:spPr>
          <a:xfrm>
            <a:off x="8146954" y="5179070"/>
            <a:ext cx="365700" cy="365700"/>
          </a:xfrm>
          <a:prstGeom prst="rect">
            <a:avLst/>
          </a:prstGeom>
          <a:noFill/>
          <a:ln>
            <a:noFill/>
          </a:ln>
        </p:spPr>
      </p:sp>
      <p:sp>
        <p:nvSpPr>
          <p:cNvPr id="646" name="Google Shape;646;p7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66" name="Shape 66"/>
        <p:cNvGrpSpPr/>
        <p:nvPr/>
      </p:nvGrpSpPr>
      <p:grpSpPr>
        <a:xfrm>
          <a:off x="0" y="0"/>
          <a:ext cx="0" cy="0"/>
          <a:chOff x="0" y="0"/>
          <a:chExt cx="0" cy="0"/>
        </a:xfrm>
      </p:grpSpPr>
      <p:sp>
        <p:nvSpPr>
          <p:cNvPr id="67" name="Google Shape;67;p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 name="Google Shape;68;p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9" name="Google Shape;69;p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70" name="Google Shape;70;p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71" name="Google Shape;71;p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72" name="Google Shape;72;p8"/>
          <p:cNvSpPr/>
          <p:nvPr>
            <p:ph idx="2" type="pic"/>
          </p:nvPr>
        </p:nvSpPr>
        <p:spPr>
          <a:xfrm>
            <a:off x="5976150" y="1872375"/>
            <a:ext cx="5027700" cy="3261900"/>
          </a:xfrm>
          <a:prstGeom prst="rect">
            <a:avLst/>
          </a:prstGeom>
          <a:solidFill>
            <a:srgbClr val="F2F2F2"/>
          </a:solidFill>
          <a:ln>
            <a:noFill/>
          </a:ln>
        </p:spPr>
      </p:sp>
      <p:sp>
        <p:nvSpPr>
          <p:cNvPr id="73" name="Google Shape;73;p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4" name="Google Shape;74;p8"/>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647" name="Shape 647"/>
        <p:cNvGrpSpPr/>
        <p:nvPr/>
      </p:nvGrpSpPr>
      <p:grpSpPr>
        <a:xfrm>
          <a:off x="0" y="0"/>
          <a:ext cx="0" cy="0"/>
          <a:chOff x="0" y="0"/>
          <a:chExt cx="0" cy="0"/>
        </a:xfrm>
      </p:grpSpPr>
      <p:sp>
        <p:nvSpPr>
          <p:cNvPr id="648" name="Google Shape;648;p72"/>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49" name="Google Shape;649;p72"/>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rgbClr val="000000"/>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9pPr>
          </a:lstStyle>
          <a:p/>
        </p:txBody>
      </p:sp>
      <p:sp>
        <p:nvSpPr>
          <p:cNvPr id="650" name="Google Shape;650;p72"/>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1" name="Google Shape;651;p72"/>
          <p:cNvSpPr txBox="1"/>
          <p:nvPr>
            <p:ph idx="2"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2" name="Google Shape;652;p72"/>
          <p:cNvSpPr txBox="1"/>
          <p:nvPr>
            <p:ph idx="3"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653" name="Google Shape;653;p72"/>
          <p:cNvSpPr txBox="1"/>
          <p:nvPr>
            <p:ph idx="4"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4" name="Google Shape;654;p72"/>
          <p:cNvSpPr txBox="1"/>
          <p:nvPr>
            <p:ph idx="5"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655" name="Google Shape;655;p72"/>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6" name="Google Shape;656;p72"/>
          <p:cNvSpPr txBox="1"/>
          <p:nvPr>
            <p:ph idx="6"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7" name="Google Shape;657;p72"/>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8" name="Google Shape;658;p72"/>
          <p:cNvSpPr txBox="1"/>
          <p:nvPr>
            <p:ph idx="7"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9" name="Google Shape;659;p7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660" name="Shape 660"/>
        <p:cNvGrpSpPr/>
        <p:nvPr/>
      </p:nvGrpSpPr>
      <p:grpSpPr>
        <a:xfrm>
          <a:off x="0" y="0"/>
          <a:ext cx="0" cy="0"/>
          <a:chOff x="0" y="0"/>
          <a:chExt cx="0" cy="0"/>
        </a:xfrm>
      </p:grpSpPr>
      <p:sp>
        <p:nvSpPr>
          <p:cNvPr id="661" name="Google Shape;661;p73"/>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2" name="Google Shape;662;p73"/>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63" name="Google Shape;663;p73"/>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4" name="Google Shape;664;p73"/>
          <p:cNvSpPr txBox="1"/>
          <p:nvPr>
            <p:ph idx="2"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5" name="Google Shape;665;p73"/>
          <p:cNvSpPr txBox="1"/>
          <p:nvPr>
            <p:ph idx="3"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6" name="Google Shape;666;p73"/>
          <p:cNvSpPr txBox="1"/>
          <p:nvPr>
            <p:ph idx="4"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7" name="Google Shape;667;p73"/>
          <p:cNvSpPr txBox="1"/>
          <p:nvPr>
            <p:ph idx="5"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68" name="Google Shape;668;p73"/>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9" name="Google Shape;669;p73"/>
          <p:cNvSpPr txBox="1"/>
          <p:nvPr>
            <p:ph idx="6"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0" name="Google Shape;670;p73"/>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1" name="Google Shape;671;p73"/>
          <p:cNvSpPr txBox="1"/>
          <p:nvPr>
            <p:ph idx="7"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2" name="Google Shape;672;p73"/>
          <p:cNvSpPr txBox="1"/>
          <p:nvPr>
            <p:ph idx="8"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73" name="Google Shape;673;p73"/>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4" name="Google Shape;674;p73"/>
          <p:cNvSpPr txBox="1"/>
          <p:nvPr>
            <p:ph idx="9"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5" name="Google Shape;675;p7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676" name="Shape 676"/>
        <p:cNvGrpSpPr/>
        <p:nvPr/>
      </p:nvGrpSpPr>
      <p:grpSpPr>
        <a:xfrm>
          <a:off x="0" y="0"/>
          <a:ext cx="0" cy="0"/>
          <a:chOff x="0" y="0"/>
          <a:chExt cx="0" cy="0"/>
        </a:xfrm>
      </p:grpSpPr>
      <p:sp>
        <p:nvSpPr>
          <p:cNvPr id="677" name="Google Shape;677;p74"/>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78" name="Google Shape;678;p74"/>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9" name="Google Shape;679;p74"/>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0" name="Google Shape;680;p74"/>
          <p:cNvSpPr txBox="1"/>
          <p:nvPr>
            <p:ph idx="2"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681" name="Google Shape;681;p74"/>
          <p:cNvSpPr txBox="1"/>
          <p:nvPr>
            <p:ph idx="3"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2" name="Google Shape;682;p74"/>
          <p:cNvSpPr txBox="1"/>
          <p:nvPr>
            <p:ph idx="4"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3" name="Google Shape;683;p74"/>
          <p:cNvSpPr txBox="1"/>
          <p:nvPr>
            <p:ph idx="5"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4" name="Google Shape;684;p74"/>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5" name="Google Shape;685;p74"/>
          <p:cNvSpPr txBox="1"/>
          <p:nvPr>
            <p:ph idx="6"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6" name="Google Shape;686;p74"/>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7" name="Google Shape;687;p74"/>
          <p:cNvSpPr txBox="1"/>
          <p:nvPr>
            <p:ph idx="7"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8" name="Google Shape;688;p74"/>
          <p:cNvSpPr txBox="1"/>
          <p:nvPr>
            <p:ph idx="8"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9" name="Google Shape;689;p74"/>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0" name="Google Shape;690;p74"/>
          <p:cNvSpPr txBox="1"/>
          <p:nvPr>
            <p:ph idx="9"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1" name="Google Shape;691;p74"/>
          <p:cNvSpPr txBox="1"/>
          <p:nvPr>
            <p:ph idx="13"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92" name="Google Shape;692;p74"/>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3" name="Google Shape;693;p74"/>
          <p:cNvSpPr txBox="1"/>
          <p:nvPr>
            <p:ph idx="14"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4" name="Google Shape;694;p7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695" name="Shape 695"/>
        <p:cNvGrpSpPr/>
        <p:nvPr/>
      </p:nvGrpSpPr>
      <p:grpSpPr>
        <a:xfrm>
          <a:off x="0" y="0"/>
          <a:ext cx="0" cy="0"/>
          <a:chOff x="0" y="0"/>
          <a:chExt cx="0" cy="0"/>
        </a:xfrm>
      </p:grpSpPr>
      <p:sp>
        <p:nvSpPr>
          <p:cNvPr id="696" name="Google Shape;696;p75"/>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697" name="Google Shape;697;p75"/>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8" name="Google Shape;698;p75"/>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9" name="Google Shape;699;p75"/>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0" name="Google Shape;700;p75"/>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1" name="Google Shape;701;p75"/>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2" name="Google Shape;702;p75"/>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3" name="Google Shape;703;p75"/>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4" name="Google Shape;704;p75"/>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5" name="Google Shape;705;p75"/>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6" name="Google Shape;706;p75"/>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7" name="Google Shape;707;p75"/>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8" name="Google Shape;708;p75"/>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9" name="Google Shape;709;p75"/>
          <p:cNvSpPr txBox="1"/>
          <p:nvPr>
            <p:ph idx="7" type="body"/>
          </p:nvPr>
        </p:nvSpPr>
        <p:spPr>
          <a:xfrm>
            <a:off x="620331" y="2358871"/>
            <a:ext cx="3708600" cy="3423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10" name="Google Shape;710;p75"/>
          <p:cNvSpPr txBox="1"/>
          <p:nvPr>
            <p:ph idx="8"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11" name="Google Shape;711;p7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712" name="Shape 712"/>
        <p:cNvGrpSpPr/>
        <p:nvPr/>
      </p:nvGrpSpPr>
      <p:grpSpPr>
        <a:xfrm>
          <a:off x="0" y="0"/>
          <a:ext cx="0" cy="0"/>
          <a:chOff x="0" y="0"/>
          <a:chExt cx="0" cy="0"/>
        </a:xfrm>
      </p:grpSpPr>
      <p:sp>
        <p:nvSpPr>
          <p:cNvPr id="713" name="Google Shape;713;p76"/>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714" name="Google Shape;714;p76"/>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715" name="Google Shape;715;p76"/>
          <p:cNvSpPr/>
          <p:nvPr>
            <p:ph idx="2" type="pic"/>
          </p:nvPr>
        </p:nvSpPr>
        <p:spPr>
          <a:xfrm>
            <a:off x="6093644" y="3431357"/>
            <a:ext cx="6096000" cy="3429000"/>
          </a:xfrm>
          <a:prstGeom prst="rect">
            <a:avLst/>
          </a:prstGeom>
          <a:noFill/>
          <a:ln>
            <a:noFill/>
          </a:ln>
        </p:spPr>
      </p:sp>
      <p:sp>
        <p:nvSpPr>
          <p:cNvPr id="716" name="Google Shape;716;p76"/>
          <p:cNvSpPr/>
          <p:nvPr>
            <p:ph idx="3" type="pic"/>
          </p:nvPr>
        </p:nvSpPr>
        <p:spPr>
          <a:xfrm>
            <a:off x="6096000" y="-4715"/>
            <a:ext cx="6096000" cy="3429000"/>
          </a:xfrm>
          <a:prstGeom prst="rect">
            <a:avLst/>
          </a:prstGeom>
          <a:noFill/>
          <a:ln>
            <a:noFill/>
          </a:ln>
        </p:spPr>
      </p:sp>
      <p:sp>
        <p:nvSpPr>
          <p:cNvPr id="717" name="Google Shape;717;p76"/>
          <p:cNvSpPr/>
          <p:nvPr>
            <p:ph idx="4" type="pic"/>
          </p:nvPr>
        </p:nvSpPr>
        <p:spPr>
          <a:xfrm>
            <a:off x="-1571" y="3431357"/>
            <a:ext cx="6096000" cy="3429000"/>
          </a:xfrm>
          <a:prstGeom prst="rect">
            <a:avLst/>
          </a:prstGeom>
          <a:noFill/>
          <a:ln>
            <a:noFill/>
          </a:ln>
        </p:spPr>
      </p:sp>
      <p:sp>
        <p:nvSpPr>
          <p:cNvPr id="718" name="Google Shape;718;p76"/>
          <p:cNvSpPr/>
          <p:nvPr>
            <p:ph idx="5" type="pic"/>
          </p:nvPr>
        </p:nvSpPr>
        <p:spPr>
          <a:xfrm>
            <a:off x="-9425" y="-4715"/>
            <a:ext cx="6096000" cy="3429000"/>
          </a:xfrm>
          <a:prstGeom prst="rect">
            <a:avLst/>
          </a:prstGeom>
          <a:noFill/>
          <a:ln>
            <a:noFill/>
          </a:ln>
        </p:spPr>
      </p:sp>
      <p:sp>
        <p:nvSpPr>
          <p:cNvPr id="719" name="Google Shape;719;p76"/>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0" name="Google Shape;720;p76"/>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1" name="Google Shape;721;p76"/>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2" name="Google Shape;722;p76"/>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723" name="Shape 723"/>
        <p:cNvGrpSpPr/>
        <p:nvPr/>
      </p:nvGrpSpPr>
      <p:grpSpPr>
        <a:xfrm>
          <a:off x="0" y="0"/>
          <a:ext cx="0" cy="0"/>
          <a:chOff x="0" y="0"/>
          <a:chExt cx="0" cy="0"/>
        </a:xfrm>
      </p:grpSpPr>
      <p:sp>
        <p:nvSpPr>
          <p:cNvPr id="724" name="Google Shape;724;p77"/>
          <p:cNvSpPr/>
          <p:nvPr/>
        </p:nvSpPr>
        <p:spPr>
          <a:xfrm>
            <a:off x="7243197" y="4554269"/>
            <a:ext cx="3974100" cy="538200"/>
          </a:xfrm>
          <a:prstGeom prst="roundRect">
            <a:avLst>
              <a:gd fmla="val 50000" name="adj"/>
            </a:avLst>
          </a:prstGeom>
          <a:solidFill>
            <a:schemeClr val="accent4">
              <a:alpha val="8353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5" name="Google Shape;725;p77"/>
          <p:cNvSpPr/>
          <p:nvPr/>
        </p:nvSpPr>
        <p:spPr>
          <a:xfrm>
            <a:off x="974582" y="4554269"/>
            <a:ext cx="2960100" cy="538200"/>
          </a:xfrm>
          <a:prstGeom prst="roundRect">
            <a:avLst>
              <a:gd fmla="val 50000" name="adj"/>
            </a:avLst>
          </a:prstGeom>
          <a:solidFill>
            <a:schemeClr val="accent3">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6" name="Google Shape;726;p77"/>
          <p:cNvSpPr/>
          <p:nvPr/>
        </p:nvSpPr>
        <p:spPr>
          <a:xfrm>
            <a:off x="3033393" y="4554269"/>
            <a:ext cx="5100900" cy="538200"/>
          </a:xfrm>
          <a:prstGeom prst="roundRect">
            <a:avLst>
              <a:gd fmla="val 50000" name="adj"/>
            </a:avLst>
          </a:prstGeom>
          <a:solidFill>
            <a:schemeClr val="accent2">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7" name="Google Shape;727;p77"/>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28" name="Google Shape;728;p7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729" name="Shape 729"/>
        <p:cNvGrpSpPr/>
        <p:nvPr/>
      </p:nvGrpSpPr>
      <p:grpSpPr>
        <a:xfrm>
          <a:off x="0" y="0"/>
          <a:ext cx="0" cy="0"/>
          <a:chOff x="0" y="0"/>
          <a:chExt cx="0" cy="0"/>
        </a:xfrm>
      </p:grpSpPr>
      <p:sp>
        <p:nvSpPr>
          <p:cNvPr id="730" name="Google Shape;730;p78"/>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1" name="Google Shape;731;p78"/>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2" name="Google Shape;732;p78"/>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3" name="Google Shape;733;p78"/>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4" name="Google Shape;734;p78"/>
          <p:cNvSpPr txBox="1"/>
          <p:nvPr>
            <p:ph idx="5"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35" name="Google Shape;735;p78"/>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6" name="Google Shape;736;p78"/>
          <p:cNvSpPr/>
          <p:nvPr>
            <p:ph idx="6" type="pic"/>
          </p:nvPr>
        </p:nvSpPr>
        <p:spPr>
          <a:xfrm>
            <a:off x="2440875" y="2654049"/>
            <a:ext cx="2015400" cy="2015400"/>
          </a:xfrm>
          <a:prstGeom prst="rect">
            <a:avLst/>
          </a:prstGeom>
          <a:solidFill>
            <a:srgbClr val="F2F2F2"/>
          </a:solidFill>
          <a:ln>
            <a:noFill/>
          </a:ln>
        </p:spPr>
      </p:sp>
      <p:sp>
        <p:nvSpPr>
          <p:cNvPr id="737" name="Google Shape;737;p78"/>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8" name="Google Shape;738;p78"/>
          <p:cNvSpPr/>
          <p:nvPr>
            <p:ph idx="7" type="pic"/>
          </p:nvPr>
        </p:nvSpPr>
        <p:spPr>
          <a:xfrm>
            <a:off x="8367113" y="2654049"/>
            <a:ext cx="2015400" cy="2015400"/>
          </a:xfrm>
          <a:prstGeom prst="rect">
            <a:avLst/>
          </a:prstGeom>
          <a:solidFill>
            <a:srgbClr val="F2F2F2"/>
          </a:solidFill>
          <a:ln>
            <a:noFill/>
          </a:ln>
        </p:spPr>
      </p:sp>
      <p:sp>
        <p:nvSpPr>
          <p:cNvPr id="739" name="Google Shape;739;p7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740" name="Shape 740"/>
        <p:cNvGrpSpPr/>
        <p:nvPr/>
      </p:nvGrpSpPr>
      <p:grpSpPr>
        <a:xfrm>
          <a:off x="0" y="0"/>
          <a:ext cx="0" cy="0"/>
          <a:chOff x="0" y="0"/>
          <a:chExt cx="0" cy="0"/>
        </a:xfrm>
      </p:grpSpPr>
      <p:sp>
        <p:nvSpPr>
          <p:cNvPr id="741" name="Google Shape;741;p79"/>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2" name="Google Shape;742;p79"/>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3" name="Google Shape;743;p79"/>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4" name="Google Shape;744;p79"/>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5" name="Google Shape;745;p79"/>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6" name="Google Shape;746;p79"/>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7" name="Google Shape;747;p79"/>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8" name="Google Shape;748;p79"/>
          <p:cNvSpPr/>
          <p:nvPr>
            <p:ph idx="7" type="pic"/>
          </p:nvPr>
        </p:nvSpPr>
        <p:spPr>
          <a:xfrm>
            <a:off x="1711670" y="2790201"/>
            <a:ext cx="1833000" cy="1833000"/>
          </a:xfrm>
          <a:prstGeom prst="rect">
            <a:avLst/>
          </a:prstGeom>
          <a:solidFill>
            <a:srgbClr val="F2F2F2"/>
          </a:solidFill>
          <a:ln>
            <a:noFill/>
          </a:ln>
        </p:spPr>
      </p:sp>
      <p:sp>
        <p:nvSpPr>
          <p:cNvPr id="749" name="Google Shape;749;p79"/>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0" name="Google Shape;750;p79"/>
          <p:cNvSpPr/>
          <p:nvPr>
            <p:ph idx="8" type="pic"/>
          </p:nvPr>
        </p:nvSpPr>
        <p:spPr>
          <a:xfrm>
            <a:off x="5461867" y="2790201"/>
            <a:ext cx="1833000" cy="1833000"/>
          </a:xfrm>
          <a:prstGeom prst="rect">
            <a:avLst/>
          </a:prstGeom>
          <a:solidFill>
            <a:srgbClr val="F2F2F2"/>
          </a:solidFill>
          <a:ln>
            <a:noFill/>
          </a:ln>
        </p:spPr>
      </p:sp>
      <p:sp>
        <p:nvSpPr>
          <p:cNvPr id="751" name="Google Shape;751;p79"/>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2" name="Google Shape;752;p79"/>
          <p:cNvSpPr/>
          <p:nvPr>
            <p:ph idx="9" type="pic"/>
          </p:nvPr>
        </p:nvSpPr>
        <p:spPr>
          <a:xfrm>
            <a:off x="9258364" y="2790201"/>
            <a:ext cx="1833000" cy="1833000"/>
          </a:xfrm>
          <a:prstGeom prst="rect">
            <a:avLst/>
          </a:prstGeom>
          <a:solidFill>
            <a:srgbClr val="F2F2F2"/>
          </a:solidFill>
          <a:ln>
            <a:noFill/>
          </a:ln>
        </p:spPr>
      </p:sp>
      <p:sp>
        <p:nvSpPr>
          <p:cNvPr id="753" name="Google Shape;753;p79"/>
          <p:cNvSpPr txBox="1"/>
          <p:nvPr>
            <p:ph idx="1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54" name="Google Shape;754;p7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1_Title and body_1">
    <p:spTree>
      <p:nvGrpSpPr>
        <p:cNvPr id="755" name="Shape 755"/>
        <p:cNvGrpSpPr/>
        <p:nvPr/>
      </p:nvGrpSpPr>
      <p:grpSpPr>
        <a:xfrm>
          <a:off x="0" y="0"/>
          <a:ext cx="0" cy="0"/>
          <a:chOff x="0" y="0"/>
          <a:chExt cx="0" cy="0"/>
        </a:xfrm>
      </p:grpSpPr>
      <p:sp>
        <p:nvSpPr>
          <p:cNvPr id="756" name="Google Shape;756;p8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7" name="Google Shape;757;p8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8" name="Google Shape;758;p8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59" name="Google Shape;759;p80"/>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75" name="Shape 75"/>
        <p:cNvGrpSpPr/>
        <p:nvPr/>
      </p:nvGrpSpPr>
      <p:grpSpPr>
        <a:xfrm>
          <a:off x="0" y="0"/>
          <a:ext cx="0" cy="0"/>
          <a:chOff x="0" y="0"/>
          <a:chExt cx="0" cy="0"/>
        </a:xfrm>
      </p:grpSpPr>
      <p:sp>
        <p:nvSpPr>
          <p:cNvPr id="76" name="Google Shape;76;p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 name="Google Shape;77;p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 name="Google Shape;78;p9"/>
          <p:cNvSpPr txBox="1"/>
          <p:nvPr>
            <p:ph idx="1" type="body"/>
          </p:nvPr>
        </p:nvSpPr>
        <p:spPr>
          <a:xfrm>
            <a:off x="1516514" y="2452118"/>
            <a:ext cx="2886184" cy="1823536"/>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79" name="Google Shape;79;p9"/>
          <p:cNvSpPr txBox="1"/>
          <p:nvPr>
            <p:ph idx="2" type="body"/>
          </p:nvPr>
        </p:nvSpPr>
        <p:spPr>
          <a:xfrm>
            <a:off x="1519939" y="4059002"/>
            <a:ext cx="2882759" cy="176507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0" name="Google Shape;80;p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1" name="Google Shape;81;p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 name="Google Shape;82;p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 name="Google Shape;83;p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 name="Google Shape;84;p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5" name="Google Shape;85;p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6" name="Google Shape;86;p9"/>
          <p:cNvSpPr/>
          <p:nvPr>
            <p:ph idx="9" type="pic"/>
          </p:nvPr>
        </p:nvSpPr>
        <p:spPr>
          <a:xfrm>
            <a:off x="5723645" y="2364629"/>
            <a:ext cx="1005900" cy="1005900"/>
          </a:xfrm>
          <a:prstGeom prst="rect">
            <a:avLst/>
          </a:prstGeom>
          <a:noFill/>
          <a:ln>
            <a:noFill/>
          </a:ln>
        </p:spPr>
      </p:sp>
      <p:sp>
        <p:nvSpPr>
          <p:cNvPr id="87" name="Google Shape;87;p9"/>
          <p:cNvSpPr/>
          <p:nvPr>
            <p:ph idx="13" type="pic"/>
          </p:nvPr>
        </p:nvSpPr>
        <p:spPr>
          <a:xfrm>
            <a:off x="5723645" y="3731213"/>
            <a:ext cx="1005900" cy="1005900"/>
          </a:xfrm>
          <a:prstGeom prst="rect">
            <a:avLst/>
          </a:prstGeom>
          <a:noFill/>
          <a:ln>
            <a:noFill/>
          </a:ln>
        </p:spPr>
      </p:sp>
      <p:sp>
        <p:nvSpPr>
          <p:cNvPr id="88" name="Google Shape;88;p9"/>
          <p:cNvSpPr/>
          <p:nvPr>
            <p:ph idx="14" type="pic"/>
          </p:nvPr>
        </p:nvSpPr>
        <p:spPr>
          <a:xfrm>
            <a:off x="5726372" y="5097797"/>
            <a:ext cx="1005900" cy="1005900"/>
          </a:xfrm>
          <a:prstGeom prst="rect">
            <a:avLst/>
          </a:prstGeom>
          <a:noFill/>
          <a:ln>
            <a:noFill/>
          </a:ln>
        </p:spPr>
      </p:sp>
      <p:sp>
        <p:nvSpPr>
          <p:cNvPr id="89" name="Google Shape;89;p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0" name="Google Shape;90;p9"/>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91" name="Shape 91"/>
        <p:cNvGrpSpPr/>
        <p:nvPr/>
      </p:nvGrpSpPr>
      <p:grpSpPr>
        <a:xfrm>
          <a:off x="0" y="0"/>
          <a:ext cx="0" cy="0"/>
          <a:chOff x="0" y="0"/>
          <a:chExt cx="0" cy="0"/>
        </a:xfrm>
      </p:grpSpPr>
      <p:sp>
        <p:nvSpPr>
          <p:cNvPr id="92" name="Google Shape;92;p1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3" name="Google Shape;93;p1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8.xml"/><Relationship Id="rId20" Type="http://schemas.openxmlformats.org/officeDocument/2006/relationships/slideLayout" Target="../slideLayouts/slideLayout18.xml"/><Relationship Id="rId42" Type="http://schemas.openxmlformats.org/officeDocument/2006/relationships/theme" Target="../theme/theme2.xml"/><Relationship Id="rId41" Type="http://schemas.openxmlformats.org/officeDocument/2006/relationships/slideLayout" Target="../slideLayouts/slideLayout39.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1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6" Type="http://schemas.openxmlformats.org/officeDocument/2006/relationships/slideLayout" Target="../slideLayouts/slideLayout24.xml"/><Relationship Id="rId25" Type="http://schemas.openxmlformats.org/officeDocument/2006/relationships/slideLayout" Target="../slideLayouts/slideLayout23.xml"/><Relationship Id="rId28" Type="http://schemas.openxmlformats.org/officeDocument/2006/relationships/slideLayout" Target="../slideLayouts/slideLayout26.xml"/><Relationship Id="rId27" Type="http://schemas.openxmlformats.org/officeDocument/2006/relationships/slideLayout" Target="../slideLayouts/slideLayout25.xml"/><Relationship Id="rId5" Type="http://schemas.openxmlformats.org/officeDocument/2006/relationships/slideLayout" Target="../slideLayouts/slideLayout3.xml"/><Relationship Id="rId6" Type="http://schemas.openxmlformats.org/officeDocument/2006/relationships/slideLayout" Target="../slideLayouts/slideLayout4.xml"/><Relationship Id="rId29" Type="http://schemas.openxmlformats.org/officeDocument/2006/relationships/slideLayout" Target="../slideLayouts/slideLayout27.xml"/><Relationship Id="rId7" Type="http://schemas.openxmlformats.org/officeDocument/2006/relationships/slideLayout" Target="../slideLayouts/slideLayout5.xml"/><Relationship Id="rId8" Type="http://schemas.openxmlformats.org/officeDocument/2006/relationships/slideLayout" Target="../slideLayouts/slideLayout6.xml"/><Relationship Id="rId31" Type="http://schemas.openxmlformats.org/officeDocument/2006/relationships/slideLayout" Target="../slideLayouts/slideLayout29.xml"/><Relationship Id="rId30" Type="http://schemas.openxmlformats.org/officeDocument/2006/relationships/slideLayout" Target="../slideLayouts/slideLayout28.xml"/><Relationship Id="rId11" Type="http://schemas.openxmlformats.org/officeDocument/2006/relationships/slideLayout" Target="../slideLayouts/slideLayout9.xml"/><Relationship Id="rId33" Type="http://schemas.openxmlformats.org/officeDocument/2006/relationships/slideLayout" Target="../slideLayouts/slideLayout31.xml"/><Relationship Id="rId10" Type="http://schemas.openxmlformats.org/officeDocument/2006/relationships/slideLayout" Target="../slideLayouts/slideLayout8.xml"/><Relationship Id="rId32" Type="http://schemas.openxmlformats.org/officeDocument/2006/relationships/slideLayout" Target="../slideLayouts/slideLayout30.xml"/><Relationship Id="rId13" Type="http://schemas.openxmlformats.org/officeDocument/2006/relationships/slideLayout" Target="../slideLayouts/slideLayout11.xml"/><Relationship Id="rId35" Type="http://schemas.openxmlformats.org/officeDocument/2006/relationships/slideLayout" Target="../slideLayouts/slideLayout33.xml"/><Relationship Id="rId12" Type="http://schemas.openxmlformats.org/officeDocument/2006/relationships/slideLayout" Target="../slideLayouts/slideLayout10.xml"/><Relationship Id="rId34" Type="http://schemas.openxmlformats.org/officeDocument/2006/relationships/slideLayout" Target="../slideLayouts/slideLayout32.xml"/><Relationship Id="rId15" Type="http://schemas.openxmlformats.org/officeDocument/2006/relationships/slideLayout" Target="../slideLayouts/slideLayout13.xml"/><Relationship Id="rId37" Type="http://schemas.openxmlformats.org/officeDocument/2006/relationships/slideLayout" Target="../slideLayouts/slideLayout35.xml"/><Relationship Id="rId14" Type="http://schemas.openxmlformats.org/officeDocument/2006/relationships/slideLayout" Target="../slideLayouts/slideLayout12.xml"/><Relationship Id="rId36" Type="http://schemas.openxmlformats.org/officeDocument/2006/relationships/slideLayout" Target="../slideLayouts/slideLayout34.xml"/><Relationship Id="rId17" Type="http://schemas.openxmlformats.org/officeDocument/2006/relationships/slideLayout" Target="../slideLayouts/slideLayout15.xml"/><Relationship Id="rId39" Type="http://schemas.openxmlformats.org/officeDocument/2006/relationships/slideLayout" Target="../slideLayouts/slideLayout37.xml"/><Relationship Id="rId16" Type="http://schemas.openxmlformats.org/officeDocument/2006/relationships/slideLayout" Target="../slideLayouts/slideLayout14.xml"/><Relationship Id="rId38" Type="http://schemas.openxmlformats.org/officeDocument/2006/relationships/slideLayout" Target="../slideLayouts/slideLayout36.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77.xml"/><Relationship Id="rId20" Type="http://schemas.openxmlformats.org/officeDocument/2006/relationships/slideLayout" Target="../slideLayouts/slideLayout57.xml"/><Relationship Id="rId42" Type="http://schemas.openxmlformats.org/officeDocument/2006/relationships/theme" Target="../theme/theme1.xml"/><Relationship Id="rId41" Type="http://schemas.openxmlformats.org/officeDocument/2006/relationships/slideLayout" Target="../slideLayouts/slideLayout78.xml"/><Relationship Id="rId22" Type="http://schemas.openxmlformats.org/officeDocument/2006/relationships/slideLayout" Target="../slideLayouts/slideLayout59.xml"/><Relationship Id="rId21" Type="http://schemas.openxmlformats.org/officeDocument/2006/relationships/slideLayout" Target="../slideLayouts/slideLayout58.xml"/><Relationship Id="rId24" Type="http://schemas.openxmlformats.org/officeDocument/2006/relationships/slideLayout" Target="../slideLayouts/slideLayout61.xml"/><Relationship Id="rId23" Type="http://schemas.openxmlformats.org/officeDocument/2006/relationships/slideLayout" Target="../slideLayouts/slideLayout60.xml"/><Relationship Id="rId1" Type="http://schemas.openxmlformats.org/officeDocument/2006/relationships/image" Target="../media/image11.png"/><Relationship Id="rId2" Type="http://schemas.openxmlformats.org/officeDocument/2006/relationships/image" Target="../media/image2.png"/><Relationship Id="rId3" Type="http://schemas.openxmlformats.org/officeDocument/2006/relationships/slideLayout" Target="../slideLayouts/slideLayout40.xml"/><Relationship Id="rId4" Type="http://schemas.openxmlformats.org/officeDocument/2006/relationships/slideLayout" Target="../slideLayouts/slideLayout41.xml"/><Relationship Id="rId9" Type="http://schemas.openxmlformats.org/officeDocument/2006/relationships/slideLayout" Target="../slideLayouts/slideLayout46.xml"/><Relationship Id="rId26" Type="http://schemas.openxmlformats.org/officeDocument/2006/relationships/slideLayout" Target="../slideLayouts/slideLayout63.xml"/><Relationship Id="rId25" Type="http://schemas.openxmlformats.org/officeDocument/2006/relationships/slideLayout" Target="../slideLayouts/slideLayout62.xml"/><Relationship Id="rId28" Type="http://schemas.openxmlformats.org/officeDocument/2006/relationships/slideLayout" Target="../slideLayouts/slideLayout65.xml"/><Relationship Id="rId27" Type="http://schemas.openxmlformats.org/officeDocument/2006/relationships/slideLayout" Target="../slideLayouts/slideLayout64.xml"/><Relationship Id="rId5" Type="http://schemas.openxmlformats.org/officeDocument/2006/relationships/slideLayout" Target="../slideLayouts/slideLayout42.xml"/><Relationship Id="rId6" Type="http://schemas.openxmlformats.org/officeDocument/2006/relationships/slideLayout" Target="../slideLayouts/slideLayout43.xml"/><Relationship Id="rId29" Type="http://schemas.openxmlformats.org/officeDocument/2006/relationships/slideLayout" Target="../slideLayouts/slideLayout66.xml"/><Relationship Id="rId7" Type="http://schemas.openxmlformats.org/officeDocument/2006/relationships/slideLayout" Target="../slideLayouts/slideLayout44.xml"/><Relationship Id="rId8" Type="http://schemas.openxmlformats.org/officeDocument/2006/relationships/slideLayout" Target="../slideLayouts/slideLayout45.xml"/><Relationship Id="rId31" Type="http://schemas.openxmlformats.org/officeDocument/2006/relationships/slideLayout" Target="../slideLayouts/slideLayout68.xml"/><Relationship Id="rId30" Type="http://schemas.openxmlformats.org/officeDocument/2006/relationships/slideLayout" Target="../slideLayouts/slideLayout67.xml"/><Relationship Id="rId11" Type="http://schemas.openxmlformats.org/officeDocument/2006/relationships/slideLayout" Target="../slideLayouts/slideLayout48.xml"/><Relationship Id="rId33" Type="http://schemas.openxmlformats.org/officeDocument/2006/relationships/slideLayout" Target="../slideLayouts/slideLayout70.xml"/><Relationship Id="rId10" Type="http://schemas.openxmlformats.org/officeDocument/2006/relationships/slideLayout" Target="../slideLayouts/slideLayout47.xml"/><Relationship Id="rId32" Type="http://schemas.openxmlformats.org/officeDocument/2006/relationships/slideLayout" Target="../slideLayouts/slideLayout69.xml"/><Relationship Id="rId13" Type="http://schemas.openxmlformats.org/officeDocument/2006/relationships/slideLayout" Target="../slideLayouts/slideLayout50.xml"/><Relationship Id="rId35" Type="http://schemas.openxmlformats.org/officeDocument/2006/relationships/slideLayout" Target="../slideLayouts/slideLayout72.xml"/><Relationship Id="rId12" Type="http://schemas.openxmlformats.org/officeDocument/2006/relationships/slideLayout" Target="../slideLayouts/slideLayout49.xml"/><Relationship Id="rId34" Type="http://schemas.openxmlformats.org/officeDocument/2006/relationships/slideLayout" Target="../slideLayouts/slideLayout71.xml"/><Relationship Id="rId15" Type="http://schemas.openxmlformats.org/officeDocument/2006/relationships/slideLayout" Target="../slideLayouts/slideLayout52.xml"/><Relationship Id="rId37" Type="http://schemas.openxmlformats.org/officeDocument/2006/relationships/slideLayout" Target="../slideLayouts/slideLayout74.xml"/><Relationship Id="rId14" Type="http://schemas.openxmlformats.org/officeDocument/2006/relationships/slideLayout" Target="../slideLayouts/slideLayout51.xml"/><Relationship Id="rId36" Type="http://schemas.openxmlformats.org/officeDocument/2006/relationships/slideLayout" Target="../slideLayouts/slideLayout73.xml"/><Relationship Id="rId17" Type="http://schemas.openxmlformats.org/officeDocument/2006/relationships/slideLayout" Target="../slideLayouts/slideLayout54.xml"/><Relationship Id="rId39" Type="http://schemas.openxmlformats.org/officeDocument/2006/relationships/slideLayout" Target="../slideLayouts/slideLayout76.xml"/><Relationship Id="rId16" Type="http://schemas.openxmlformats.org/officeDocument/2006/relationships/slideLayout" Target="../slideLayouts/slideLayout53.xml"/><Relationship Id="rId38" Type="http://schemas.openxmlformats.org/officeDocument/2006/relationships/slideLayout" Target="../slideLayouts/slideLayout75.xml"/><Relationship Id="rId19" Type="http://schemas.openxmlformats.org/officeDocument/2006/relationships/slideLayout" Target="../slideLayouts/slideLayout56.xml"/><Relationship Id="rId18"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9" name="Shape 9"/>
        <p:cNvGrpSpPr/>
        <p:nvPr/>
      </p:nvGrpSpPr>
      <p:grpSpPr>
        <a:xfrm>
          <a:off x="0" y="0"/>
          <a:ext cx="0" cy="0"/>
          <a:chOff x="0" y="0"/>
          <a:chExt cx="0" cy="0"/>
        </a:xfrm>
      </p:grpSpPr>
      <p:sp>
        <p:nvSpPr>
          <p:cNvPr id="10" name="Google Shape;10;p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11" name="Google Shape;11;p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12" name="Google Shape;12;p1"/>
          <p:cNvPicPr preferRelativeResize="0"/>
          <p:nvPr/>
        </p:nvPicPr>
        <p:blipFill rotWithShape="1">
          <a:blip r:embed="rId2">
            <a:alphaModFix amt="60000"/>
          </a:blip>
          <a:srcRect b="0" l="0" r="0" t="0"/>
          <a:stretch/>
        </p:blipFill>
        <p:spPr>
          <a:xfrm>
            <a:off x="8623469" y="152400"/>
            <a:ext cx="3469251" cy="6355351"/>
          </a:xfrm>
          <a:prstGeom prst="rect">
            <a:avLst/>
          </a:prstGeom>
          <a:noFill/>
          <a:ln>
            <a:noFill/>
          </a:ln>
        </p:spPr>
      </p:pic>
      <p:sp>
        <p:nvSpPr>
          <p:cNvPr id="13" name="Google Shape;13;p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0" r:id="rId25"/>
    <p:sldLayoutId id="2147483671" r:id="rId26"/>
    <p:sldLayoutId id="2147483672" r:id="rId27"/>
    <p:sldLayoutId id="2147483673" r:id="rId28"/>
    <p:sldLayoutId id="2147483674" r:id="rId29"/>
    <p:sldLayoutId id="2147483675" r:id="rId30"/>
    <p:sldLayoutId id="2147483676" r:id="rId31"/>
    <p:sldLayoutId id="2147483677" r:id="rId32"/>
    <p:sldLayoutId id="2147483678" r:id="rId33"/>
    <p:sldLayoutId id="2147483679" r:id="rId34"/>
    <p:sldLayoutId id="2147483680" r:id="rId35"/>
    <p:sldLayoutId id="2147483681" r:id="rId36"/>
    <p:sldLayoutId id="2147483682" r:id="rId37"/>
    <p:sldLayoutId id="2147483683" r:id="rId38"/>
    <p:sldLayoutId id="2147483684" r:id="rId39"/>
    <p:sldLayoutId id="2147483685" r:id="rId40"/>
    <p:sldLayoutId id="2147483686"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88" name="Shape 388"/>
        <p:cNvGrpSpPr/>
        <p:nvPr/>
      </p:nvGrpSpPr>
      <p:grpSpPr>
        <a:xfrm>
          <a:off x="0" y="0"/>
          <a:ext cx="0" cy="0"/>
          <a:chOff x="0" y="0"/>
          <a:chExt cx="0" cy="0"/>
        </a:xfrm>
      </p:grpSpPr>
      <p:sp>
        <p:nvSpPr>
          <p:cNvPr id="389" name="Google Shape;389;p4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390" name="Google Shape;390;p4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391" name="Google Shape;391;p41"/>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392" name="Google Shape;392;p4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 id="2147483719" r:id="rId35"/>
    <p:sldLayoutId id="2147483720" r:id="rId36"/>
    <p:sldLayoutId id="2147483721" r:id="rId37"/>
    <p:sldLayoutId id="2147483722" r:id="rId38"/>
    <p:sldLayoutId id="2147483723" r:id="rId39"/>
    <p:sldLayoutId id="2147483724" r:id="rId40"/>
    <p:sldLayoutId id="2147483725"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0.png"/><Relationship Id="rId4" Type="http://schemas.openxmlformats.org/officeDocument/2006/relationships/image" Target="../media/image4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hyperlink" Target="https://healthhub.crestnerhealth.com/infectious-diseases/types/influenza-flu-children" TargetMode="External"/><Relationship Id="rId5" Type="http://schemas.openxmlformats.org/officeDocument/2006/relationships/hyperlink" Target="https://healthhub.crestnerhealth.com/infectious-diseases/types/influenza-flu-children?language_content_entity=e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hyperlink" Target="https://healthhub.crestnerhealth.com/wellness/healthy-living/immunization-quiz" TargetMode="External"/><Relationship Id="rId4" Type="http://schemas.openxmlformats.org/officeDocument/2006/relationships/hyperlink" Target="https://healthhub.crestnerhealth.com/influenza-vaccine" TargetMode="External"/><Relationship Id="rId5" Type="http://schemas.openxmlformats.org/officeDocument/2006/relationships/hyperlink" Target="https://healthhub.crestnerhealth.com/influenza-vaccine?language_content_entity=es" TargetMode="External"/><Relationship Id="rId6"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2.xml"/><Relationship Id="rId3" Type="http://schemas.openxmlformats.org/officeDocument/2006/relationships/image" Target="../media/image40.jpg"/><Relationship Id="rId4" Type="http://schemas.openxmlformats.org/officeDocument/2006/relationships/hyperlink" Target="https://krameshelp.webmdignite.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3.xml"/><Relationship Id="rId3" Type="http://schemas.openxmlformats.org/officeDocument/2006/relationships/image" Target="../media/image3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4.xml"/><Relationship Id="rId3" Type="http://schemas.openxmlformats.org/officeDocument/2006/relationships/image" Target="../media/image42.jpg"/><Relationship Id="rId4" Type="http://schemas.openxmlformats.org/officeDocument/2006/relationships/hyperlink" Target="https://krameshelp.webmdignite.com/" TargetMode="External"/><Relationship Id="rId5" Type="http://schemas.openxmlformats.org/officeDocument/2006/relationships/hyperlink" Target="https://healthhub.crestnerhealth.com/infectious-diseases/prevention/what-every-parent-should-know-about-vaccines" TargetMode="External"/><Relationship Id="rId6" Type="http://schemas.openxmlformats.org/officeDocument/2006/relationships/hyperlink" Target="https://healthhub.crestnerhealth.com/wellness/healthy-living/reducing-your-health-risks-vaccines" TargetMode="External"/><Relationship Id="rId7" Type="http://schemas.openxmlformats.org/officeDocument/2006/relationships/hyperlink" Target="https://healthhub.crestnerhealth.com/wellness/healthy-living/travel-vaccine-plannin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15.xml"/><Relationship Id="rId3" Type="http://schemas.openxmlformats.org/officeDocument/2006/relationships/image" Target="../media/image3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6.xml"/><Relationship Id="rId3" Type="http://schemas.openxmlformats.org/officeDocument/2006/relationships/image" Target="../media/image39.jp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 Id="rId3" Type="http://schemas.openxmlformats.org/officeDocument/2006/relationships/hyperlink" Target="https://healthhub.crestnerhealth.com/infectious-diseases/prevention/what-every-parent-should-know-about-vaccines" TargetMode="External"/><Relationship Id="rId4" Type="http://schemas.openxmlformats.org/officeDocument/2006/relationships/hyperlink" Target="https://healthhub.crestnerhealth.com/wellness/healthy-living/protecting-your-child-vaccines" TargetMode="External"/><Relationship Id="rId5" Type="http://schemas.openxmlformats.org/officeDocument/2006/relationships/hyperlink" Target="https://healthhub.crestnerhealth.com/wellness/healthy-living/protecting-your-child-vaccines?language_content_entity=es" TargetMode="External"/><Relationship Id="rId6" Type="http://schemas.openxmlformats.org/officeDocument/2006/relationships/hyperlink" Target="https://healthhub.crestnerhealth.com/infectious-diseases/prevention/childhood-immunizations" TargetMode="External"/><Relationship Id="rId7" Type="http://schemas.openxmlformats.org/officeDocument/2006/relationships/hyperlink" Target="https://healthhub.crestnerhealth.com/infectious-diseases/prevention/childhood-immunizations?language_content_entity=es" TargetMode="External"/><Relationship Id="rId8" Type="http://schemas.openxmlformats.org/officeDocument/2006/relationships/hyperlink" Target="https://healthhub.crestnerhealth.com/lung-health/types/respiratory-syncytial-virus-rsv-children"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hyperlink" Target="https://healthhub.crestnerhealth.com/infectious-diseases/prevention/simple-way-keep-flu-away" TargetMode="External"/><Relationship Id="rId4" Type="http://schemas.openxmlformats.org/officeDocument/2006/relationships/hyperlink" Target="https://healthhub.crestnerhealth.com/infectious-diseases/types/influenza-flu-children" TargetMode="External"/><Relationship Id="rId5" Type="http://schemas.openxmlformats.org/officeDocument/2006/relationships/hyperlink" Target="https://healthhub.crestnerhealth.com/infectious-diseases/types/influenza-flu-children?language_content_entity=es"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hyperlink" Target="https://healthhub.crestnerhealth.com/wellness/healthy-living/reducing-your-health-risks-vaccines" TargetMode="External"/><Relationship Id="rId4" Type="http://schemas.openxmlformats.org/officeDocument/2006/relationships/hyperlink" Target="https://healthhub.crestnerhealth.com/wellness/healthy-living/reducing-your-health-risks-vaccines?language_content_entity=es" TargetMode="External"/><Relationship Id="rId9" Type="http://schemas.openxmlformats.org/officeDocument/2006/relationships/hyperlink" Target="https://healthhub.crestnerhealth.com/infectious-diseases/prevention/meningococcal-vaccine-teens" TargetMode="External"/><Relationship Id="rId5" Type="http://schemas.openxmlformats.org/officeDocument/2006/relationships/hyperlink" Target="https://healthhub.crestnerhealth.com/what-vaccines-should-you-and-your-family-have" TargetMode="External"/><Relationship Id="rId6" Type="http://schemas.openxmlformats.org/officeDocument/2006/relationships/hyperlink" Target="https://healthhub.crestnerhealth.com/what-vaccines-should-you-and-your-family-have?language_content_entity=es" TargetMode="External"/><Relationship Id="rId7" Type="http://schemas.openxmlformats.org/officeDocument/2006/relationships/hyperlink" Target="https://healthhub.crestnerhealth.com/wellness/healthy-living/travel-vaccine-planning" TargetMode="External"/><Relationship Id="rId8" Type="http://schemas.openxmlformats.org/officeDocument/2006/relationships/hyperlink" Target="https://healthhub.crestnerhealth.com/wellness/healthy-living/travel-vaccine-planning?language_content_entity=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 Id="rId3" Type="http://schemas.openxmlformats.org/officeDocument/2006/relationships/image" Target="../media/image3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hyperlink" Target="https://healthhub.crestnerhealth.com/skin-health/types/chickenpox" TargetMode="External"/><Relationship Id="rId4" Type="http://schemas.openxmlformats.org/officeDocument/2006/relationships/hyperlink" Target="https://healthhub.crestnerhealth.com/skin-health/types/chickenpox?language_content_entity=es" TargetMode="External"/><Relationship Id="rId9" Type="http://schemas.openxmlformats.org/officeDocument/2006/relationships/hyperlink" Target="https://healthhub.crestnerhealth.com/infectious-diseases/prevention/diphtheria-tetanus-and-pertussis-dtap?language_content_entity=es" TargetMode="External"/><Relationship Id="rId5" Type="http://schemas.openxmlformats.org/officeDocument/2006/relationships/hyperlink" Target="https://healthhub.crestnerhealth.com/infectious-diseases/types/whooping-cough-pertussis-children" TargetMode="External"/><Relationship Id="rId6" Type="http://schemas.openxmlformats.org/officeDocument/2006/relationships/hyperlink" Target="https://healthhub.crestnerhealth.com/infectious-diseases/prevention/measles-mumps-and-rubella-mmr-vaccine" TargetMode="External"/><Relationship Id="rId7" Type="http://schemas.openxmlformats.org/officeDocument/2006/relationships/hyperlink" Target="https://healthhub.crestnerhealth.com/infectious-diseases/prevention/measles-mumps-and-rubella-mmr-vaccine?language_content_entity=es" TargetMode="External"/><Relationship Id="rId8" Type="http://schemas.openxmlformats.org/officeDocument/2006/relationships/hyperlink" Target="https://healthhub.crestnerhealth.com/infectious-diseases/prevention/diphtheria-tetanus-and-pertussis-dtap"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 Id="rId3" Type="http://schemas.openxmlformats.org/officeDocument/2006/relationships/hyperlink" Target="https://healthhub.crestnerhealth.com/wellness/healthy-living/immunization-quiz" TargetMode="External"/><Relationship Id="rId4" Type="http://schemas.openxmlformats.org/officeDocument/2006/relationships/hyperlink" Target="https://healthhub.crestnerhealth.com/infectious-diseases/diagnosis/whats-true-about-flu" TargetMode="External"/><Relationship Id="rId5" Type="http://schemas.openxmlformats.org/officeDocument/2006/relationships/hyperlink" Target="https://healthhub.crestnerhealth.com/infectious-diseases/diagnosis/whats-true-about-flu?language_content_entity=es" TargetMode="External"/><Relationship Id="rId6" Type="http://schemas.openxmlformats.org/officeDocument/2006/relationships/hyperlink" Target="https://healthhub.crestnerhealth.com/influenza-vaccine" TargetMode="External"/><Relationship Id="rId7" Type="http://schemas.openxmlformats.org/officeDocument/2006/relationships/hyperlink" Target="https://healthhub.crestnerhealth.com/influenza-vaccine?language_content_entity=es" TargetMode="External"/><Relationship Id="rId8" Type="http://schemas.openxmlformats.org/officeDocument/2006/relationships/hyperlink" Target="https://healthhub.crestnerhealth.com/wellness/healthy-living/take-teen-vaccine-quiz"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23.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15.png"/><Relationship Id="rId8" Type="http://schemas.openxmlformats.org/officeDocument/2006/relationships/image" Target="../media/image3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4.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15.png"/><Relationship Id="rId8" Type="http://schemas.openxmlformats.org/officeDocument/2006/relationships/image" Target="../media/image3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5.xml"/><Relationship Id="rId3" Type="http://schemas.openxmlformats.org/officeDocument/2006/relationships/image" Target="../media/image37.jpg"/><Relationship Id="rId4" Type="http://schemas.openxmlformats.org/officeDocument/2006/relationships/hyperlink" Target="https://krameshelp.webmdignite.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hyperlink" Target="https://healthhub.crestnerhealth.com/infectious-diseases/diagnosis/whats-true-about-flu" TargetMode="External"/><Relationship Id="rId4" Type="http://schemas.openxmlformats.org/officeDocument/2006/relationships/hyperlink" Target="https://healthhub.crestnerhealth.com/infectious-diseases/diagnosis/whats-true-about-flu?language_content_entity=es" TargetMode="External"/><Relationship Id="rId9" Type="http://schemas.openxmlformats.org/officeDocument/2006/relationships/image" Target="../media/image22.png"/><Relationship Id="rId5" Type="http://schemas.openxmlformats.org/officeDocument/2006/relationships/hyperlink" Target="https://healthhub.crestnerhealth.com/wellness/healthy-living/reducing-your-health-risks-vaccines" TargetMode="External"/><Relationship Id="rId6" Type="http://schemas.openxmlformats.org/officeDocument/2006/relationships/hyperlink" Target="https://healthhub.crestnerhealth.com/wellness/healthy-living/reducing-your-health-risks-vaccines?language_content_entity=es" TargetMode="External"/><Relationship Id="rId7" Type="http://schemas.openxmlformats.org/officeDocument/2006/relationships/hyperlink" Target="https://healthhub.crestnerhealth.com/what-vaccines-should-you-and-your-family-have" TargetMode="External"/><Relationship Id="rId8" Type="http://schemas.openxmlformats.org/officeDocument/2006/relationships/hyperlink" Target="https://healthhub.crestnerhealth.com/what-vaccines-should-you-and-your-family-have?language_content_entity=es" TargetMode="External"/><Relationship Id="rId11" Type="http://schemas.openxmlformats.org/officeDocument/2006/relationships/image" Target="../media/image23.jpg"/><Relationship Id="rId10" Type="http://schemas.openxmlformats.org/officeDocument/2006/relationships/image" Target="../media/image21.jpg"/><Relationship Id="rId12" Type="http://schemas.openxmlformats.org/officeDocument/2006/relationships/image" Target="../media/image2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15.png"/><Relationship Id="rId4" Type="http://schemas.openxmlformats.org/officeDocument/2006/relationships/hyperlink" Target="https://healthhub.crestnerhealth.com/skin-health/types/chickenpox" TargetMode="External"/><Relationship Id="rId9" Type="http://schemas.openxmlformats.org/officeDocument/2006/relationships/image" Target="../media/image25.jpg"/><Relationship Id="rId5" Type="http://schemas.openxmlformats.org/officeDocument/2006/relationships/hyperlink" Target="https://healthhub.crestnerhealth.com/skin-health/types/chickenpox?language_content_entity=es" TargetMode="External"/><Relationship Id="rId6" Type="http://schemas.openxmlformats.org/officeDocument/2006/relationships/hyperlink" Target="https://healthhub.crestnerhealth.com/wellness/healthy-living/take-teen-vaccine-quiz" TargetMode="External"/><Relationship Id="rId7" Type="http://schemas.openxmlformats.org/officeDocument/2006/relationships/hyperlink" Target="https://healthhub.crestnerhealth.com/infectious-diseases/types/whooping-cough-pertussis-children" TargetMode="External"/><Relationship Id="rId8" Type="http://schemas.openxmlformats.org/officeDocument/2006/relationships/image" Target="../media/image31.png"/><Relationship Id="rId10" Type="http://schemas.openxmlformats.org/officeDocument/2006/relationships/image" Target="../media/image2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hyperlink" Target="https://healthhub.crestnerhealth.com/wellness/healthy-living/protecting-your-child-vaccines" TargetMode="External"/><Relationship Id="rId4" Type="http://schemas.openxmlformats.org/officeDocument/2006/relationships/hyperlink" Target="https://healthhub.crestnerhealth.com/wellness/healthy-living/protecting-your-child-vaccines?language_content_entity=es" TargetMode="External"/><Relationship Id="rId5" Type="http://schemas.openxmlformats.org/officeDocument/2006/relationships/hyperlink" Target="https://healthhub.crestnerhealth.com/infectious-diseases/prevention/what-every-parent-should-know-about-vaccines" TargetMode="External"/><Relationship Id="rId6" Type="http://schemas.openxmlformats.org/officeDocument/2006/relationships/image" Target="../media/image22.png"/><Relationship Id="rId7" Type="http://schemas.openxmlformats.org/officeDocument/2006/relationships/image" Target="../media/image26.png"/><Relationship Id="rId8" Type="http://schemas.openxmlformats.org/officeDocument/2006/relationships/image" Target="../media/image3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9.xml"/><Relationship Id="rId3" Type="http://schemas.openxmlformats.org/officeDocument/2006/relationships/image" Target="../media/image4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64" name="Shape 764"/>
        <p:cNvGrpSpPr/>
        <p:nvPr/>
      </p:nvGrpSpPr>
      <p:grpSpPr>
        <a:xfrm>
          <a:off x="0" y="0"/>
          <a:ext cx="0" cy="0"/>
          <a:chOff x="0" y="0"/>
          <a:chExt cx="0" cy="0"/>
        </a:xfrm>
      </p:grpSpPr>
      <p:sp>
        <p:nvSpPr>
          <p:cNvPr id="765" name="Google Shape;765;p81"/>
          <p:cNvSpPr/>
          <p:nvPr/>
        </p:nvSpPr>
        <p:spPr>
          <a:xfrm rot="-1528540">
            <a:off x="11613335" y="6726799"/>
            <a:ext cx="550925" cy="261586"/>
          </a:xfrm>
          <a:custGeom>
            <a:rect b="b" l="l" r="r" t="t"/>
            <a:pathLst>
              <a:path extrusionOk="0" h="261664" w="551089">
                <a:moveTo>
                  <a:pt x="551089" y="257214"/>
                </a:moveTo>
                <a:lnTo>
                  <a:pt x="548968" y="261664"/>
                </a:lnTo>
                <a:lnTo>
                  <a:pt x="0" y="0"/>
                </a:lnTo>
                <a:lnTo>
                  <a:pt x="551089" y="257214"/>
                </a:lnTo>
                <a:close/>
              </a:path>
            </a:pathLst>
          </a:custGeom>
          <a:gradFill>
            <a:gsLst>
              <a:gs pos="0">
                <a:srgbClr val="C3D600">
                  <a:alpha val="64313"/>
                </a:srgbClr>
              </a:gs>
              <a:gs pos="96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id="766" name="Google Shape;766;p81"/>
          <p:cNvPicPr preferRelativeResize="0"/>
          <p:nvPr/>
        </p:nvPicPr>
        <p:blipFill rotWithShape="1">
          <a:blip r:embed="rId3">
            <a:alphaModFix amt="20000"/>
          </a:blip>
          <a:srcRect b="0" l="0" r="0" t="31520"/>
          <a:stretch/>
        </p:blipFill>
        <p:spPr>
          <a:xfrm>
            <a:off x="4527525" y="0"/>
            <a:ext cx="3750350" cy="4696125"/>
          </a:xfrm>
          <a:prstGeom prst="rect">
            <a:avLst/>
          </a:prstGeom>
          <a:noFill/>
          <a:ln>
            <a:noFill/>
          </a:ln>
        </p:spPr>
      </p:pic>
      <p:pic>
        <p:nvPicPr>
          <p:cNvPr id="767" name="Google Shape;767;p81"/>
          <p:cNvPicPr preferRelativeResize="0"/>
          <p:nvPr/>
        </p:nvPicPr>
        <p:blipFill rotWithShape="1">
          <a:blip r:embed="rId4">
            <a:alphaModFix/>
          </a:blip>
          <a:srcRect b="0" l="0" r="33364" t="0"/>
          <a:stretch/>
        </p:blipFill>
        <p:spPr>
          <a:xfrm>
            <a:off x="7079600" y="-4588200"/>
            <a:ext cx="10236300" cy="10241100"/>
          </a:xfrm>
          <a:prstGeom prst="pie">
            <a:avLst>
              <a:gd fmla="val 5392956" name="adj1"/>
              <a:gd fmla="val 10796016" name="adj2"/>
            </a:avLst>
          </a:prstGeom>
          <a:noFill/>
          <a:ln>
            <a:noFill/>
          </a:ln>
        </p:spPr>
      </p:pic>
      <p:grpSp>
        <p:nvGrpSpPr>
          <p:cNvPr id="768" name="Google Shape;768;p81"/>
          <p:cNvGrpSpPr/>
          <p:nvPr/>
        </p:nvGrpSpPr>
        <p:grpSpPr>
          <a:xfrm>
            <a:off x="7635575" y="3603525"/>
            <a:ext cx="3384375" cy="2815800"/>
            <a:chOff x="7635575" y="3603525"/>
            <a:chExt cx="3384375" cy="2815800"/>
          </a:xfrm>
        </p:grpSpPr>
        <p:sp>
          <p:nvSpPr>
            <p:cNvPr id="769" name="Google Shape;769;p81"/>
            <p:cNvSpPr/>
            <p:nvPr/>
          </p:nvSpPr>
          <p:spPr>
            <a:xfrm>
              <a:off x="9386450" y="4447400"/>
              <a:ext cx="1633500" cy="1633500"/>
            </a:xfrm>
            <a:prstGeom prst="teardrop">
              <a:avLst>
                <a:gd fmla="val 100000" name="adj"/>
              </a:avLst>
            </a:prstGeom>
            <a:solidFill>
              <a:srgbClr val="FF5236">
                <a:alpha val="8471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0" name="Google Shape;770;p81"/>
            <p:cNvSpPr/>
            <p:nvPr/>
          </p:nvSpPr>
          <p:spPr>
            <a:xfrm>
              <a:off x="7635575" y="3603525"/>
              <a:ext cx="2815800" cy="2815800"/>
            </a:xfrm>
            <a:prstGeom prst="teardrop">
              <a:avLst>
                <a:gd fmla="val 100000"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grpSp>
      <p:sp>
        <p:nvSpPr>
          <p:cNvPr id="771" name="Google Shape;771;p81"/>
          <p:cNvSpPr txBox="1"/>
          <p:nvPr>
            <p:ph idx="1" type="body"/>
          </p:nvPr>
        </p:nvSpPr>
        <p:spPr>
          <a:xfrm>
            <a:off x="542825" y="1546500"/>
            <a:ext cx="4482600" cy="3765000"/>
          </a:xfrm>
          <a:prstGeom prst="rect">
            <a:avLst/>
          </a:prstGeom>
          <a:noFill/>
          <a:ln>
            <a:noFill/>
          </a:ln>
        </p:spPr>
        <p:txBody>
          <a:bodyPr anchorCtr="0" anchor="ctr" bIns="45700" lIns="91425" spcFirstLastPara="1" rIns="0" wrap="square" tIns="45700">
            <a:noAutofit/>
          </a:bodyPr>
          <a:lstStyle/>
          <a:p>
            <a:pPr indent="0" lvl="0" marL="57150" rtl="0" algn="l">
              <a:lnSpc>
                <a:spcPct val="85000"/>
              </a:lnSpc>
              <a:spcBef>
                <a:spcPts val="0"/>
              </a:spcBef>
              <a:spcAft>
                <a:spcPts val="0"/>
              </a:spcAft>
              <a:buSzPts val="1656"/>
              <a:buNone/>
            </a:pPr>
            <a:r>
              <a:rPr lang="en-US"/>
              <a:t>Marketing Toolkit: Immunizations </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7" name="Shape 887"/>
        <p:cNvGrpSpPr/>
        <p:nvPr/>
      </p:nvGrpSpPr>
      <p:grpSpPr>
        <a:xfrm>
          <a:off x="0" y="0"/>
          <a:ext cx="0" cy="0"/>
          <a:chOff x="0" y="0"/>
          <a:chExt cx="0" cy="0"/>
        </a:xfrm>
      </p:grpSpPr>
      <p:sp>
        <p:nvSpPr>
          <p:cNvPr id="888" name="Google Shape;888;p90"/>
          <p:cNvSpPr txBox="1"/>
          <p:nvPr>
            <p:ph type="title"/>
          </p:nvPr>
        </p:nvSpPr>
        <p:spPr>
          <a:xfrm>
            <a:off x="715325" y="65925"/>
            <a:ext cx="10704900" cy="9054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a:t>
            </a:r>
            <a:endParaRPr/>
          </a:p>
        </p:txBody>
      </p:sp>
      <p:sp>
        <p:nvSpPr>
          <p:cNvPr id="889" name="Google Shape;889;p90"/>
          <p:cNvSpPr txBox="1"/>
          <p:nvPr>
            <p:ph idx="1" type="body"/>
          </p:nvPr>
        </p:nvSpPr>
        <p:spPr>
          <a:xfrm>
            <a:off x="715325" y="1082175"/>
            <a:ext cx="10679700" cy="338700"/>
          </a:xfrm>
          <a:prstGeom prst="rect">
            <a:avLst/>
          </a:prstGeom>
        </p:spPr>
        <p:txBody>
          <a:bodyPr anchorCtr="0" anchor="t" bIns="45700" lIns="0" spcFirstLastPara="1" rIns="91425" wrap="square" tIns="45700">
            <a:spAutoFit/>
          </a:bodyPr>
          <a:lstStyle/>
          <a:p>
            <a:pPr indent="0" lvl="0" marL="0" rtl="0" algn="l">
              <a:lnSpc>
                <a:spcPct val="100000"/>
              </a:lnSpc>
              <a:spcBef>
                <a:spcPts val="0"/>
              </a:spcBef>
              <a:spcAft>
                <a:spcPts val="0"/>
              </a:spcAft>
              <a:buNone/>
            </a:pPr>
            <a:r>
              <a:rPr lang="en-US">
                <a:solidFill>
                  <a:srgbClr val="000000"/>
                </a:solidFill>
                <a:latin typeface="Plus Jakarta Sans"/>
                <a:ea typeface="Plus Jakarta Sans"/>
                <a:cs typeface="Plus Jakarta Sans"/>
                <a:sym typeface="Plus Jakarta Sans"/>
              </a:rPr>
              <a:t>Take Steps to Prevent the Flu</a:t>
            </a:r>
            <a:endParaRPr sz="2000">
              <a:solidFill>
                <a:srgbClr val="000000"/>
              </a:solidFill>
              <a:latin typeface="Plus Jakarta Sans"/>
              <a:ea typeface="Plus Jakarta Sans"/>
              <a:cs typeface="Plus Jakarta Sans"/>
              <a:sym typeface="Plus Jakarta Sans"/>
            </a:endParaRPr>
          </a:p>
        </p:txBody>
      </p:sp>
      <p:sp>
        <p:nvSpPr>
          <p:cNvPr id="890" name="Google Shape;890;p90"/>
          <p:cNvSpPr txBox="1"/>
          <p:nvPr/>
        </p:nvSpPr>
        <p:spPr>
          <a:xfrm>
            <a:off x="9472500" y="3378725"/>
            <a:ext cx="2175000" cy="1280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Customize the blog</a:t>
            </a:r>
            <a:endParaRPr b="1">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100"/>
              <a:buFont typeface="Arial"/>
              <a:buNone/>
            </a:pPr>
            <a:r>
              <a:rPr b="1" i="1" lang="en-US" sz="1300">
                <a:solidFill>
                  <a:schemeClr val="accent3"/>
                </a:solidFill>
                <a:latin typeface="Plus Jakarta Sans"/>
                <a:ea typeface="Plus Jakarta Sans"/>
                <a:cs typeface="Plus Jakarta Sans"/>
                <a:sym typeface="Plus Jakarta Sans"/>
              </a:rPr>
              <a:t>Add your primary care  team’s </a:t>
            </a:r>
            <a:r>
              <a:rPr b="1" i="1" lang="en-US" sz="1300">
                <a:solidFill>
                  <a:schemeClr val="accent3"/>
                </a:solidFill>
                <a:latin typeface="Plus Jakarta Sans"/>
                <a:ea typeface="Plus Jakarta Sans"/>
                <a:cs typeface="Plus Jakarta Sans"/>
                <a:sym typeface="Plus Jakarta Sans"/>
              </a:rPr>
              <a:t>quotes</a:t>
            </a:r>
            <a:r>
              <a:rPr b="1" i="1" lang="en-US" sz="1300">
                <a:solidFill>
                  <a:schemeClr val="accent3"/>
                </a:solidFill>
                <a:latin typeface="Plus Jakarta Sans"/>
                <a:ea typeface="Plus Jakarta Sans"/>
                <a:cs typeface="Plus Jakarta Sans"/>
                <a:sym typeface="Plus Jakarta Sans"/>
              </a:rPr>
              <a:t>, best practices, and care recommendations.</a:t>
            </a:r>
            <a:endParaRPr b="1" i="0" sz="1300" u="none" cap="none" strike="noStrike">
              <a:solidFill>
                <a:schemeClr val="accent3"/>
              </a:solidFill>
              <a:latin typeface="Plus Jakarta Sans"/>
              <a:ea typeface="Plus Jakarta Sans"/>
              <a:cs typeface="Plus Jakarta Sans"/>
              <a:sym typeface="Plus Jakarta Sans"/>
            </a:endParaRPr>
          </a:p>
        </p:txBody>
      </p:sp>
      <p:grpSp>
        <p:nvGrpSpPr>
          <p:cNvPr id="891" name="Google Shape;891;p90"/>
          <p:cNvGrpSpPr/>
          <p:nvPr/>
        </p:nvGrpSpPr>
        <p:grpSpPr>
          <a:xfrm>
            <a:off x="10219200" y="2637025"/>
            <a:ext cx="681600" cy="681600"/>
            <a:chOff x="10294125" y="1691525"/>
            <a:chExt cx="681600" cy="681600"/>
          </a:xfrm>
        </p:grpSpPr>
        <p:sp>
          <p:nvSpPr>
            <p:cNvPr id="892" name="Google Shape;892;p90"/>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93" name="Google Shape;893;p90"/>
            <p:cNvPicPr preferRelativeResize="0"/>
            <p:nvPr/>
          </p:nvPicPr>
          <p:blipFill>
            <a:blip r:embed="rId3">
              <a:alphaModFix/>
            </a:blip>
            <a:stretch>
              <a:fillRect/>
            </a:stretch>
          </p:blipFill>
          <p:spPr>
            <a:xfrm>
              <a:off x="10419913" y="1813734"/>
              <a:ext cx="430025" cy="437175"/>
            </a:xfrm>
            <a:prstGeom prst="rect">
              <a:avLst/>
            </a:prstGeom>
            <a:noFill/>
            <a:ln>
              <a:noFill/>
            </a:ln>
          </p:spPr>
        </p:pic>
      </p:grpSp>
      <p:sp>
        <p:nvSpPr>
          <p:cNvPr id="894" name="Google Shape;894;p90"/>
          <p:cNvSpPr txBox="1"/>
          <p:nvPr>
            <p:ph idx="2" type="body"/>
          </p:nvPr>
        </p:nvSpPr>
        <p:spPr>
          <a:xfrm>
            <a:off x="723900" y="1531725"/>
            <a:ext cx="8220000" cy="5063100"/>
          </a:xfrm>
          <a:prstGeom prst="rect">
            <a:avLst/>
          </a:prstGeom>
        </p:spPr>
        <p:txBody>
          <a:bodyPr anchorCtr="0" anchor="t" bIns="45700" lIns="0" spcFirstLastPara="1" rIns="91425" wrap="square" tIns="45700">
            <a:noAutofit/>
          </a:bodyPr>
          <a:lstStyle/>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If you’re wondering whether you should get a flu shot, answer this simple question: Are you older than 6 months old? The CDC recommends everyone past that age get an annual flu vaccination.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The vaccine remains especially important for people at high risk for serious flu complications, those who live with them, and those who care for them. Those at high risk include children younger than 5 years, pregnant people, people 65 years and older, and people with certain chronic conditions (like asthma, diabetes, or heart and lung disease). Also, caregivers for children younger than 6 months of age should get the vaccine since infants are too young to be vaccinated.</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The composition of this year’s flu vaccine was updated to protect you against circulating flu viruses. With more than one flu vaccine available, talk with your health care provider about which option is best for you.</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Suddenly your little one is coughing, sneezing, and has a fever. Uh oh … could it be the flu? Find out more about</a:t>
            </a:r>
            <a:r>
              <a:rPr i="1" lang="en-US" sz="1200" u="sng">
                <a:solidFill>
                  <a:srgbClr val="0563C1"/>
                </a:solidFill>
                <a:latin typeface="Plus Jakarta Sans"/>
                <a:ea typeface="Plus Jakarta Sans"/>
                <a:cs typeface="Plus Jakarta Sans"/>
                <a:sym typeface="Plus Jakarta Sans"/>
              </a:rPr>
              <a:t> </a:t>
            </a:r>
            <a:r>
              <a:rPr i="1" lang="en-US" sz="1200" u="sng">
                <a:solidFill>
                  <a:schemeClr val="hlink"/>
                </a:solidFill>
                <a:latin typeface="Plus Jakarta Sans"/>
                <a:ea typeface="Plus Jakarta Sans"/>
                <a:cs typeface="Plus Jakarta Sans"/>
                <a:sym typeface="Plus Jakarta Sans"/>
                <a:hlinkClick r:id="rId4"/>
              </a:rPr>
              <a:t>flu symptoms</a:t>
            </a:r>
            <a:r>
              <a:rPr i="1" lang="en-US" sz="1200">
                <a:solidFill>
                  <a:srgbClr val="000000"/>
                </a:solidFill>
                <a:latin typeface="Times New Roman"/>
                <a:ea typeface="Times New Roman"/>
                <a:cs typeface="Times New Roman"/>
                <a:sym typeface="Times New Roman"/>
              </a:rPr>
              <a:t> </a:t>
            </a:r>
            <a:r>
              <a:rPr i="1" lang="en-US" sz="1200">
                <a:solidFill>
                  <a:srgbClr val="000000"/>
                </a:solidFill>
                <a:latin typeface="Plus Jakarta Sans"/>
                <a:ea typeface="Plus Jakarta Sans"/>
                <a:cs typeface="Plus Jakarta Sans"/>
                <a:sym typeface="Plus Jakarta Sans"/>
              </a:rPr>
              <a:t>and how treatment can help your child feel better. (Also available in</a:t>
            </a:r>
            <a:r>
              <a:rPr i="1" lang="en-US" sz="1200">
                <a:solidFill>
                  <a:srgbClr val="000000"/>
                </a:solidFill>
                <a:latin typeface="Times New Roman"/>
                <a:ea typeface="Times New Roman"/>
                <a:cs typeface="Times New Roman"/>
                <a:sym typeface="Times New Roman"/>
              </a:rPr>
              <a:t> </a:t>
            </a:r>
            <a:r>
              <a:rPr i="1" lang="en-US" sz="1200" u="sng">
                <a:solidFill>
                  <a:schemeClr val="hlink"/>
                </a:solidFill>
                <a:latin typeface="Plus Jakarta Sans"/>
                <a:ea typeface="Plus Jakarta Sans"/>
                <a:cs typeface="Plus Jakarta Sans"/>
                <a:sym typeface="Plus Jakarta Sans"/>
                <a:hlinkClick r:id="rId5"/>
              </a:rPr>
              <a:t>Spanish</a:t>
            </a:r>
            <a:r>
              <a:rPr i="1" lang="en-US" sz="1200">
                <a:solidFill>
                  <a:srgbClr val="000000"/>
                </a:solidFill>
                <a:latin typeface="Times New Roman"/>
                <a:ea typeface="Times New Roman"/>
                <a:cs typeface="Times New Roman"/>
                <a:sym typeface="Times New Roman"/>
              </a:rPr>
              <a:t>).</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Avoid Passing the Flu</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b="1"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Flu viruses appear to spread from person to person through coughing, sneezing, or talking. It’s also possible to get the flu by touching an object that has the virus on it and then touching your mouth, eyes, or nose. To stop the spread of germs and avoid the flu:</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Char char="●"/>
            </a:pPr>
            <a:r>
              <a:rPr lang="en-US" sz="1200">
                <a:solidFill>
                  <a:srgbClr val="000000"/>
                </a:solidFill>
                <a:latin typeface="Plus Jakarta Sans"/>
                <a:ea typeface="Plus Jakarta Sans"/>
                <a:cs typeface="Plus Jakarta Sans"/>
                <a:sym typeface="Plus Jakarta Sans"/>
              </a:rPr>
              <a:t>Wash your hands often with soap and water. Use an alcohol-based hand sanitizer if soap and water are not available.</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Char char="●"/>
            </a:pPr>
            <a:r>
              <a:rPr lang="en-US" sz="1200">
                <a:solidFill>
                  <a:srgbClr val="000000"/>
                </a:solidFill>
                <a:latin typeface="Plus Jakarta Sans"/>
                <a:ea typeface="Plus Jakarta Sans"/>
                <a:cs typeface="Plus Jakarta Sans"/>
                <a:sym typeface="Plus Jakarta Sans"/>
              </a:rPr>
              <a:t>Cough or sneeze into a tissue, then throw the tissue away. (If you don’t have a tissue, cover your mouth with your elbow instead.)</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Char char="●"/>
            </a:pPr>
            <a:r>
              <a:rPr lang="en-US" sz="1200">
                <a:solidFill>
                  <a:srgbClr val="000000"/>
                </a:solidFill>
                <a:latin typeface="Plus Jakarta Sans"/>
                <a:ea typeface="Plus Jakarta Sans"/>
                <a:cs typeface="Plus Jakarta Sans"/>
                <a:sym typeface="Plus Jakarta Sans"/>
              </a:rPr>
              <a:t>Don’t touch your eyes, nose, or mouth.</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Char char="●"/>
            </a:pPr>
            <a:r>
              <a:rPr lang="en-US" sz="1200">
                <a:solidFill>
                  <a:srgbClr val="000000"/>
                </a:solidFill>
                <a:latin typeface="Plus Jakarta Sans"/>
                <a:ea typeface="Plus Jakarta Sans"/>
                <a:cs typeface="Plus Jakarta Sans"/>
                <a:sym typeface="Plus Jakarta Sans"/>
              </a:rPr>
              <a:t>Try to stay away from people who are sick</a:t>
            </a:r>
            <a:endParaRPr i="1" sz="1200">
              <a:solidFill>
                <a:srgbClr val="000000"/>
              </a:solidFill>
              <a:latin typeface="Plus Jakarta Sans"/>
              <a:ea typeface="Plus Jakarta Sans"/>
              <a:cs typeface="Plus Jakarta Sans"/>
              <a:sym typeface="Plus Jakarta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9" name="Shape 899"/>
        <p:cNvGrpSpPr/>
        <p:nvPr/>
      </p:nvGrpSpPr>
      <p:grpSpPr>
        <a:xfrm>
          <a:off x="0" y="0"/>
          <a:ext cx="0" cy="0"/>
          <a:chOff x="0" y="0"/>
          <a:chExt cx="0" cy="0"/>
        </a:xfrm>
      </p:grpSpPr>
      <p:sp>
        <p:nvSpPr>
          <p:cNvPr id="900" name="Google Shape;900;p91"/>
          <p:cNvSpPr txBox="1"/>
          <p:nvPr>
            <p:ph type="title"/>
          </p:nvPr>
        </p:nvSpPr>
        <p:spPr>
          <a:xfrm>
            <a:off x="723900" y="750800"/>
            <a:ext cx="10712100" cy="584400"/>
          </a:xfrm>
          <a:prstGeom prst="rect">
            <a:avLst/>
          </a:prstGeom>
        </p:spPr>
        <p:txBody>
          <a:bodyPr anchorCtr="0" anchor="b" bIns="45700" lIns="0" spcFirstLastPara="1" rIns="91425" wrap="square" tIns="45700">
            <a:noAutofit/>
          </a:bodyPr>
          <a:lstStyle/>
          <a:p>
            <a:pPr indent="0" lvl="0" marL="0" rtl="0" algn="l">
              <a:spcBef>
                <a:spcPts val="0"/>
              </a:spcBef>
              <a:spcAft>
                <a:spcPts val="0"/>
              </a:spcAft>
              <a:buSzPts val="990"/>
              <a:buNone/>
            </a:pPr>
            <a:r>
              <a:rPr lang="en-US" sz="3820"/>
              <a:t>Blog post, continued</a:t>
            </a:r>
            <a:endParaRPr sz="3820"/>
          </a:p>
        </p:txBody>
      </p:sp>
      <p:sp>
        <p:nvSpPr>
          <p:cNvPr id="901" name="Google Shape;901;p91"/>
          <p:cNvSpPr txBox="1"/>
          <p:nvPr>
            <p:ph idx="2" type="body"/>
          </p:nvPr>
        </p:nvSpPr>
        <p:spPr>
          <a:xfrm>
            <a:off x="723900" y="1553250"/>
            <a:ext cx="7843800" cy="4789500"/>
          </a:xfrm>
          <a:prstGeom prst="rect">
            <a:avLst/>
          </a:prstGeom>
        </p:spPr>
        <p:txBody>
          <a:bodyPr anchorCtr="0" anchor="t" bIns="45700" lIns="0" spcFirstLastPara="1" rIns="91425" wrap="square" tIns="45700">
            <a:noAutofit/>
          </a:bodyPr>
          <a:lstStyle/>
          <a:p>
            <a:pPr indent="0" lvl="0" marL="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Vaccines can be hard to wrap your head around. How exactly do they work? Which diseases can they protect against? Add to your knowledge by taking our </a:t>
            </a:r>
            <a:r>
              <a:rPr i="1" lang="en-US" sz="1200" u="sng">
                <a:solidFill>
                  <a:schemeClr val="hlink"/>
                </a:solidFill>
                <a:latin typeface="Plus Jakarta Sans"/>
                <a:ea typeface="Plus Jakarta Sans"/>
                <a:cs typeface="Plus Jakarta Sans"/>
                <a:sym typeface="Plus Jakarta Sans"/>
                <a:hlinkClick r:id="rId3"/>
              </a:rPr>
              <a:t>vaccination quiz</a:t>
            </a:r>
            <a:r>
              <a:rPr i="1" lang="en-US" sz="1200">
                <a:solidFill>
                  <a:srgbClr val="000000"/>
                </a:solidFill>
                <a:latin typeface="Times New Roman"/>
                <a:ea typeface="Times New Roman"/>
                <a:cs typeface="Times New Roman"/>
                <a:sym typeface="Times New Roman"/>
              </a:rPr>
              <a:t>.</a:t>
            </a:r>
            <a:endParaRPr i="1" sz="1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i="1" sz="1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If You Get the Flu</a:t>
            </a:r>
            <a:endParaRPr b="1" sz="1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b="1" sz="1200">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Here’s how to cope if you do come down with the flu this season:</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Char char="●"/>
            </a:pPr>
            <a:r>
              <a:rPr lang="en-US" sz="1200">
                <a:solidFill>
                  <a:srgbClr val="000000"/>
                </a:solidFill>
                <a:latin typeface="Plus Jakarta Sans"/>
                <a:ea typeface="Plus Jakarta Sans"/>
                <a:cs typeface="Plus Jakarta Sans"/>
                <a:sym typeface="Plus Jakarta Sans"/>
              </a:rPr>
              <a:t>Stay home and rest until your symptoms are better and your fever has been gone for at least 24 hours.</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Char char="●"/>
            </a:pPr>
            <a:r>
              <a:rPr lang="en-US" sz="1200">
                <a:solidFill>
                  <a:srgbClr val="000000"/>
                </a:solidFill>
                <a:latin typeface="Plus Jakarta Sans"/>
                <a:ea typeface="Plus Jakarta Sans"/>
                <a:cs typeface="Plus Jakarta Sans"/>
                <a:sym typeface="Plus Jakarta Sans"/>
              </a:rPr>
              <a:t>Drink lots of fluids.</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Char char="●"/>
            </a:pPr>
            <a:r>
              <a:rPr lang="en-US" sz="1200">
                <a:solidFill>
                  <a:srgbClr val="000000"/>
                </a:solidFill>
                <a:latin typeface="Plus Jakarta Sans"/>
                <a:ea typeface="Plus Jakarta Sans"/>
                <a:cs typeface="Plus Jakarta Sans"/>
                <a:sym typeface="Plus Jakarta Sans"/>
              </a:rPr>
              <a:t>Take over-the-counter pain relievers to ease fevers, headaches, and muscle aches.</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i="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If you have a prolonged fever over 102 degrees with fatigue and body aches, severe or persistent vomiting, or swollen glands in your neck or jaw, it’s time to see a health care provider. You should also call your provider if any of these flu symptoms last more than 10 days or get worse instead of better: fever, headache, stuffy nose, nausea, chills and sweats, cough, muscle aches, or fatigue.</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Remember that your provider is here to help. Don’t put off calling them if you have questions.</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i="1" sz="1200">
              <a:solidFill>
                <a:srgbClr val="FF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i="1" lang="en-US" sz="1200">
                <a:solidFill>
                  <a:srgbClr val="FF0000"/>
                </a:solidFill>
                <a:latin typeface="Plus Jakarta Sans"/>
                <a:ea typeface="Plus Jakarta Sans"/>
                <a:cs typeface="Plus Jakarta Sans"/>
                <a:sym typeface="Plus Jakarta Sans"/>
              </a:rPr>
              <a:t>[Callout/CTA]</a:t>
            </a:r>
            <a:endParaRPr i="1" sz="1200">
              <a:solidFill>
                <a:srgbClr val="FF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Anyone can get the flu, but it can cause more than a cough and body aches for some. </a:t>
            </a:r>
            <a:r>
              <a:rPr i="1" lang="en-US" sz="1200" u="sng">
                <a:solidFill>
                  <a:schemeClr val="hlink"/>
                </a:solidFill>
                <a:latin typeface="Plus Jakarta Sans"/>
                <a:ea typeface="Plus Jakarta Sans"/>
                <a:cs typeface="Plus Jakarta Sans"/>
                <a:sym typeface="Plus Jakarta Sans"/>
                <a:hlinkClick r:id="rId4"/>
              </a:rPr>
              <a:t>Watch this video</a:t>
            </a:r>
            <a:r>
              <a:rPr i="1" lang="en-US" sz="1200">
                <a:solidFill>
                  <a:srgbClr val="000000"/>
                </a:solidFill>
                <a:latin typeface="Plus Jakarta Sans"/>
                <a:ea typeface="Plus Jakarta Sans"/>
                <a:cs typeface="Plus Jakarta Sans"/>
                <a:sym typeface="Plus Jakarta Sans"/>
              </a:rPr>
              <a:t> to learn who’s at risk for serious complications, and what you can do to help. Hint: It rhymes with “blue dot.” (Also available in</a:t>
            </a:r>
            <a:r>
              <a:rPr i="1" lang="en-US" sz="1200">
                <a:solidFill>
                  <a:srgbClr val="000000"/>
                </a:solidFill>
                <a:latin typeface="Times New Roman"/>
                <a:ea typeface="Times New Roman"/>
                <a:cs typeface="Times New Roman"/>
                <a:sym typeface="Times New Roman"/>
              </a:rPr>
              <a:t> </a:t>
            </a:r>
            <a:r>
              <a:rPr i="1" lang="en-US" sz="1200" u="sng">
                <a:solidFill>
                  <a:schemeClr val="hlink"/>
                </a:solidFill>
                <a:latin typeface="Plus Jakarta Sans"/>
                <a:ea typeface="Plus Jakarta Sans"/>
                <a:cs typeface="Plus Jakarta Sans"/>
                <a:sym typeface="Plus Jakarta Sans"/>
                <a:hlinkClick r:id="rId5"/>
              </a:rPr>
              <a:t>Spanish</a:t>
            </a:r>
            <a:r>
              <a:rPr i="1" lang="en-US" sz="1200">
                <a:solidFill>
                  <a:srgbClr val="000000"/>
                </a:solidFill>
                <a:latin typeface="Times New Roman"/>
                <a:ea typeface="Times New Roman"/>
                <a:cs typeface="Times New Roman"/>
                <a:sym typeface="Times New Roman"/>
              </a:rPr>
              <a:t>).</a:t>
            </a:r>
            <a:endParaRPr i="1" sz="1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p:txBody>
      </p:sp>
      <p:grpSp>
        <p:nvGrpSpPr>
          <p:cNvPr id="902" name="Google Shape;902;p91"/>
          <p:cNvGrpSpPr/>
          <p:nvPr/>
        </p:nvGrpSpPr>
        <p:grpSpPr>
          <a:xfrm>
            <a:off x="10219200" y="1722625"/>
            <a:ext cx="681600" cy="681600"/>
            <a:chOff x="10294125" y="2443000"/>
            <a:chExt cx="681600" cy="681600"/>
          </a:xfrm>
        </p:grpSpPr>
        <p:sp>
          <p:nvSpPr>
            <p:cNvPr id="903" name="Google Shape;903;p91"/>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04" name="Google Shape;904;p91"/>
            <p:cNvPicPr preferRelativeResize="0"/>
            <p:nvPr/>
          </p:nvPicPr>
          <p:blipFill>
            <a:blip r:embed="rId6">
              <a:alphaModFix/>
            </a:blip>
            <a:stretch>
              <a:fillRect/>
            </a:stretch>
          </p:blipFill>
          <p:spPr>
            <a:xfrm>
              <a:off x="10401437" y="2562524"/>
              <a:ext cx="466975" cy="442550"/>
            </a:xfrm>
            <a:prstGeom prst="rect">
              <a:avLst/>
            </a:prstGeom>
            <a:noFill/>
            <a:ln>
              <a:noFill/>
            </a:ln>
          </p:spPr>
        </p:pic>
      </p:grpSp>
      <p:sp>
        <p:nvSpPr>
          <p:cNvPr id="905" name="Google Shape;905;p91"/>
          <p:cNvSpPr txBox="1"/>
          <p:nvPr/>
        </p:nvSpPr>
        <p:spPr>
          <a:xfrm>
            <a:off x="9566850" y="2438550"/>
            <a:ext cx="1986300" cy="1908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update the links to the HealthHub resources with your domain name and URL before you publish your blog</a:t>
            </a:r>
            <a:r>
              <a:rPr b="1" lang="en-US">
                <a:solidFill>
                  <a:schemeClr val="accent3"/>
                </a:solidFill>
                <a:latin typeface="Plus Jakarta Sans"/>
                <a:ea typeface="Plus Jakarta Sans"/>
                <a:cs typeface="Plus Jakarta Sans"/>
                <a:sym typeface="Plus Jakarta Sans"/>
              </a:rPr>
              <a:t>.</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0" name="Shape 910"/>
        <p:cNvGrpSpPr/>
        <p:nvPr/>
      </p:nvGrpSpPr>
      <p:grpSpPr>
        <a:xfrm>
          <a:off x="0" y="0"/>
          <a:ext cx="0" cy="0"/>
          <a:chOff x="0" y="0"/>
          <a:chExt cx="0" cy="0"/>
        </a:xfrm>
      </p:grpSpPr>
      <p:pic>
        <p:nvPicPr>
          <p:cNvPr id="911" name="Google Shape;911;p92"/>
          <p:cNvPicPr preferRelativeResize="0"/>
          <p:nvPr>
            <p:ph idx="2" type="pic"/>
          </p:nvPr>
        </p:nvPicPr>
        <p:blipFill rotWithShape="1">
          <a:blip r:embed="rId3">
            <a:alphaModFix/>
          </a:blip>
          <a:srcRect b="0" l="25042" r="11541" t="0"/>
          <a:stretch/>
        </p:blipFill>
        <p:spPr>
          <a:xfrm flipH="1">
            <a:off x="6535075" y="-41100"/>
            <a:ext cx="5733300" cy="6025800"/>
          </a:xfrm>
          <a:prstGeom prst="flowChartDelay">
            <a:avLst/>
          </a:prstGeom>
        </p:spPr>
      </p:pic>
      <p:sp>
        <p:nvSpPr>
          <p:cNvPr id="912" name="Google Shape;912;p92"/>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13" name="Google Shape;913;p92"/>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14" name="Google Shape;914;p92"/>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Grab-and-go </a:t>
            </a:r>
            <a:br>
              <a:rPr lang="en-US"/>
            </a:br>
            <a:r>
              <a:rPr lang="en-US"/>
              <a:t>infographics </a:t>
            </a:r>
            <a:endParaRPr/>
          </a:p>
        </p:txBody>
      </p:sp>
      <p:sp>
        <p:nvSpPr>
          <p:cNvPr id="915" name="Google Shape;915;p92"/>
          <p:cNvSpPr txBox="1"/>
          <p:nvPr>
            <p:ph idx="3" type="body"/>
          </p:nvPr>
        </p:nvSpPr>
        <p:spPr>
          <a:xfrm>
            <a:off x="533400" y="1700775"/>
            <a:ext cx="5115900" cy="555600"/>
          </a:xfrm>
          <a:prstGeom prst="rect">
            <a:avLst/>
          </a:prstGeom>
        </p:spPr>
        <p:txBody>
          <a:bodyPr anchorCtr="0" anchor="t" bIns="45700" lIns="0" spcFirstLastPara="1" rIns="91425" wrap="square" tIns="45700">
            <a:noAutofit/>
          </a:bodyPr>
          <a:lstStyle/>
          <a:p>
            <a:pPr indent="0" lvl="0" marL="0" rtl="0" algn="l">
              <a:lnSpc>
                <a:spcPct val="115000"/>
              </a:lnSpc>
              <a:spcBef>
                <a:spcPts val="1000"/>
              </a:spcBef>
              <a:spcAft>
                <a:spcPts val="0"/>
              </a:spcAft>
              <a:buNone/>
            </a:pPr>
            <a:r>
              <a:rPr b="1" lang="en-US" sz="1400">
                <a:solidFill>
                  <a:srgbClr val="4C4C4C"/>
                </a:solidFill>
                <a:latin typeface="Plus Jakarta Sans"/>
                <a:ea typeface="Plus Jakarta Sans"/>
                <a:cs typeface="Plus Jakarta Sans"/>
                <a:sym typeface="Plus Jakarta Sans"/>
              </a:rPr>
              <a:t>Engage and teach at a glance with our infographics. </a:t>
            </a:r>
            <a:br>
              <a:rPr b="0" lang="en-US" sz="1400">
                <a:solidFill>
                  <a:srgbClr val="4C4C4C"/>
                </a:solidFill>
                <a:latin typeface="Plus Jakarta Sans"/>
                <a:ea typeface="Plus Jakarta Sans"/>
                <a:cs typeface="Plus Jakarta Sans"/>
                <a:sym typeface="Plus Jakarta Sans"/>
              </a:rPr>
            </a:br>
            <a:r>
              <a:rPr b="0" lang="en-US" sz="1400">
                <a:solidFill>
                  <a:srgbClr val="4C4C4C"/>
                </a:solidFill>
                <a:latin typeface="Plus Jakarta Sans"/>
                <a:ea typeface="Plus Jakarta Sans"/>
                <a:cs typeface="Plus Jakarta Sans"/>
                <a:sym typeface="Plus Jakarta Sans"/>
              </a:rPr>
              <a:t>The  graphics are designed to reach your audience across many social media platforms. </a:t>
            </a:r>
            <a:endParaRPr sz="1400">
              <a:latin typeface="Plus Jakarta Sans"/>
              <a:ea typeface="Plus Jakarta Sans"/>
              <a:cs typeface="Plus Jakarta Sans"/>
              <a:sym typeface="Plus Jakarta Sans"/>
            </a:endParaRPr>
          </a:p>
        </p:txBody>
      </p:sp>
      <p:sp>
        <p:nvSpPr>
          <p:cNvPr id="916" name="Google Shape;916;p92"/>
          <p:cNvSpPr txBox="1"/>
          <p:nvPr>
            <p:ph idx="1" type="body"/>
          </p:nvPr>
        </p:nvSpPr>
        <p:spPr>
          <a:xfrm>
            <a:off x="533400" y="2614400"/>
            <a:ext cx="5733300" cy="1894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sz="1500">
                <a:latin typeface="Plus Jakarta Sans"/>
                <a:ea typeface="Plus Jakarta Sans"/>
                <a:cs typeface="Plus Jakarta Sans"/>
                <a:sym typeface="Plus Jakarta Sans"/>
              </a:rPr>
              <a:t>3 </a:t>
            </a:r>
            <a:r>
              <a:rPr b="1" lang="en-US" sz="1500">
                <a:latin typeface="Plus Jakarta Sans"/>
                <a:ea typeface="Plus Jakarta Sans"/>
                <a:cs typeface="Plus Jakarta Sans"/>
                <a:sym typeface="Plus Jakarta Sans"/>
              </a:rPr>
              <a:t>tips for using the infographics: </a:t>
            </a:r>
            <a:endParaRPr b="1" sz="1500">
              <a:latin typeface="Plus Jakarta Sans"/>
              <a:ea typeface="Plus Jakarta Sans"/>
              <a:cs typeface="Plus Jakarta Sans"/>
              <a:sym typeface="Plus Jakarta Sans"/>
            </a:endParaRPr>
          </a:p>
          <a:p>
            <a:pPr indent="-323850" lvl="0" marL="457200" rtl="0" algn="l">
              <a:spcBef>
                <a:spcPts val="100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Roll out new infographics throughout the month to continuously engage your audience.</a:t>
            </a:r>
            <a:endParaRPr b="0" sz="1500">
              <a:latin typeface="Plus Jakarta Sans"/>
              <a:ea typeface="Plus Jakarta Sans"/>
              <a:cs typeface="Plus Jakarta Sans"/>
              <a:sym typeface="Plus Jakarta Sans"/>
            </a:endParaRPr>
          </a:p>
          <a:p>
            <a:pPr indent="-323850" lvl="0" marL="457200" rtl="0" algn="l">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Highlight the infographics in your newsletters.</a:t>
            </a:r>
            <a:endParaRPr b="0" sz="1500">
              <a:latin typeface="Plus Jakarta Sans"/>
              <a:ea typeface="Plus Jakarta Sans"/>
              <a:cs typeface="Plus Jakarta Sans"/>
              <a:sym typeface="Plus Jakarta Sans"/>
            </a:endParaRPr>
          </a:p>
          <a:p>
            <a:pPr indent="-323850" lvl="0" marL="457200" rtl="0" algn="l">
              <a:spcBef>
                <a:spcPts val="0"/>
              </a:spcBef>
              <a:spcAft>
                <a:spcPts val="0"/>
              </a:spcAft>
              <a:buClr>
                <a:schemeClr val="accent1"/>
              </a:buClr>
              <a:buSzPts val="1500"/>
              <a:buFont typeface="Arial"/>
              <a:buAutoNum type="arabicPeriod"/>
            </a:pPr>
            <a:r>
              <a:rPr b="0" lang="en-US" sz="1500">
                <a:latin typeface="Plus Jakarta Sans"/>
                <a:ea typeface="Plus Jakarta Sans"/>
                <a:cs typeface="Plus Jakarta Sans"/>
                <a:sym typeface="Plus Jakarta Sans"/>
              </a:rPr>
              <a:t>Create an Instagram Reel that </a:t>
            </a:r>
            <a:r>
              <a:rPr b="0" lang="en-US" sz="1500">
                <a:latin typeface="Plus Jakarta Sans"/>
                <a:ea typeface="Plus Jakarta Sans"/>
                <a:cs typeface="Plus Jakarta Sans"/>
                <a:sym typeface="Plus Jakarta Sans"/>
              </a:rPr>
              <a:t>highlights the importance of immunizations</a:t>
            </a:r>
            <a:r>
              <a:rPr b="0" lang="en-US" sz="1500">
                <a:latin typeface="Plus Jakarta Sans"/>
                <a:ea typeface="Plus Jakarta Sans"/>
                <a:cs typeface="Plus Jakarta Sans"/>
                <a:sym typeface="Plus Jakarta Sans"/>
              </a:rPr>
              <a:t>.</a:t>
            </a:r>
            <a:endParaRPr/>
          </a:p>
        </p:txBody>
      </p:sp>
      <p:sp>
        <p:nvSpPr>
          <p:cNvPr id="917" name="Google Shape;917;p92"/>
          <p:cNvSpPr txBox="1"/>
          <p:nvPr/>
        </p:nvSpPr>
        <p:spPr>
          <a:xfrm>
            <a:off x="1310250" y="5269375"/>
            <a:ext cx="3130500" cy="923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The infographics are optimized for Instagram at 1080 x 1080 pixels. </a:t>
            </a:r>
            <a:endParaRPr b="1" i="0" sz="1200" u="none" cap="none" strike="noStrike">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rPr b="1" i="1" lang="en-US" sz="1200" u="none" cap="none" strike="noStrike">
                <a:solidFill>
                  <a:schemeClr val="accent3"/>
                </a:solidFill>
                <a:latin typeface="Plus Jakarta Sans"/>
                <a:ea typeface="Plus Jakarta Sans"/>
                <a:cs typeface="Plus Jakarta Sans"/>
                <a:sym typeface="Plus Jakarta Sans"/>
              </a:rPr>
              <a:t>Resize them for your preferred social media platform.</a:t>
            </a:r>
            <a:endParaRPr b="1" i="0" sz="1200" u="none" cap="none" strike="noStrike">
              <a:solidFill>
                <a:schemeClr val="accent3"/>
              </a:solidFill>
              <a:latin typeface="Plus Jakarta Sans"/>
              <a:ea typeface="Plus Jakarta Sans"/>
              <a:cs typeface="Plus Jakarta Sans"/>
              <a:sym typeface="Plus Jakarta Sans"/>
            </a:endParaRPr>
          </a:p>
        </p:txBody>
      </p:sp>
      <p:sp>
        <p:nvSpPr>
          <p:cNvPr id="918" name="Google Shape;918;p92"/>
          <p:cNvSpPr txBox="1"/>
          <p:nvPr/>
        </p:nvSpPr>
        <p:spPr>
          <a:xfrm>
            <a:off x="1130550" y="4992825"/>
            <a:ext cx="34899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accent2"/>
                </a:solidFill>
                <a:latin typeface="Plus Jakarta Sans"/>
                <a:ea typeface="Plus Jakarta Sans"/>
                <a:cs typeface="Plus Jakarta Sans"/>
                <a:sym typeface="Plus Jakarta Sans"/>
              </a:rPr>
              <a:t>Customize for your preferred platform</a:t>
            </a:r>
            <a:endParaRPr b="1" i="0" sz="1400" u="none" cap="none" strike="noStrike">
              <a:solidFill>
                <a:schemeClr val="accent2"/>
              </a:solidFill>
              <a:latin typeface="Plus Jakarta Sans"/>
              <a:ea typeface="Plus Jakarta Sans"/>
              <a:cs typeface="Plus Jakarta Sans"/>
              <a:sym typeface="Plus Jakarta Sans"/>
            </a:endParaRPr>
          </a:p>
        </p:txBody>
      </p:sp>
      <p:sp>
        <p:nvSpPr>
          <p:cNvPr id="919" name="Google Shape;919;p92"/>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Look for the infographics in the zip file downloaded from the</a:t>
            </a:r>
            <a:r>
              <a:rPr b="1" lang="en-US" sz="1500">
                <a:solidFill>
                  <a:schemeClr val="accent3"/>
                </a:solidFill>
                <a:latin typeface="Plus Jakarta Sans"/>
                <a:ea typeface="Plus Jakarta Sans"/>
                <a:cs typeface="Plus Jakarta Sans"/>
                <a:sym typeface="Plus Jakarta Sans"/>
              </a:rPr>
              <a:t>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sz="2000">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4" name="Shape 924"/>
        <p:cNvGrpSpPr/>
        <p:nvPr/>
      </p:nvGrpSpPr>
      <p:grpSpPr>
        <a:xfrm>
          <a:off x="0" y="0"/>
          <a:ext cx="0" cy="0"/>
          <a:chOff x="0" y="0"/>
          <a:chExt cx="0" cy="0"/>
        </a:xfrm>
      </p:grpSpPr>
      <p:sp>
        <p:nvSpPr>
          <p:cNvPr id="925" name="Google Shape;925;p93"/>
          <p:cNvSpPr txBox="1"/>
          <p:nvPr>
            <p:ph type="title"/>
          </p:nvPr>
        </p:nvSpPr>
        <p:spPr>
          <a:xfrm>
            <a:off x="609750" y="65925"/>
            <a:ext cx="73911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Immunization social story</a:t>
            </a:r>
            <a:endParaRPr/>
          </a:p>
        </p:txBody>
      </p:sp>
      <p:sp>
        <p:nvSpPr>
          <p:cNvPr id="926" name="Google Shape;926;p93"/>
          <p:cNvSpPr txBox="1"/>
          <p:nvPr>
            <p:ph idx="1" type="body"/>
          </p:nvPr>
        </p:nvSpPr>
        <p:spPr>
          <a:xfrm>
            <a:off x="609600" y="1548375"/>
            <a:ext cx="6839100" cy="5556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400">
                <a:solidFill>
                  <a:srgbClr val="4C4C4C"/>
                </a:solidFill>
                <a:latin typeface="Plus Jakarta Sans"/>
                <a:ea typeface="Plus Jakarta Sans"/>
                <a:cs typeface="Plus Jakarta Sans"/>
                <a:sym typeface="Plus Jakarta Sans"/>
              </a:rPr>
              <a:t>These graphics will help your audience understand the importance of immunizations for better health</a:t>
            </a:r>
            <a:r>
              <a:rPr lang="en-US" sz="1400">
                <a:solidFill>
                  <a:srgbClr val="4C4C4C"/>
                </a:solidFill>
                <a:latin typeface="Plus Jakarta Sans"/>
                <a:ea typeface="Plus Jakarta Sans"/>
                <a:cs typeface="Plus Jakarta Sans"/>
                <a:sym typeface="Plus Jakarta Sans"/>
              </a:rPr>
              <a:t>. </a:t>
            </a:r>
            <a:endParaRPr/>
          </a:p>
        </p:txBody>
      </p:sp>
      <p:pic>
        <p:nvPicPr>
          <p:cNvPr id="927" name="Google Shape;927;p93"/>
          <p:cNvPicPr preferRelativeResize="0"/>
          <p:nvPr>
            <p:ph idx="2" type="pic"/>
          </p:nvPr>
        </p:nvPicPr>
        <p:blipFill rotWithShape="1">
          <a:blip r:embed="rId3">
            <a:alphaModFix/>
          </a:blip>
          <a:srcRect b="0" l="8690" r="8698" t="0"/>
          <a:stretch/>
        </p:blipFill>
        <p:spPr>
          <a:xfrm>
            <a:off x="8095047" y="1257696"/>
            <a:ext cx="2124300" cy="4571400"/>
          </a:xfrm>
          <a:prstGeom prst="roundRect">
            <a:avLst>
              <a:gd fmla="val 16667" name="adj"/>
            </a:avLst>
          </a:prstGeom>
        </p:spPr>
      </p:pic>
      <p:sp>
        <p:nvSpPr>
          <p:cNvPr id="928" name="Google Shape;928;p93"/>
          <p:cNvSpPr txBox="1"/>
          <p:nvPr>
            <p:ph idx="3" type="body"/>
          </p:nvPr>
        </p:nvSpPr>
        <p:spPr>
          <a:xfrm>
            <a:off x="609750" y="2385825"/>
            <a:ext cx="5757000" cy="36747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b="1" lang="en-US">
                <a:solidFill>
                  <a:srgbClr val="5E5E5E"/>
                </a:solidFill>
                <a:latin typeface="Plus Jakarta Sans"/>
                <a:ea typeface="Plus Jakarta Sans"/>
                <a:cs typeface="Plus Jakarta Sans"/>
                <a:sym typeface="Plus Jakarta Sans"/>
              </a:rPr>
              <a:t>Create an Instagram social story using the set of  7 infographic images provided with this Toolkit:</a:t>
            </a:r>
            <a:endParaRPr b="1">
              <a:solidFill>
                <a:srgbClr val="5E5E5E"/>
              </a:solidFill>
              <a:latin typeface="Plus Jakarta Sans"/>
              <a:ea typeface="Plus Jakarta Sans"/>
              <a:cs typeface="Plus Jakarta Sans"/>
              <a:sym typeface="Plus Jakarta Sans"/>
            </a:endParaRPr>
          </a:p>
          <a:p>
            <a:pPr indent="0" lvl="0" marL="0" rtl="0" algn="l">
              <a:spcBef>
                <a:spcPts val="500"/>
              </a:spcBef>
              <a:spcAft>
                <a:spcPts val="0"/>
              </a:spcAft>
              <a:buNone/>
            </a:pPr>
            <a:r>
              <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Don’t get caught unprepared for flu</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t>Your flu survival kit</a:t>
            </a:r>
            <a:endParaRPr/>
          </a:p>
          <a:p>
            <a:pPr indent="-317500" lvl="0" marL="457200" rtl="0" algn="l">
              <a:spcBef>
                <a:spcPts val="0"/>
              </a:spcBef>
              <a:spcAft>
                <a:spcPts val="0"/>
              </a:spcAft>
              <a:buClr>
                <a:schemeClr val="accent1"/>
              </a:buClr>
              <a:buSzPts val="1400"/>
              <a:buAutoNum type="arabicPeriod"/>
            </a:pPr>
            <a:r>
              <a:rPr lang="en-US"/>
              <a:t>Over-the-counter medicines</a:t>
            </a:r>
            <a:endParaRPr/>
          </a:p>
          <a:p>
            <a:pPr indent="-317500" lvl="0" marL="457200" rtl="0" algn="l">
              <a:spcBef>
                <a:spcPts val="0"/>
              </a:spcBef>
              <a:spcAft>
                <a:spcPts val="0"/>
              </a:spcAft>
              <a:buClr>
                <a:schemeClr val="accent1"/>
              </a:buClr>
              <a:buSzPts val="1400"/>
              <a:buAutoNum type="arabicPeriod"/>
            </a:pPr>
            <a:r>
              <a:rPr lang="en-US"/>
              <a:t>Well-fitting masks</a:t>
            </a:r>
            <a:endParaRPr/>
          </a:p>
          <a:p>
            <a:pPr indent="-317500" lvl="0" marL="457200" rtl="0" algn="l">
              <a:spcBef>
                <a:spcPts val="0"/>
              </a:spcBef>
              <a:spcAft>
                <a:spcPts val="0"/>
              </a:spcAft>
              <a:buClr>
                <a:schemeClr val="accent1"/>
              </a:buClr>
              <a:buSzPts val="1400"/>
              <a:buAutoNum type="arabicPeriod"/>
            </a:pPr>
            <a:r>
              <a:rPr lang="en-US"/>
              <a:t>Plenty of tissues</a:t>
            </a:r>
            <a:endParaRPr/>
          </a:p>
          <a:p>
            <a:pPr indent="-317500" lvl="0" marL="457200" rtl="0" algn="l">
              <a:spcBef>
                <a:spcPts val="0"/>
              </a:spcBef>
              <a:spcAft>
                <a:spcPts val="0"/>
              </a:spcAft>
              <a:buClr>
                <a:schemeClr val="accent1"/>
              </a:buClr>
              <a:buSzPts val="1400"/>
              <a:buAutoNum type="arabicPeriod"/>
            </a:pPr>
            <a:r>
              <a:rPr lang="en-US"/>
              <a:t>Electrolyte beverages</a:t>
            </a:r>
            <a:endParaRPr/>
          </a:p>
          <a:p>
            <a:pPr indent="-317500" lvl="0" marL="457200" rtl="0" algn="l">
              <a:spcBef>
                <a:spcPts val="0"/>
              </a:spcBef>
              <a:spcAft>
                <a:spcPts val="0"/>
              </a:spcAft>
              <a:buClr>
                <a:schemeClr val="accent1"/>
              </a:buClr>
              <a:buSzPts val="1400"/>
              <a:buAutoNum type="arabicPeriod"/>
            </a:pPr>
            <a:r>
              <a:rPr lang="en-US"/>
              <a:t>Your health care provider’s phone number</a:t>
            </a:r>
            <a:endParaRPr/>
          </a:p>
          <a:p>
            <a:pPr indent="0" lvl="0" marL="0" rtl="0" algn="l">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3" name="Shape 933"/>
        <p:cNvGrpSpPr/>
        <p:nvPr/>
      </p:nvGrpSpPr>
      <p:grpSpPr>
        <a:xfrm>
          <a:off x="0" y="0"/>
          <a:ext cx="0" cy="0"/>
          <a:chOff x="0" y="0"/>
          <a:chExt cx="0" cy="0"/>
        </a:xfrm>
      </p:grpSpPr>
      <p:pic>
        <p:nvPicPr>
          <p:cNvPr id="934" name="Google Shape;934;p94"/>
          <p:cNvPicPr preferRelativeResize="0"/>
          <p:nvPr>
            <p:ph idx="2" type="pic"/>
          </p:nvPr>
        </p:nvPicPr>
        <p:blipFill rotWithShape="1">
          <a:blip r:embed="rId3">
            <a:alphaModFix/>
          </a:blip>
          <a:srcRect b="0" l="20191" r="16392" t="0"/>
          <a:stretch/>
        </p:blipFill>
        <p:spPr>
          <a:xfrm flipH="1">
            <a:off x="6458875" y="416100"/>
            <a:ext cx="5733300" cy="6025800"/>
          </a:xfrm>
          <a:prstGeom prst="flowChartDelay">
            <a:avLst/>
          </a:prstGeom>
        </p:spPr>
      </p:pic>
      <p:sp>
        <p:nvSpPr>
          <p:cNvPr id="935" name="Google Shape;935;p94"/>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36" name="Google Shape;936;p94"/>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37" name="Google Shape;937;p94"/>
          <p:cNvSpPr txBox="1"/>
          <p:nvPr/>
        </p:nvSpPr>
        <p:spPr>
          <a:xfrm>
            <a:off x="5789225" y="4549400"/>
            <a:ext cx="2102100" cy="180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Find all of the resources mentioned in this Marketing Toolkit by downloading the URL list found on the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r>
              <a:rPr b="1" lang="en-US" sz="1500">
                <a:solidFill>
                  <a:schemeClr val="accent3"/>
                </a:solidFill>
                <a:latin typeface="Plus Jakarta Sans"/>
                <a:ea typeface="Plus Jakarta Sans"/>
                <a:cs typeface="Plus Jakarta Sans"/>
                <a:sym typeface="Plus Jakarta Sans"/>
              </a:rPr>
              <a:t> </a:t>
            </a:r>
            <a:endParaRPr b="1" sz="2000">
              <a:solidFill>
                <a:schemeClr val="accent3"/>
              </a:solidFill>
              <a:latin typeface="Plus Jakarta Sans"/>
              <a:ea typeface="Plus Jakarta Sans"/>
              <a:cs typeface="Plus Jakarta Sans"/>
              <a:sym typeface="Plus Jakarta Sans"/>
            </a:endParaRPr>
          </a:p>
        </p:txBody>
      </p:sp>
      <p:sp>
        <p:nvSpPr>
          <p:cNvPr id="938" name="Google Shape;938;p94"/>
          <p:cNvSpPr txBox="1"/>
          <p:nvPr>
            <p:ph type="title"/>
          </p:nvPr>
        </p:nvSpPr>
        <p:spPr>
          <a:xfrm>
            <a:off x="7239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HealthHub</a:t>
            </a:r>
            <a:r>
              <a:rPr lang="en-US"/>
              <a:t> </a:t>
            </a:r>
            <a:r>
              <a:rPr lang="en-US"/>
              <a:t>r</a:t>
            </a:r>
            <a:r>
              <a:rPr lang="en-US"/>
              <a:t>esources</a:t>
            </a:r>
            <a:endParaRPr/>
          </a:p>
        </p:txBody>
      </p:sp>
      <p:sp>
        <p:nvSpPr>
          <p:cNvPr id="939" name="Google Shape;939;p94"/>
          <p:cNvSpPr txBox="1"/>
          <p:nvPr>
            <p:ph idx="3" type="body"/>
          </p:nvPr>
        </p:nvSpPr>
        <p:spPr>
          <a:xfrm>
            <a:off x="723900" y="1700775"/>
            <a:ext cx="6045900" cy="555600"/>
          </a:xfrm>
          <a:prstGeom prst="rect">
            <a:avLst/>
          </a:prstGeom>
        </p:spPr>
        <p:txBody>
          <a:bodyPr anchorCtr="0" anchor="t" bIns="45700" lIns="0" spcFirstLastPara="1" rIns="91425" wrap="square" tIns="45700">
            <a:noAutofit/>
          </a:bodyPr>
          <a:lstStyle/>
          <a:p>
            <a:pPr indent="0" lvl="0" marL="0" rtl="0" algn="l">
              <a:lnSpc>
                <a:spcPct val="115000"/>
              </a:lnSpc>
              <a:spcBef>
                <a:spcPts val="0"/>
              </a:spcBef>
              <a:spcAft>
                <a:spcPts val="0"/>
              </a:spcAft>
              <a:buSzPts val="1018"/>
              <a:buNone/>
            </a:pPr>
            <a:r>
              <a:rPr b="1" lang="en-US" sz="1210">
                <a:solidFill>
                  <a:srgbClr val="4C4C4C"/>
                </a:solidFill>
                <a:latin typeface="Plus Jakarta Sans"/>
                <a:ea typeface="Plus Jakarta Sans"/>
                <a:cs typeface="Plus Jakarta Sans"/>
                <a:sym typeface="Plus Jakarta Sans"/>
              </a:rPr>
              <a:t>HealthHub</a:t>
            </a:r>
            <a:r>
              <a:rPr b="1" lang="en-US" sz="1210">
                <a:solidFill>
                  <a:srgbClr val="4C4C4C"/>
                </a:solidFill>
                <a:latin typeface="Plus Jakarta Sans"/>
                <a:ea typeface="Plus Jakarta Sans"/>
                <a:cs typeface="Plus Jakarta Sans"/>
                <a:sym typeface="Plus Jakarta Sans"/>
              </a:rPr>
              <a:t> </a:t>
            </a:r>
            <a:r>
              <a:rPr b="1" lang="en-US" sz="1210">
                <a:solidFill>
                  <a:srgbClr val="4C4C4C"/>
                </a:solidFill>
                <a:latin typeface="Plus Jakarta Sans"/>
                <a:ea typeface="Plus Jakarta Sans"/>
                <a:cs typeface="Plus Jakarta Sans"/>
                <a:sym typeface="Plus Jakarta Sans"/>
              </a:rPr>
              <a:t>contains answers to common questions that people have about health and wellness topics, preventive health, and self-care. </a:t>
            </a:r>
            <a:endParaRPr b="1" sz="1395">
              <a:latin typeface="Plus Jakarta Sans"/>
              <a:ea typeface="Plus Jakarta Sans"/>
              <a:cs typeface="Plus Jakarta Sans"/>
              <a:sym typeface="Plus Jakarta Sans"/>
            </a:endParaRPr>
          </a:p>
        </p:txBody>
      </p:sp>
      <p:sp>
        <p:nvSpPr>
          <p:cNvPr id="940" name="Google Shape;940;p94"/>
          <p:cNvSpPr txBox="1"/>
          <p:nvPr>
            <p:ph idx="1" type="body"/>
          </p:nvPr>
        </p:nvSpPr>
        <p:spPr>
          <a:xfrm>
            <a:off x="723900" y="2484975"/>
            <a:ext cx="4773300" cy="24669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HealthHub includes a wide variety of content styles, including condition and wellness articles, newsletters, recipes, and videos (if licensed). </a:t>
            </a:r>
            <a:endParaRPr b="0" sz="1200">
              <a:solidFill>
                <a:srgbClr val="4C4C4C"/>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rPr b="0" lang="en-US" sz="1200">
                <a:solidFill>
                  <a:srgbClr val="4C4C4C"/>
                </a:solidFill>
                <a:latin typeface="Plus Jakarta Sans"/>
                <a:ea typeface="Plus Jakarta Sans"/>
                <a:cs typeface="Plus Jakarta Sans"/>
                <a:sym typeface="Plus Jakarta Sans"/>
              </a:rPr>
              <a:t>You can also highlight these </a:t>
            </a:r>
            <a:r>
              <a:rPr b="0" lang="en-US" sz="1200">
                <a:solidFill>
                  <a:srgbClr val="4C4C4C"/>
                </a:solidFill>
                <a:latin typeface="Plus Jakarta Sans"/>
                <a:ea typeface="Plus Jakarta Sans"/>
                <a:cs typeface="Plus Jakarta Sans"/>
                <a:sym typeface="Plus Jakarta Sans"/>
              </a:rPr>
              <a:t>helpful</a:t>
            </a:r>
            <a:r>
              <a:rPr b="0" lang="en-US" sz="1200">
                <a:solidFill>
                  <a:srgbClr val="4C4C4C"/>
                </a:solidFill>
                <a:latin typeface="Plus Jakarta Sans"/>
                <a:ea typeface="Plus Jakarta Sans"/>
                <a:cs typeface="Plus Jakarta Sans"/>
                <a:sym typeface="Plus Jakarta Sans"/>
              </a:rPr>
              <a:t> resources: </a:t>
            </a:r>
            <a:endParaRPr b="0" sz="1200">
              <a:solidFill>
                <a:srgbClr val="4C4C4C"/>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What Every Parent Should Know About Vaccines</a:t>
            </a:r>
            <a:endParaRPr b="0" sz="1200">
              <a:solidFill>
                <a:schemeClr val="accent3"/>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Reducing Your Health Risks with Vaccines</a:t>
            </a:r>
            <a:endParaRPr b="0" sz="1200">
              <a:solidFill>
                <a:schemeClr val="accent3"/>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chemeClr val="accent3"/>
              </a:buClr>
              <a:buSzPts val="1200"/>
              <a:buFont typeface="Plus Jakarta Sans"/>
              <a:buChar char="●"/>
            </a:pPr>
            <a:r>
              <a:rPr b="0" lang="en-US" sz="12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Travel Vaccine Planning</a:t>
            </a:r>
            <a:endParaRPr b="0" sz="1200">
              <a:solidFill>
                <a:schemeClr val="accent3"/>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t/>
            </a:r>
            <a:endParaRPr>
              <a:latin typeface="Plus Jakarta Sans"/>
              <a:ea typeface="Plus Jakarta Sans"/>
              <a:cs typeface="Plus Jakarta Sans"/>
              <a:sym typeface="Plus Jakarta Sans"/>
            </a:endParaRPr>
          </a:p>
        </p:txBody>
      </p:sp>
      <p:sp>
        <p:nvSpPr>
          <p:cNvPr id="941" name="Google Shape;941;p94"/>
          <p:cNvSpPr txBox="1"/>
          <p:nvPr/>
        </p:nvSpPr>
        <p:spPr>
          <a:xfrm>
            <a:off x="723900" y="5590325"/>
            <a:ext cx="4773300" cy="1034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000"/>
              </a:spcBef>
              <a:spcAft>
                <a:spcPts val="0"/>
              </a:spcAft>
              <a:buNone/>
            </a:pPr>
            <a:r>
              <a:rPr i="1" lang="en-US" sz="1100">
                <a:solidFill>
                  <a:srgbClr val="4C4C4C"/>
                </a:solidFill>
                <a:latin typeface="Plus Jakarta Sans"/>
                <a:ea typeface="Plus Jakarta Sans"/>
                <a:cs typeface="Plus Jakarta Sans"/>
                <a:sym typeface="Plus Jakarta Sans"/>
              </a:rPr>
              <a:t>The Library content is reviewed at least every 2 years and updated as needed for any change in clinical standards or for emerging health issues. Each resource goes through both internal and external clinical review for accuracy and alignment with current practice guidelines.</a:t>
            </a:r>
            <a:endParaRPr i="1" sz="1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6" name="Shape 946"/>
        <p:cNvGrpSpPr/>
        <p:nvPr/>
      </p:nvGrpSpPr>
      <p:grpSpPr>
        <a:xfrm>
          <a:off x="0" y="0"/>
          <a:ext cx="0" cy="0"/>
          <a:chOff x="0" y="0"/>
          <a:chExt cx="0" cy="0"/>
        </a:xfrm>
      </p:grpSpPr>
      <p:sp>
        <p:nvSpPr>
          <p:cNvPr id="947" name="Google Shape;947;p95"/>
          <p:cNvSpPr txBox="1"/>
          <p:nvPr>
            <p:ph idx="1" type="body"/>
          </p:nvPr>
        </p:nvSpPr>
        <p:spPr>
          <a:xfrm>
            <a:off x="740825" y="2385825"/>
            <a:ext cx="4087800" cy="46485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lang="en-US"/>
              <a:t>The call to action can be displayed on specific pages or groups of pages that are relevant.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Use text, images, providers, locations, and more to get the most from your message.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US">
                <a:latin typeface="Plus Jakarta Sans"/>
                <a:ea typeface="Plus Jakarta Sans"/>
                <a:cs typeface="Plus Jakarta Sans"/>
                <a:sym typeface="Plus Jakarta Sans"/>
              </a:rPr>
              <a:t>TO ADD CALLS TO ACTION: </a:t>
            </a:r>
            <a:endParaRPr/>
          </a:p>
          <a:p>
            <a:pPr indent="-333756" lvl="0" marL="457200" rtl="0" algn="l">
              <a:spcBef>
                <a:spcPts val="0"/>
              </a:spcBef>
              <a:spcAft>
                <a:spcPts val="0"/>
              </a:spcAft>
              <a:buClr>
                <a:schemeClr val="accent1"/>
              </a:buClr>
              <a:buSzPts val="1656"/>
              <a:buChar char="●"/>
            </a:pPr>
            <a:r>
              <a:rPr lang="en-US"/>
              <a:t>Login to the </a:t>
            </a:r>
            <a:r>
              <a:rPr lang="en-US"/>
              <a:t>admin</a:t>
            </a:r>
            <a:r>
              <a:rPr lang="en-US"/>
              <a:t> portal</a:t>
            </a:r>
            <a:endParaRPr/>
          </a:p>
          <a:p>
            <a:pPr indent="-333756" lvl="0" marL="457200" rtl="0" algn="l">
              <a:spcBef>
                <a:spcPts val="0"/>
              </a:spcBef>
              <a:spcAft>
                <a:spcPts val="0"/>
              </a:spcAft>
              <a:buClr>
                <a:schemeClr val="accent1"/>
              </a:buClr>
              <a:buSzPts val="1656"/>
              <a:buChar char="●"/>
            </a:pPr>
            <a:r>
              <a:rPr lang="en-US"/>
              <a:t>Create a custom block</a:t>
            </a:r>
            <a:endParaRPr/>
          </a:p>
          <a:p>
            <a:pPr indent="-333756" lvl="0" marL="457200" rtl="0" algn="l">
              <a:spcBef>
                <a:spcPts val="0"/>
              </a:spcBef>
              <a:spcAft>
                <a:spcPts val="0"/>
              </a:spcAft>
              <a:buClr>
                <a:schemeClr val="accent1"/>
              </a:buClr>
              <a:buSzPts val="1656"/>
              <a:buChar char="●"/>
            </a:pPr>
            <a:r>
              <a:rPr lang="en-US"/>
              <a:t>Designate pages to display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Please consult the HealthHub help center for more information.</a:t>
            </a:r>
            <a:endParaRPr/>
          </a:p>
        </p:txBody>
      </p:sp>
      <p:sp>
        <p:nvSpPr>
          <p:cNvPr id="948" name="Google Shape;948;p95"/>
          <p:cNvSpPr txBox="1"/>
          <p:nvPr>
            <p:ph idx="2" type="body"/>
          </p:nvPr>
        </p:nvSpPr>
        <p:spPr>
          <a:xfrm>
            <a:off x="740675" y="1472175"/>
            <a:ext cx="44502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Deliver a contextual next step for your visitors with a custom call to action.</a:t>
            </a:r>
            <a:endParaRPr/>
          </a:p>
        </p:txBody>
      </p:sp>
      <p:sp>
        <p:nvSpPr>
          <p:cNvPr id="949" name="Google Shape;949;p95"/>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Add</a:t>
            </a:r>
            <a:r>
              <a:rPr lang="en-US"/>
              <a:t> custom calls to action to your site</a:t>
            </a:r>
            <a:endParaRPr/>
          </a:p>
        </p:txBody>
      </p:sp>
      <p:pic>
        <p:nvPicPr>
          <p:cNvPr id="950" name="Google Shape;950;p95"/>
          <p:cNvPicPr preferRelativeResize="0"/>
          <p:nvPr>
            <p:ph idx="3" type="pic"/>
          </p:nvPr>
        </p:nvPicPr>
        <p:blipFill rotWithShape="1">
          <a:blip r:embed="rId3">
            <a:alphaModFix/>
          </a:blip>
          <a:srcRect b="1409" l="0" r="0" t="1409"/>
          <a:stretch/>
        </p:blipFill>
        <p:spPr>
          <a:xfrm>
            <a:off x="5976150" y="1872375"/>
            <a:ext cx="5027702" cy="3261900"/>
          </a:xfrm>
          <a:prstGeom prst="rect">
            <a:avLst/>
          </a:prstGeom>
        </p:spPr>
      </p:pic>
      <p:sp>
        <p:nvSpPr>
          <p:cNvPr id="951" name="Google Shape;951;p95"/>
          <p:cNvSpPr/>
          <p:nvPr/>
        </p:nvSpPr>
        <p:spPr>
          <a:xfrm>
            <a:off x="9093200" y="3692500"/>
            <a:ext cx="681600" cy="455700"/>
          </a:xfrm>
          <a:prstGeom prst="rightArrow">
            <a:avLst>
              <a:gd fmla="val 5000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6" name="Shape 956"/>
        <p:cNvGrpSpPr/>
        <p:nvPr/>
      </p:nvGrpSpPr>
      <p:grpSpPr>
        <a:xfrm>
          <a:off x="0" y="0"/>
          <a:ext cx="0" cy="0"/>
          <a:chOff x="0" y="0"/>
          <a:chExt cx="0" cy="0"/>
        </a:xfrm>
      </p:grpSpPr>
      <p:pic>
        <p:nvPicPr>
          <p:cNvPr id="957" name="Google Shape;957;p96"/>
          <p:cNvPicPr preferRelativeResize="0"/>
          <p:nvPr>
            <p:ph idx="2" type="pic"/>
          </p:nvPr>
        </p:nvPicPr>
        <p:blipFill rotWithShape="1">
          <a:blip r:embed="rId3">
            <a:alphaModFix/>
          </a:blip>
          <a:srcRect b="298" l="0" r="0" t="298"/>
          <a:stretch/>
        </p:blipFill>
        <p:spPr>
          <a:xfrm>
            <a:off x="8095047" y="1257696"/>
            <a:ext cx="2124300" cy="4571400"/>
          </a:xfrm>
          <a:prstGeom prst="roundRect">
            <a:avLst>
              <a:gd fmla="val 16667" name="adj"/>
            </a:avLst>
          </a:prstGeom>
        </p:spPr>
      </p:pic>
      <p:sp>
        <p:nvSpPr>
          <p:cNvPr id="958" name="Google Shape;958;p96"/>
          <p:cNvSpPr txBox="1"/>
          <p:nvPr>
            <p:ph idx="3" type="body"/>
          </p:nvPr>
        </p:nvSpPr>
        <p:spPr>
          <a:xfrm>
            <a:off x="767200" y="2385825"/>
            <a:ext cx="5757000" cy="36747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Nutrition Center provides a variety of recipes organized by dietary considerations, including recipes for specific health concerns, and by food category. </a:t>
            </a:r>
            <a:endParaRPr sz="1500">
              <a:solidFill>
                <a:srgbClr val="4C4C4C"/>
              </a:solidFill>
              <a:latin typeface="Plus Jakarta Sans"/>
              <a:ea typeface="Plus Jakarta Sans"/>
              <a:cs typeface="Plus Jakarta Sans"/>
              <a:sym typeface="Plus Jakarta Sans"/>
            </a:endParaRPr>
          </a:p>
          <a:p>
            <a:pPr indent="0" lvl="0" marL="0" rtl="0" algn="l">
              <a:spcBef>
                <a:spcPts val="1000"/>
              </a:spcBef>
              <a:spcAft>
                <a:spcPts val="0"/>
              </a:spcAft>
              <a:buNone/>
            </a:pPr>
            <a:r>
              <a:t/>
            </a:r>
            <a:endParaRPr/>
          </a:p>
        </p:txBody>
      </p:sp>
      <p:sp>
        <p:nvSpPr>
          <p:cNvPr id="959" name="Google Shape;959;p96"/>
          <p:cNvSpPr txBox="1"/>
          <p:nvPr>
            <p:ph type="title"/>
          </p:nvPr>
        </p:nvSpPr>
        <p:spPr>
          <a:xfrm>
            <a:off x="740671" y="827925"/>
            <a:ext cx="67368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Recipes to educate </a:t>
            </a:r>
            <a:br>
              <a:rPr lang="en-US"/>
            </a:br>
            <a:r>
              <a:rPr lang="en-US"/>
              <a:t>and engage</a:t>
            </a:r>
            <a:endParaRPr/>
          </a:p>
        </p:txBody>
      </p:sp>
      <p:sp>
        <p:nvSpPr>
          <p:cNvPr id="960" name="Google Shape;960;p96"/>
          <p:cNvSpPr txBox="1"/>
          <p:nvPr/>
        </p:nvSpPr>
        <p:spPr>
          <a:xfrm>
            <a:off x="1714175" y="4379500"/>
            <a:ext cx="2568000" cy="163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Many clients report that:</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100"/>
              <a:buFont typeface="Arial"/>
              <a:buNone/>
            </a:pPr>
            <a:r>
              <a:rPr b="1" lang="en-US" sz="1500">
                <a:solidFill>
                  <a:schemeClr val="accent3"/>
                </a:solidFill>
                <a:latin typeface="Plus Jakarta Sans"/>
                <a:ea typeface="Plus Jakarta Sans"/>
                <a:cs typeface="Plus Jakarta Sans"/>
                <a:sym typeface="Plus Jakarta Sans"/>
              </a:rPr>
              <a:t>Recipes are popular additions to newsletters, social media posts, and other outreach.</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sz="1500">
              <a:solidFill>
                <a:schemeClr val="accent1"/>
              </a:solidFill>
              <a:latin typeface="Plus Jakarta Sans"/>
              <a:ea typeface="Plus Jakarta Sans"/>
              <a:cs typeface="Plus Jakarta Sans"/>
              <a:sym typeface="Plus Jakarta Sans"/>
            </a:endParaRPr>
          </a:p>
        </p:txBody>
      </p:sp>
      <p:grpSp>
        <p:nvGrpSpPr>
          <p:cNvPr id="961" name="Google Shape;961;p96"/>
          <p:cNvGrpSpPr/>
          <p:nvPr/>
        </p:nvGrpSpPr>
        <p:grpSpPr>
          <a:xfrm>
            <a:off x="2657375" y="3637800"/>
            <a:ext cx="681600" cy="681600"/>
            <a:chOff x="10294125" y="1691525"/>
            <a:chExt cx="681600" cy="681600"/>
          </a:xfrm>
        </p:grpSpPr>
        <p:sp>
          <p:nvSpPr>
            <p:cNvPr id="962" name="Google Shape;962;p96"/>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63" name="Google Shape;963;p96"/>
            <p:cNvPicPr preferRelativeResize="0"/>
            <p:nvPr/>
          </p:nvPicPr>
          <p:blipFill>
            <a:blip r:embed="rId4">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8" name="Shape 968"/>
        <p:cNvGrpSpPr/>
        <p:nvPr/>
      </p:nvGrpSpPr>
      <p:grpSpPr>
        <a:xfrm>
          <a:off x="0" y="0"/>
          <a:ext cx="0" cy="0"/>
          <a:chOff x="0" y="0"/>
          <a:chExt cx="0" cy="0"/>
        </a:xfrm>
      </p:grpSpPr>
      <p:sp>
        <p:nvSpPr>
          <p:cNvPr id="969" name="Google Shape;969;p97"/>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70" name="Google Shape;970;p97"/>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graphicFrame>
        <p:nvGraphicFramePr>
          <p:cNvPr id="971" name="Google Shape;971;p97"/>
          <p:cNvGraphicFramePr/>
          <p:nvPr/>
        </p:nvGraphicFramePr>
        <p:xfrm>
          <a:off x="627814" y="1383025"/>
          <a:ext cx="3000000" cy="3000000"/>
        </p:xfrm>
        <a:graphic>
          <a:graphicData uri="http://schemas.openxmlformats.org/drawingml/2006/table">
            <a:tbl>
              <a:tblPr>
                <a:noFill/>
                <a:tableStyleId>{3BD99CE3-3B41-49BC-AF22-1290AAC4D5BC}</a:tableStyleId>
              </a:tblPr>
              <a:tblGrid>
                <a:gridCol w="1793550"/>
                <a:gridCol w="2299275"/>
                <a:gridCol w="7007175"/>
              </a:tblGrid>
              <a:tr h="410325">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rgbClr val="FFFFFF"/>
                          </a:solidFill>
                          <a:latin typeface="Plus Jakarta Sans"/>
                          <a:ea typeface="Plus Jakarta Sans"/>
                          <a:cs typeface="Plus Jakarta Sans"/>
                          <a:sym typeface="Plus Jakarta Sans"/>
                        </a:rPr>
                        <a:t>Topic</a:t>
                      </a:r>
                      <a:r>
                        <a:rPr b="1" lang="en-US" sz="1100" u="none" cap="none" strike="noStrike">
                          <a:solidFill>
                            <a:srgbClr val="FFFFFF"/>
                          </a:solidFill>
                          <a:latin typeface="Plus Jakarta Sans"/>
                          <a:ea typeface="Plus Jakarta Sans"/>
                          <a:cs typeface="Plus Jakarta Sans"/>
                          <a:sym typeface="Plus Jakarta Sans"/>
                        </a:rPr>
                        <a:t> </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Title</a:t>
                      </a:r>
                      <a:endParaRPr b="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Content URL</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r>
              <a:tr h="1220375">
                <a:tc rowSpan="4">
                  <a:txBody>
                    <a:bodyPr/>
                    <a:lstStyle/>
                    <a:p>
                      <a:pPr indent="0" lvl="0" marL="0" rtl="0" algn="l">
                        <a:spcBef>
                          <a:spcPts val="0"/>
                        </a:spcBef>
                        <a:spcAft>
                          <a:spcPts val="0"/>
                        </a:spcAft>
                        <a:buNone/>
                      </a:pPr>
                      <a:r>
                        <a:rPr b="1" lang="en-US">
                          <a:solidFill>
                            <a:srgbClr val="FFFFFF"/>
                          </a:solidFill>
                          <a:latin typeface="Plus Jakarta Sans"/>
                          <a:ea typeface="Plus Jakarta Sans"/>
                          <a:cs typeface="Plus Jakarta Sans"/>
                          <a:sym typeface="Plus Jakarta Sans"/>
                        </a:rPr>
                        <a:t>The importance of immunizations</a:t>
                      </a:r>
                      <a:endParaRPr b="1">
                        <a:solidFill>
                          <a:srgbClr val="FFFFFF"/>
                        </a:solidFill>
                        <a:latin typeface="Plus Jakarta Sans"/>
                        <a:ea typeface="Plus Jakarta Sans"/>
                        <a:cs typeface="Plus Jakarta Sans"/>
                        <a:sym typeface="Plus Jakarta Sans"/>
                      </a:endParaRPr>
                    </a:p>
                  </a:txBody>
                  <a:tcPr marT="18275" marB="18275" marR="18275" marL="128000" anchor="ctr">
                    <a:lnL cap="flat" cmpd="sng" w="12700">
                      <a:solidFill>
                        <a:srgbClr val="FFFFFF"/>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What Every Parent Should Know About Vaccines</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3"/>
                        </a:rPr>
                        <a:t>https://healthhub.crestnerhealth.com/infectious-diseases/prevention/what-every-parent-should-know-about-vaccines</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94845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Protecting Your Child with Vaccines</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4"/>
                        </a:rPr>
                        <a:t>https://healthhub.crestnerhealth.com/wellness/healthy-living/protecting-your-child-vaccines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1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5"/>
                        </a:rPr>
                        <a:t>https://healthhub.crestnerhealth.com/wellness/healthy-living/protecting-your-child-vaccines?language_content_entity=es</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r h="115377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Childhood Immunizations</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6"/>
                        </a:rPr>
                        <a:t>https://healthhub.crestnerhealth.com/infectious-diseases/prevention/childhood-immunizations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1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7"/>
                        </a:rPr>
                        <a:t>https://healthhub.crestnerhealth.com/infectious-diseases/prevention/childhood-immunizations?language_content_entity=es</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1123175">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Respiratory Syncytial Virus (RSV) in Children</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8"/>
                        </a:rPr>
                        <a:t>https://healthhub.crestnerhealth.com/lung-health/types/respiratory-syncytial-virus-rsv-children</a:t>
                      </a:r>
                      <a:r>
                        <a:rPr lang="en-US" sz="1100">
                          <a:solidFill>
                            <a:schemeClr val="dk1"/>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6" name="Shape 976"/>
        <p:cNvGrpSpPr/>
        <p:nvPr/>
      </p:nvGrpSpPr>
      <p:grpSpPr>
        <a:xfrm>
          <a:off x="0" y="0"/>
          <a:ext cx="0" cy="0"/>
          <a:chOff x="0" y="0"/>
          <a:chExt cx="0" cy="0"/>
        </a:xfrm>
      </p:grpSpPr>
      <p:graphicFrame>
        <p:nvGraphicFramePr>
          <p:cNvPr id="977" name="Google Shape;977;p98"/>
          <p:cNvGraphicFramePr/>
          <p:nvPr/>
        </p:nvGraphicFramePr>
        <p:xfrm>
          <a:off x="627814" y="1383025"/>
          <a:ext cx="3000000" cy="3000000"/>
        </p:xfrm>
        <a:graphic>
          <a:graphicData uri="http://schemas.openxmlformats.org/drawingml/2006/table">
            <a:tbl>
              <a:tblPr>
                <a:noFill/>
                <a:tableStyleId>{3BD99CE3-3B41-49BC-AF22-1290AAC4D5BC}</a:tableStyleId>
              </a:tblPr>
              <a:tblGrid>
                <a:gridCol w="1793550"/>
                <a:gridCol w="2299275"/>
                <a:gridCol w="7007175"/>
              </a:tblGrid>
              <a:tr h="750975">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rgbClr val="FFFFFF"/>
                          </a:solidFill>
                          <a:latin typeface="Plus Jakarta Sans"/>
                          <a:ea typeface="Plus Jakarta Sans"/>
                          <a:cs typeface="Plus Jakarta Sans"/>
                          <a:sym typeface="Plus Jakarta Sans"/>
                        </a:rPr>
                        <a:t>Topic</a:t>
                      </a:r>
                      <a:r>
                        <a:rPr b="1" lang="en-US" sz="1100" u="none" cap="none" strike="noStrike">
                          <a:solidFill>
                            <a:srgbClr val="FFFFFF"/>
                          </a:solidFill>
                          <a:latin typeface="Plus Jakarta Sans"/>
                          <a:ea typeface="Plus Jakarta Sans"/>
                          <a:cs typeface="Plus Jakarta Sans"/>
                          <a:sym typeface="Plus Jakarta Sans"/>
                        </a:rPr>
                        <a:t> </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Title</a:t>
                      </a:r>
                      <a:endParaRPr b="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Content URL</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r>
              <a:tr h="2233525">
                <a:tc rowSpan="2">
                  <a:txBody>
                    <a:bodyPr/>
                    <a:lstStyle/>
                    <a:p>
                      <a:pPr indent="0" lvl="0" marL="0" rtl="0" algn="l">
                        <a:spcBef>
                          <a:spcPts val="0"/>
                        </a:spcBef>
                        <a:spcAft>
                          <a:spcPts val="0"/>
                        </a:spcAft>
                        <a:buNone/>
                      </a:pPr>
                      <a:r>
                        <a:rPr b="1" lang="en-US">
                          <a:solidFill>
                            <a:srgbClr val="FFFFFF"/>
                          </a:solidFill>
                          <a:latin typeface="Plus Jakarta Sans"/>
                          <a:ea typeface="Plus Jakarta Sans"/>
                          <a:cs typeface="Plus Jakarta Sans"/>
                          <a:sym typeface="Plus Jakarta Sans"/>
                        </a:rPr>
                        <a:t>Help protect against the flu</a:t>
                      </a:r>
                      <a:endParaRPr b="1">
                        <a:solidFill>
                          <a:srgbClr val="FFFFFF"/>
                        </a:solidFill>
                        <a:latin typeface="Plus Jakarta Sans"/>
                        <a:ea typeface="Plus Jakarta Sans"/>
                        <a:cs typeface="Plus Jakarta Sans"/>
                        <a:sym typeface="Plus Jakarta Sans"/>
                      </a:endParaRPr>
                    </a:p>
                  </a:txBody>
                  <a:tcPr marT="18275" marB="18275" marR="18275" marL="128000" anchor="ctr">
                    <a:lnL cap="flat" cmpd="sng" w="12700">
                      <a:solidFill>
                        <a:srgbClr val="FFFFFF"/>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A Simple Way to Keep the Flu Away</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3"/>
                        </a:rPr>
                        <a:t>https://healthhub.crestnerhealth.com/infectious-diseases/prevention/simple-way-keep-flu-away</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1735875">
                <a:tc vMerge="1"/>
                <a:tc>
                  <a:txBody>
                    <a:bodyPr/>
                    <a:lstStyle/>
                    <a:p>
                      <a:pPr indent="0" lvl="0" marL="0" rtl="0" algn="l">
                        <a:spcBef>
                          <a:spcPts val="0"/>
                        </a:spcBef>
                        <a:spcAft>
                          <a:spcPts val="0"/>
                        </a:spcAft>
                        <a:buNone/>
                      </a:pPr>
                      <a:r>
                        <a:t/>
                      </a:r>
                      <a:endParaRPr sz="1100">
                        <a:latin typeface="Plus Jakarta Sans"/>
                        <a:ea typeface="Plus Jakarta Sans"/>
                        <a:cs typeface="Plus Jakarta Sans"/>
                        <a:sym typeface="Plus Jakarta Sans"/>
                      </a:endParaRPr>
                    </a:p>
                    <a:p>
                      <a:pPr indent="0" lvl="0" marL="0" rtl="0" algn="l">
                        <a:spcBef>
                          <a:spcPts val="0"/>
                        </a:spcBef>
                        <a:spcAft>
                          <a:spcPts val="0"/>
                        </a:spcAft>
                        <a:buNone/>
                      </a:pPr>
                      <a:r>
                        <a:rPr lang="en-US" sz="1100">
                          <a:latin typeface="Plus Jakarta Sans"/>
                          <a:ea typeface="Plus Jakarta Sans"/>
                          <a:cs typeface="Plus Jakarta Sans"/>
                          <a:sym typeface="Plus Jakarta Sans"/>
                        </a:rPr>
                        <a:t>Influenza (Flu) in Children</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4"/>
                        </a:rPr>
                        <a:t>https://healthhub.crestnerhealth.com/infectious-diseases/types/influenza-flu-children</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1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5"/>
                        </a:rPr>
                        <a:t>https://healthhub.crestnerhealth.com/infectious-diseases/types/influenza-flu-children?language_content_entity=es</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bl>
          </a:graphicData>
        </a:graphic>
      </p:graphicFrame>
      <p:sp>
        <p:nvSpPr>
          <p:cNvPr id="978" name="Google Shape;978;p98"/>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79" name="Google Shape;979;p98"/>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4" name="Shape 984"/>
        <p:cNvGrpSpPr/>
        <p:nvPr/>
      </p:nvGrpSpPr>
      <p:grpSpPr>
        <a:xfrm>
          <a:off x="0" y="0"/>
          <a:ext cx="0" cy="0"/>
          <a:chOff x="0" y="0"/>
          <a:chExt cx="0" cy="0"/>
        </a:xfrm>
      </p:grpSpPr>
      <p:graphicFrame>
        <p:nvGraphicFramePr>
          <p:cNvPr id="985" name="Google Shape;985;p99"/>
          <p:cNvGraphicFramePr/>
          <p:nvPr/>
        </p:nvGraphicFramePr>
        <p:xfrm>
          <a:off x="627814" y="1383025"/>
          <a:ext cx="3000000" cy="3000000"/>
        </p:xfrm>
        <a:graphic>
          <a:graphicData uri="http://schemas.openxmlformats.org/drawingml/2006/table">
            <a:tbl>
              <a:tblPr>
                <a:noFill/>
                <a:tableStyleId>{3BD99CE3-3B41-49BC-AF22-1290AAC4D5BC}</a:tableStyleId>
              </a:tblPr>
              <a:tblGrid>
                <a:gridCol w="1793550"/>
                <a:gridCol w="2299275"/>
                <a:gridCol w="7007175"/>
              </a:tblGrid>
              <a:tr h="410325">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rgbClr val="FFFFFF"/>
                          </a:solidFill>
                          <a:latin typeface="Plus Jakarta Sans"/>
                          <a:ea typeface="Plus Jakarta Sans"/>
                          <a:cs typeface="Plus Jakarta Sans"/>
                          <a:sym typeface="Plus Jakarta Sans"/>
                        </a:rPr>
                        <a:t>Topic</a:t>
                      </a:r>
                      <a:r>
                        <a:rPr b="1" lang="en-US" sz="1100" u="none" cap="none" strike="noStrike">
                          <a:solidFill>
                            <a:srgbClr val="FFFFFF"/>
                          </a:solidFill>
                          <a:latin typeface="Plus Jakarta Sans"/>
                          <a:ea typeface="Plus Jakarta Sans"/>
                          <a:cs typeface="Plus Jakarta Sans"/>
                          <a:sym typeface="Plus Jakarta Sans"/>
                        </a:rPr>
                        <a:t> </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Title</a:t>
                      </a:r>
                      <a:endParaRPr b="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Content URL</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r>
              <a:tr h="1220375">
                <a:tc rowSpan="4">
                  <a:txBody>
                    <a:bodyPr/>
                    <a:lstStyle/>
                    <a:p>
                      <a:pPr indent="0" lvl="0" marL="0" rtl="0" algn="l">
                        <a:spcBef>
                          <a:spcPts val="0"/>
                        </a:spcBef>
                        <a:spcAft>
                          <a:spcPts val="0"/>
                        </a:spcAft>
                        <a:buNone/>
                      </a:pPr>
                      <a:r>
                        <a:rPr b="1" lang="en-US">
                          <a:solidFill>
                            <a:srgbClr val="FFFFFF"/>
                          </a:solidFill>
                          <a:latin typeface="Plus Jakarta Sans"/>
                          <a:ea typeface="Plus Jakarta Sans"/>
                          <a:cs typeface="Plus Jakarta Sans"/>
                          <a:sym typeface="Plus Jakarta Sans"/>
                        </a:rPr>
                        <a:t>Stay up to date on vaccines</a:t>
                      </a:r>
                      <a:endParaRPr b="1">
                        <a:solidFill>
                          <a:srgbClr val="FFFFFF"/>
                        </a:solidFill>
                        <a:latin typeface="Plus Jakarta Sans"/>
                        <a:ea typeface="Plus Jakarta Sans"/>
                        <a:cs typeface="Plus Jakarta Sans"/>
                        <a:sym typeface="Plus Jakarta Sans"/>
                      </a:endParaRPr>
                    </a:p>
                  </a:txBody>
                  <a:tcPr marT="18275" marB="18275" marR="18275" marL="128000" anchor="ctr">
                    <a:lnL cap="flat" cmpd="sng" w="12700">
                      <a:solidFill>
                        <a:srgbClr val="FFFFFF"/>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Reducing Your Health Risks with Vaccines</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3"/>
                        </a:rPr>
                        <a:t>https://healthhub.crestnerhealth.com/wellness/healthy-living/reducing-your-health-risks-vaccines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1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4"/>
                        </a:rPr>
                        <a:t>https://healthhub.crestnerhealth.com/wellness/healthy-living/reducing-your-health-risks-vaccines?language_content_entity=es</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94845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What Vaccines Should You and Your Family Have?</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5"/>
                        </a:rPr>
                        <a:t>https://healthhub.crestnerhealth.com/what-vaccines-should-you-and-your-family-have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1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6"/>
                        </a:rPr>
                        <a:t>https://healthhub.crestnerhealth.com/what-vaccines-should-you-and-your-family-have?language_content_entity=es</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r h="115377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Travel Vaccine Planning</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7"/>
                        </a:rPr>
                        <a:t>https://healthhub.crestnerhealth.com/wellness/healthy-living/travel-vaccine-planning</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1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8"/>
                        </a:rPr>
                        <a:t>https://healthhub.crestnerhealth.com/wellness/healthy-living/travel-vaccine-planning?language_content_entity=es</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1123175">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Meningococcal Vaccine for Teens</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9"/>
                        </a:rPr>
                        <a:t>https://healthhub.crestnerhealth.com/infectious-diseases/prevention/meningococcal-vaccine-teens</a:t>
                      </a:r>
                      <a:r>
                        <a:rPr lang="en-US" sz="1100">
                          <a:solidFill>
                            <a:schemeClr val="dk1"/>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bl>
          </a:graphicData>
        </a:graphic>
      </p:graphicFrame>
      <p:sp>
        <p:nvSpPr>
          <p:cNvPr id="986" name="Google Shape;986;p99"/>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87" name="Google Shape;987;p99"/>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pic>
        <p:nvPicPr>
          <p:cNvPr id="777" name="Google Shape;777;p82"/>
          <p:cNvPicPr preferRelativeResize="0"/>
          <p:nvPr>
            <p:ph idx="2" type="pic"/>
          </p:nvPr>
        </p:nvPicPr>
        <p:blipFill rotWithShape="1">
          <a:blip r:embed="rId3">
            <a:alphaModFix/>
          </a:blip>
          <a:srcRect b="0" l="5939" r="5939" t="0"/>
          <a:stretch/>
        </p:blipFill>
        <p:spPr>
          <a:xfrm>
            <a:off x="8095047" y="1257696"/>
            <a:ext cx="2124300" cy="4571400"/>
          </a:xfrm>
          <a:prstGeom prst="roundRect">
            <a:avLst>
              <a:gd fmla="val 16667" name="adj"/>
            </a:avLst>
          </a:prstGeom>
        </p:spPr>
      </p:pic>
      <p:sp>
        <p:nvSpPr>
          <p:cNvPr id="778" name="Google Shape;778;p82"/>
          <p:cNvSpPr txBox="1"/>
          <p:nvPr>
            <p:ph idx="3" type="body"/>
          </p:nvPr>
        </p:nvSpPr>
        <p:spPr>
          <a:xfrm>
            <a:off x="533400" y="2687500"/>
            <a:ext cx="5757000" cy="3401700"/>
          </a:xfrm>
          <a:prstGeom prst="rect">
            <a:avLst/>
          </a:prstGeom>
        </p:spPr>
        <p:txBody>
          <a:bodyPr anchorCtr="0" anchor="t" bIns="45700" lIns="0" spcFirstLastPara="1" rIns="91425" wrap="square" tIns="45700">
            <a:normAutofit lnSpcReduction="20000"/>
          </a:bodyPr>
          <a:lstStyle/>
          <a:p>
            <a:pPr indent="0" lvl="0" marL="0" rtl="0" algn="l">
              <a:lnSpc>
                <a:spcPct val="150000"/>
              </a:lnSpc>
              <a:spcBef>
                <a:spcPts val="0"/>
              </a:spcBef>
              <a:spcAft>
                <a:spcPts val="0"/>
              </a:spcAft>
              <a:buNone/>
            </a:pPr>
            <a:r>
              <a:rPr lang="en-US" sz="1600"/>
              <a:t>T</a:t>
            </a:r>
            <a:r>
              <a:rPr lang="en-US" sz="1600"/>
              <a:t>his Toolkit includes:</a:t>
            </a:r>
            <a:endParaRPr sz="1600"/>
          </a:p>
          <a:p>
            <a:pPr indent="-336550" lvl="0" marL="457200" rtl="0" algn="l">
              <a:lnSpc>
                <a:spcPct val="115000"/>
              </a:lnSpc>
              <a:spcBef>
                <a:spcPts val="0"/>
              </a:spcBef>
              <a:spcAft>
                <a:spcPts val="0"/>
              </a:spcAft>
              <a:buClr>
                <a:schemeClr val="accent1"/>
              </a:buClr>
              <a:buSzPts val="1700"/>
              <a:buChar char="•"/>
            </a:pPr>
            <a:r>
              <a:rPr lang="en-US" sz="1600"/>
              <a:t>Social media posts that are ready for your campaign</a:t>
            </a:r>
            <a:endParaRPr sz="1600"/>
          </a:p>
          <a:p>
            <a:pPr indent="-336550" lvl="0" marL="457200" rtl="0" algn="l">
              <a:lnSpc>
                <a:spcPct val="115000"/>
              </a:lnSpc>
              <a:spcBef>
                <a:spcPts val="600"/>
              </a:spcBef>
              <a:spcAft>
                <a:spcPts val="0"/>
              </a:spcAft>
              <a:buClr>
                <a:schemeClr val="accent1"/>
              </a:buClr>
              <a:buSzPts val="1700"/>
              <a:buChar char="•"/>
            </a:pPr>
            <a:r>
              <a:rPr lang="en-US" sz="1600"/>
              <a:t>A customizable blog post</a:t>
            </a:r>
            <a:endParaRPr sz="1600"/>
          </a:p>
          <a:p>
            <a:pPr indent="-336550" lvl="0" marL="457200" rtl="0" algn="l">
              <a:lnSpc>
                <a:spcPct val="115000"/>
              </a:lnSpc>
              <a:spcBef>
                <a:spcPts val="600"/>
              </a:spcBef>
              <a:spcAft>
                <a:spcPts val="0"/>
              </a:spcAft>
              <a:buClr>
                <a:schemeClr val="accent1"/>
              </a:buClr>
              <a:buSzPts val="1700"/>
              <a:buChar char="•"/>
            </a:pPr>
            <a:r>
              <a:rPr lang="en-US" sz="1600"/>
              <a:t>Infographics that build understanding using engaging and entertaining visuals </a:t>
            </a:r>
            <a:endParaRPr sz="1600"/>
          </a:p>
          <a:p>
            <a:pPr indent="-336550" lvl="0" marL="457200" rtl="0" algn="l">
              <a:lnSpc>
                <a:spcPct val="115000"/>
              </a:lnSpc>
              <a:spcBef>
                <a:spcPts val="600"/>
              </a:spcBef>
              <a:spcAft>
                <a:spcPts val="0"/>
              </a:spcAft>
              <a:buClr>
                <a:schemeClr val="accent1"/>
              </a:buClr>
              <a:buSzPts val="1700"/>
              <a:buChar char="•"/>
            </a:pPr>
            <a:r>
              <a:rPr lang="en-US" sz="1600"/>
              <a:t>Highlighted HealthHub articles, quizzes, risk assessments, and other resources to engage and nurture people as they explore topics that are important to their health</a:t>
            </a:r>
            <a:endParaRPr sz="1600"/>
          </a:p>
          <a:p>
            <a:pPr indent="-336550" lvl="0" marL="457200" rtl="0" algn="l">
              <a:lnSpc>
                <a:spcPct val="115000"/>
              </a:lnSpc>
              <a:spcBef>
                <a:spcPts val="600"/>
              </a:spcBef>
              <a:spcAft>
                <a:spcPts val="0"/>
              </a:spcAft>
              <a:buClr>
                <a:schemeClr val="accent1"/>
              </a:buClr>
              <a:buSzPts val="1700"/>
              <a:buChar char="•"/>
            </a:pPr>
            <a:r>
              <a:rPr lang="en-US" sz="1600"/>
              <a:t>Links to videos and Spanish language resources</a:t>
            </a:r>
            <a:endParaRPr sz="1600"/>
          </a:p>
          <a:p>
            <a:pPr indent="-336550" lvl="0" marL="457200" rtl="0" algn="l">
              <a:lnSpc>
                <a:spcPct val="115000"/>
              </a:lnSpc>
              <a:spcBef>
                <a:spcPts val="600"/>
              </a:spcBef>
              <a:spcAft>
                <a:spcPts val="600"/>
              </a:spcAft>
              <a:buClr>
                <a:schemeClr val="accent1"/>
              </a:buClr>
              <a:buSzPts val="1700"/>
              <a:buChar char="•"/>
            </a:pPr>
            <a:r>
              <a:rPr lang="en-US" sz="1600"/>
              <a:t>A  Toolkit calendar</a:t>
            </a:r>
            <a:endParaRPr b="1">
              <a:latin typeface="Plus Jakarta Sans"/>
              <a:ea typeface="Plus Jakarta Sans"/>
              <a:cs typeface="Plus Jakarta Sans"/>
              <a:sym typeface="Plus Jakarta Sans"/>
            </a:endParaRPr>
          </a:p>
        </p:txBody>
      </p:sp>
      <p:sp>
        <p:nvSpPr>
          <p:cNvPr id="779" name="Google Shape;779;p82"/>
          <p:cNvSpPr txBox="1"/>
          <p:nvPr>
            <p:ph idx="3" type="body"/>
          </p:nvPr>
        </p:nvSpPr>
        <p:spPr>
          <a:xfrm>
            <a:off x="533400" y="1723363"/>
            <a:ext cx="6615900" cy="8610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None/>
            </a:pPr>
            <a:r>
              <a:rPr lang="en-US" sz="1600"/>
              <a:t>We provide a rich set of resources to promote immunization best practices.</a:t>
            </a:r>
            <a:endParaRPr sz="1400">
              <a:latin typeface="Plus Jakarta Sans"/>
              <a:ea typeface="Plus Jakarta Sans"/>
              <a:cs typeface="Plus Jakarta Sans"/>
              <a:sym typeface="Plus Jakarta Sans"/>
            </a:endParaRPr>
          </a:p>
        </p:txBody>
      </p:sp>
      <p:sp>
        <p:nvSpPr>
          <p:cNvPr id="780" name="Google Shape;780;p82"/>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Marketing Toolkit overview</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2" name="Shape 992"/>
        <p:cNvGrpSpPr/>
        <p:nvPr/>
      </p:nvGrpSpPr>
      <p:grpSpPr>
        <a:xfrm>
          <a:off x="0" y="0"/>
          <a:ext cx="0" cy="0"/>
          <a:chOff x="0" y="0"/>
          <a:chExt cx="0" cy="0"/>
        </a:xfrm>
      </p:grpSpPr>
      <p:graphicFrame>
        <p:nvGraphicFramePr>
          <p:cNvPr id="993" name="Google Shape;993;p100"/>
          <p:cNvGraphicFramePr/>
          <p:nvPr/>
        </p:nvGraphicFramePr>
        <p:xfrm>
          <a:off x="627814" y="1383025"/>
          <a:ext cx="3000000" cy="3000000"/>
        </p:xfrm>
        <a:graphic>
          <a:graphicData uri="http://schemas.openxmlformats.org/drawingml/2006/table">
            <a:tbl>
              <a:tblPr>
                <a:noFill/>
                <a:tableStyleId>{3BD99CE3-3B41-49BC-AF22-1290AAC4D5BC}</a:tableStyleId>
              </a:tblPr>
              <a:tblGrid>
                <a:gridCol w="1793550"/>
                <a:gridCol w="2299275"/>
                <a:gridCol w="7007175"/>
              </a:tblGrid>
              <a:tr h="401525">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rgbClr val="FFFFFF"/>
                          </a:solidFill>
                          <a:latin typeface="Plus Jakarta Sans"/>
                          <a:ea typeface="Plus Jakarta Sans"/>
                          <a:cs typeface="Plus Jakarta Sans"/>
                          <a:sym typeface="Plus Jakarta Sans"/>
                        </a:rPr>
                        <a:t>Topic</a:t>
                      </a:r>
                      <a:r>
                        <a:rPr b="1" lang="en-US" sz="1100" u="none" cap="none" strike="noStrike">
                          <a:solidFill>
                            <a:srgbClr val="FFFFFF"/>
                          </a:solidFill>
                          <a:latin typeface="Plus Jakarta Sans"/>
                          <a:ea typeface="Plus Jakarta Sans"/>
                          <a:cs typeface="Plus Jakarta Sans"/>
                          <a:sym typeface="Plus Jakarta Sans"/>
                        </a:rPr>
                        <a:t> </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Title</a:t>
                      </a:r>
                      <a:endParaRPr b="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rgbClr val="FFFFFF"/>
                          </a:solidFill>
                          <a:latin typeface="Plus Jakarta Sans"/>
                          <a:ea typeface="Plus Jakarta Sans"/>
                          <a:cs typeface="Plus Jakarta Sans"/>
                          <a:sym typeface="Plus Jakarta Sans"/>
                        </a:rPr>
                        <a:t>Content URL</a:t>
                      </a:r>
                      <a:endParaRPr i="1" sz="1100"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7625">
                      <a:solidFill>
                        <a:srgbClr val="CCCCCC"/>
                      </a:solidFill>
                      <a:prstDash val="solid"/>
                      <a:round/>
                      <a:headEnd len="sm" w="sm" type="none"/>
                      <a:tailEnd len="sm" w="sm" type="none"/>
                    </a:lnB>
                    <a:solidFill>
                      <a:srgbClr val="132D77"/>
                    </a:solidFill>
                  </a:tcPr>
                </a:tc>
              </a:tr>
              <a:tr h="1168575">
                <a:tc rowSpan="4">
                  <a:txBody>
                    <a:bodyPr/>
                    <a:lstStyle/>
                    <a:p>
                      <a:pPr indent="0" lvl="0" marL="0" rtl="0" algn="l">
                        <a:spcBef>
                          <a:spcPts val="0"/>
                        </a:spcBef>
                        <a:spcAft>
                          <a:spcPts val="0"/>
                        </a:spcAft>
                        <a:buNone/>
                      </a:pPr>
                      <a:r>
                        <a:rPr b="1" lang="en-US">
                          <a:solidFill>
                            <a:srgbClr val="FFFFFF"/>
                          </a:solidFill>
                          <a:latin typeface="Plus Jakarta Sans"/>
                          <a:ea typeface="Plus Jakarta Sans"/>
                          <a:cs typeface="Plus Jakarta Sans"/>
                          <a:sym typeface="Plus Jakarta Sans"/>
                        </a:rPr>
                        <a:t>Infection diseases to be aware of</a:t>
                      </a:r>
                      <a:endParaRPr b="1">
                        <a:solidFill>
                          <a:srgbClr val="FFFFFF"/>
                        </a:solidFill>
                        <a:latin typeface="Plus Jakarta Sans"/>
                        <a:ea typeface="Plus Jakarta Sans"/>
                        <a:cs typeface="Plus Jakarta Sans"/>
                        <a:sym typeface="Plus Jakarta Sans"/>
                      </a:endParaRPr>
                    </a:p>
                  </a:txBody>
                  <a:tcPr marT="18275" marB="18275" marR="18275" marL="128000" anchor="ctr">
                    <a:lnL cap="flat" cmpd="sng" w="12700">
                      <a:solidFill>
                        <a:srgbClr val="FFFFFF"/>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FFFF"/>
                      </a:solidFill>
                      <a:prstDash val="solid"/>
                      <a:round/>
                      <a:headEnd len="sm" w="sm" type="none"/>
                      <a:tailEnd len="sm" w="sm" type="none"/>
                    </a:lnB>
                    <a:solidFill>
                      <a:srgbClr val="132D77"/>
                    </a:solidFill>
                  </a:tcPr>
                </a:tc>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Chickenpox</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3"/>
                        </a:rPr>
                        <a:t>https://healthhub.crestnerhealth.com/skin-health/types/chickenpox</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1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4"/>
                        </a:rPr>
                        <a:t>https://healthhub.crestnerhealth.com/skin-health/types/chickenpox?language_content_entity=es</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908175">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Whooping Cough (Pertussis) in Children</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5"/>
                        </a:rPr>
                        <a:t>https://healthhub.crestnerhealth.com/infectious-diseases/types/whooping-cough-pertussis-children</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r h="1357500">
                <a:tc vMerge="1"/>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Measles, Mumps, and Rubella (MMR) Vaccine</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lnSpc>
                          <a:spcPct val="115000"/>
                        </a:lnSpc>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6"/>
                        </a:rPr>
                        <a:t>https://healthhub.crestnerhealth.com/infectious-diseases/prevention/measles-mumps-and-rubella-mmr-vaccine</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1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7"/>
                        </a:rPr>
                        <a:t>https://healthhub.crestnerhealth.com/infectious-diseases/prevention/measles-mumps-and-rubella-mmr-vaccine?language_content_entity=es</a:t>
                      </a:r>
                      <a:r>
                        <a:rPr lang="en-US" sz="1100" u="sng">
                          <a:solidFill>
                            <a:srgbClr val="132D77"/>
                          </a:solidFill>
                          <a:latin typeface="Plus Jakarta Sans"/>
                          <a:ea typeface="Plus Jakarta Sans"/>
                          <a:cs typeface="Plus Jakarta Sans"/>
                          <a:sym typeface="Plus Jakarta Sans"/>
                        </a:rPr>
                        <a:t> </a:t>
                      </a:r>
                      <a:endParaRPr sz="1100" u="sng">
                        <a:solidFill>
                          <a:srgbClr val="132D77"/>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1075500">
                <a:tc vMerge="1"/>
                <a:tc>
                  <a:txBody>
                    <a:bodyPr/>
                    <a:lstStyle/>
                    <a:p>
                      <a:pPr indent="0" lvl="0" marL="0" rtl="0" algn="l">
                        <a:lnSpc>
                          <a:spcPct val="115000"/>
                        </a:lnSpc>
                        <a:spcBef>
                          <a:spcPts val="0"/>
                        </a:spcBef>
                        <a:spcAft>
                          <a:spcPts val="0"/>
                        </a:spcAft>
                        <a:buNone/>
                      </a:pPr>
                      <a:r>
                        <a:rPr lang="en-US" sz="1100">
                          <a:latin typeface="Plus Jakarta Sans"/>
                          <a:ea typeface="Plus Jakarta Sans"/>
                          <a:cs typeface="Plus Jakarta Sans"/>
                          <a:sym typeface="Plus Jakarta Sans"/>
                        </a:rPr>
                        <a:t>Diphtheria, Tetanus, and Pertussis (DTaP)</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8"/>
                        </a:rPr>
                        <a:t>https://healthhub.crestnerhealth.com/infectious-diseases/prevention/diphtheria-tetanus-and-pertussis-dtap</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1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9"/>
                        </a:rPr>
                        <a:t>https://healthhub.crestnerhealth.com/infectious-diseases/prevention/diphtheria-tetanus-and-pertussis-dtap?language_content_entity=es</a:t>
                      </a:r>
                      <a:r>
                        <a:rPr lang="en-US" sz="1100">
                          <a:solidFill>
                            <a:schemeClr val="dk1"/>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bl>
          </a:graphicData>
        </a:graphic>
      </p:graphicFrame>
      <p:sp>
        <p:nvSpPr>
          <p:cNvPr id="994" name="Google Shape;994;p100"/>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995" name="Google Shape;995;p100"/>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0" name="Shape 1000"/>
        <p:cNvGrpSpPr/>
        <p:nvPr/>
      </p:nvGrpSpPr>
      <p:grpSpPr>
        <a:xfrm>
          <a:off x="0" y="0"/>
          <a:ext cx="0" cy="0"/>
          <a:chOff x="0" y="0"/>
          <a:chExt cx="0" cy="0"/>
        </a:xfrm>
      </p:grpSpPr>
      <p:graphicFrame>
        <p:nvGraphicFramePr>
          <p:cNvPr id="1001" name="Google Shape;1001;p101"/>
          <p:cNvGraphicFramePr/>
          <p:nvPr/>
        </p:nvGraphicFramePr>
        <p:xfrm>
          <a:off x="627814" y="1662950"/>
          <a:ext cx="3000000" cy="3000000"/>
        </p:xfrm>
        <a:graphic>
          <a:graphicData uri="http://schemas.openxmlformats.org/drawingml/2006/table">
            <a:tbl>
              <a:tblPr>
                <a:noFill/>
                <a:tableStyleId>{3BD99CE3-3B41-49BC-AF22-1290AAC4D5BC}</a:tableStyleId>
              </a:tblPr>
              <a:tblGrid>
                <a:gridCol w="1793550"/>
                <a:gridCol w="2042875"/>
                <a:gridCol w="7007200"/>
              </a:tblGrid>
              <a:tr h="354425">
                <a:tc>
                  <a:txBody>
                    <a:bodyPr/>
                    <a:lstStyle/>
                    <a:p>
                      <a:pPr indent="0" lvl="0" marL="0" marR="0" rtl="0" algn="l">
                        <a:lnSpc>
                          <a:spcPct val="100000"/>
                        </a:lnSpc>
                        <a:spcBef>
                          <a:spcPts val="0"/>
                        </a:spcBef>
                        <a:spcAft>
                          <a:spcPts val="0"/>
                        </a:spcAft>
                        <a:buClr>
                          <a:srgbClr val="000000"/>
                        </a:buClr>
                        <a:buSzPts val="1100"/>
                        <a:buFont typeface="Arial"/>
                        <a:buNone/>
                      </a:pPr>
                      <a:r>
                        <a:rPr b="1" lang="en-US" sz="1100">
                          <a:solidFill>
                            <a:schemeClr val="lt2"/>
                          </a:solidFill>
                          <a:latin typeface="Plus Jakarta Sans"/>
                          <a:ea typeface="Plus Jakarta Sans"/>
                          <a:cs typeface="Plus Jakarta Sans"/>
                          <a:sym typeface="Plus Jakarta Sans"/>
                        </a:rPr>
                        <a:t>Topic</a:t>
                      </a:r>
                      <a:r>
                        <a:rPr b="1" lang="en-US" sz="1100" u="none" cap="none" strike="noStrike">
                          <a:solidFill>
                            <a:schemeClr val="lt2"/>
                          </a:solidFill>
                          <a:latin typeface="Plus Jakarta Sans"/>
                          <a:ea typeface="Plus Jakarta Sans"/>
                          <a:cs typeface="Plus Jakarta Sans"/>
                          <a:sym typeface="Plus Jakarta Sans"/>
                        </a:rPr>
                        <a:t> </a:t>
                      </a:r>
                      <a:endParaRPr i="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chemeClr val="lt2"/>
                          </a:solidFill>
                          <a:latin typeface="Plus Jakarta Sans"/>
                          <a:ea typeface="Plus Jakarta Sans"/>
                          <a:cs typeface="Plus Jakarta Sans"/>
                          <a:sym typeface="Plus Jakarta Sans"/>
                        </a:rPr>
                        <a:t>Title</a:t>
                      </a:r>
                      <a:endParaRPr b="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7625">
                      <a:solidFill>
                        <a:srgbClr val="CCCCCC"/>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sz="1100" u="none" cap="none" strike="noStrike">
                          <a:solidFill>
                            <a:schemeClr val="lt2"/>
                          </a:solidFill>
                          <a:latin typeface="Plus Jakarta Sans"/>
                          <a:ea typeface="Plus Jakarta Sans"/>
                          <a:cs typeface="Plus Jakarta Sans"/>
                          <a:sym typeface="Plus Jakarta Sans"/>
                        </a:rPr>
                        <a:t>Content URL</a:t>
                      </a:r>
                      <a:endParaRPr i="1" sz="1100"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12700">
                      <a:solidFill>
                        <a:schemeClr val="lt2"/>
                      </a:solidFill>
                      <a:prstDash val="solid"/>
                      <a:round/>
                      <a:headEnd len="sm" w="sm" type="none"/>
                      <a:tailEnd len="sm" w="sm" type="none"/>
                    </a:lnT>
                    <a:lnB cap="flat" cmpd="sng" w="7625">
                      <a:solidFill>
                        <a:srgbClr val="CCCCCC"/>
                      </a:solidFill>
                      <a:prstDash val="solid"/>
                      <a:round/>
                      <a:headEnd len="sm" w="sm" type="none"/>
                      <a:tailEnd len="sm" w="sm" type="none"/>
                    </a:lnB>
                    <a:solidFill>
                      <a:schemeClr val="accent3"/>
                    </a:solidFill>
                  </a:tcPr>
                </a:tc>
              </a:tr>
              <a:tr h="1123525">
                <a:tc rowSpan="4">
                  <a:txBody>
                    <a:bodyPr/>
                    <a:lstStyle/>
                    <a:p>
                      <a:pPr indent="0" lvl="0" marL="0" rtl="0" algn="l">
                        <a:spcBef>
                          <a:spcPts val="0"/>
                        </a:spcBef>
                        <a:spcAft>
                          <a:spcPts val="0"/>
                        </a:spcAft>
                        <a:buNone/>
                      </a:pPr>
                      <a:r>
                        <a:rPr b="1" lang="en-US">
                          <a:solidFill>
                            <a:schemeClr val="lt2"/>
                          </a:solidFill>
                          <a:latin typeface="Plus Jakarta Sans"/>
                          <a:ea typeface="Plus Jakarta Sans"/>
                          <a:cs typeface="Plus Jakarta Sans"/>
                          <a:sym typeface="Plus Jakarta Sans"/>
                        </a:rPr>
                        <a:t>Tools to learn </a:t>
                      </a:r>
                      <a:endParaRPr b="1">
                        <a:solidFill>
                          <a:schemeClr val="lt2"/>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a:solidFill>
                            <a:schemeClr val="lt2"/>
                          </a:solidFill>
                          <a:latin typeface="Plus Jakarta Sans"/>
                          <a:ea typeface="Plus Jakarta Sans"/>
                          <a:cs typeface="Plus Jakarta Sans"/>
                          <a:sym typeface="Plus Jakarta Sans"/>
                        </a:rPr>
                        <a:t>more</a:t>
                      </a:r>
                      <a:endParaRPr b="1">
                        <a:solidFill>
                          <a:schemeClr val="lt2"/>
                        </a:solidFill>
                        <a:latin typeface="Plus Jakarta Sans"/>
                        <a:ea typeface="Plus Jakarta Sans"/>
                        <a:cs typeface="Plus Jakarta Sans"/>
                        <a:sym typeface="Plus Jakarta Sans"/>
                      </a:endParaRPr>
                    </a:p>
                  </a:txBody>
                  <a:tcPr marT="18275" marB="18275" marR="18275" marL="128000" anchor="ctr">
                    <a:lnL cap="flat" cmpd="sng" w="12700">
                      <a:solidFill>
                        <a:schemeClr val="lt2"/>
                      </a:solidFill>
                      <a:prstDash val="solid"/>
                      <a:round/>
                      <a:headEnd len="sm" w="sm" type="none"/>
                      <a:tailEnd len="sm" w="sm" type="none"/>
                    </a:lnL>
                    <a:lnR cap="flat" cmpd="sng" w="7625">
                      <a:solidFill>
                        <a:srgbClr val="CCCCCC"/>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solidFill>
                      <a:schemeClr val="accent3"/>
                    </a:solidFill>
                  </a:tcPr>
                </a:tc>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Vaccination Quiz</a:t>
                      </a:r>
                      <a:endParaRPr sz="1200">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t/>
                      </a:r>
                      <a:endParaRPr sz="12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3"/>
                        </a:rPr>
                        <a:t>https://healthhub.crestnerhealth.com/wellness/healthy-living/immunization-quiz</a:t>
                      </a:r>
                      <a:r>
                        <a:rPr lang="en-US" sz="1100" u="sng">
                          <a:solidFill>
                            <a:schemeClr val="accent3"/>
                          </a:solidFill>
                          <a:latin typeface="Plus Jakarta Sans"/>
                          <a:ea typeface="Plus Jakarta Sans"/>
                          <a:cs typeface="Plus Jakarta Sans"/>
                          <a:sym typeface="Plus Jakarta Sans"/>
                        </a:rPr>
                        <a:t> </a:t>
                      </a:r>
                      <a:endParaRPr sz="12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1308700">
                <a:tc vMerge="1"/>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What’s True About the Flu?</a:t>
                      </a:r>
                      <a:endParaRPr sz="12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solidFill>
                          <a:schemeClr val="dk1"/>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4"/>
                        </a:rPr>
                        <a:t>https://healthhub.crestnerhealth.com/infectious-diseases/diagnosis/whats-true-about-flu</a:t>
                      </a:r>
                      <a:r>
                        <a:rPr lang="en-US" sz="1100">
                          <a:solidFill>
                            <a:schemeClr val="dk1"/>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5"/>
                        </a:rPr>
                        <a:t>https://healthhub.crestnerhealth.com/infectious-diseases/diagnosis/whats-true-about-flu?language_content_entity=es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r h="946600">
                <a:tc vMerge="1"/>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Influenza Vaccine</a:t>
                      </a:r>
                      <a:endParaRPr sz="12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6"/>
                        </a:rPr>
                        <a:t>https://healthhub.crestnerhealth.com/influenza-vaccine</a:t>
                      </a:r>
                      <a:r>
                        <a:rPr lang="en-US" sz="1100">
                          <a:solidFill>
                            <a:schemeClr val="dk1"/>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100">
                        <a:solidFill>
                          <a:schemeClr val="dk1"/>
                        </a:solidFill>
                        <a:latin typeface="Plus Jakarta Sans"/>
                        <a:ea typeface="Plus Jakarta Sans"/>
                        <a:cs typeface="Plus Jakarta Sans"/>
                        <a:sym typeface="Plus Jakarta Sans"/>
                      </a:endParaRPr>
                    </a:p>
                    <a:p>
                      <a:pPr indent="0" lvl="0" marL="0" rtl="0" algn="l">
                        <a:lnSpc>
                          <a:spcPct val="115000"/>
                        </a:lnSpc>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7"/>
                        </a:rPr>
                        <a:t>https://healthhub.crestnerhealth.com/influenza-vaccine?language_content_entity=es</a:t>
                      </a:r>
                      <a:r>
                        <a:rPr lang="en-US" sz="1100">
                          <a:latin typeface="Plus Jakarta Sans"/>
                          <a:ea typeface="Plus Jakarta Sans"/>
                          <a:cs typeface="Plus Jakarta Sans"/>
                          <a:sym typeface="Plus Jakarta Sans"/>
                        </a:rPr>
                        <a:t> </a:t>
                      </a:r>
                      <a:endParaRPr sz="11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2"/>
                    </a:solidFill>
                  </a:tcPr>
                </a:tc>
              </a:tr>
              <a:tr h="946600">
                <a:tc vMerge="1"/>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Take the Teen Vaccine Quiz</a:t>
                      </a:r>
                      <a:endParaRPr sz="1200">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8"/>
                        </a:rPr>
                        <a:t>https://healthhub.crestnerhealth.com/wellness/healthy-living/take-teen-vaccine-quiz</a:t>
                      </a:r>
                      <a:r>
                        <a:rPr lang="en-US" sz="1100" u="sng">
                          <a:solidFill>
                            <a:schemeClr val="accent3"/>
                          </a:solidFill>
                          <a:latin typeface="Plus Jakarta Sans"/>
                          <a:ea typeface="Plus Jakarta Sans"/>
                          <a:cs typeface="Plus Jakarta Sans"/>
                          <a:sym typeface="Plus Jakarta Sans"/>
                        </a:rPr>
                        <a:t> </a:t>
                      </a:r>
                      <a:endParaRPr sz="1200" u="sng">
                        <a:solidFill>
                          <a:schemeClr val="accent3"/>
                        </a:solidFill>
                        <a:latin typeface="Plus Jakarta Sans"/>
                        <a:ea typeface="Plus Jakarta Sans"/>
                        <a:cs typeface="Plus Jakarta Sans"/>
                        <a:sym typeface="Plus Jakarta Sans"/>
                      </a:endParaRPr>
                    </a:p>
                  </a:txBody>
                  <a:tcPr marT="19050" marB="19050" marR="28575" marL="28575" anchor="ctr">
                    <a:lnL cap="flat" cmpd="sng" w="7625">
                      <a:solidFill>
                        <a:srgbClr val="CCCCCC"/>
                      </a:solidFill>
                      <a:prstDash val="solid"/>
                      <a:round/>
                      <a:headEnd len="sm" w="sm" type="none"/>
                      <a:tailEnd len="sm" w="sm" type="none"/>
                    </a:lnL>
                    <a:lnR cap="flat" cmpd="sng" w="7625">
                      <a:solidFill>
                        <a:srgbClr val="CCCCCC"/>
                      </a:solidFill>
                      <a:prstDash val="solid"/>
                      <a:round/>
                      <a:headEnd len="sm" w="sm" type="none"/>
                      <a:tailEnd len="sm" w="sm" type="none"/>
                    </a:lnR>
                    <a:lnT cap="flat" cmpd="sng" w="7625">
                      <a:solidFill>
                        <a:srgbClr val="CCCCCC"/>
                      </a:solidFill>
                      <a:prstDash val="solid"/>
                      <a:round/>
                      <a:headEnd len="sm" w="sm" type="none"/>
                      <a:tailEnd len="sm" w="sm" type="none"/>
                    </a:lnT>
                    <a:lnB cap="flat" cmpd="sng" w="7625">
                      <a:solidFill>
                        <a:srgbClr val="CCCCCC"/>
                      </a:solidFill>
                      <a:prstDash val="solid"/>
                      <a:round/>
                      <a:headEnd len="sm" w="sm" type="none"/>
                      <a:tailEnd len="sm" w="sm" type="none"/>
                    </a:lnB>
                    <a:solidFill>
                      <a:schemeClr val="lt1"/>
                    </a:solidFill>
                  </a:tcPr>
                </a:tc>
              </a:tr>
            </a:tbl>
          </a:graphicData>
        </a:graphic>
      </p:graphicFrame>
      <p:sp>
        <p:nvSpPr>
          <p:cNvPr id="1002" name="Google Shape;1002;p101"/>
          <p:cNvSpPr txBox="1"/>
          <p:nvPr>
            <p:ph type="title"/>
          </p:nvPr>
        </p:nvSpPr>
        <p:spPr>
          <a:xfrm>
            <a:off x="740675" y="-200950"/>
            <a:ext cx="10617900" cy="9762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Leverage your HealthHub to the fullest</a:t>
            </a:r>
            <a:endParaRPr/>
          </a:p>
        </p:txBody>
      </p:sp>
      <p:sp>
        <p:nvSpPr>
          <p:cNvPr id="1003" name="Google Shape;1003;p101"/>
          <p:cNvSpPr txBox="1"/>
          <p:nvPr>
            <p:ph idx="1" type="body"/>
          </p:nvPr>
        </p:nvSpPr>
        <p:spPr>
          <a:xfrm>
            <a:off x="735125" y="736534"/>
            <a:ext cx="10629000" cy="6465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sz="1600">
                <a:latin typeface="Plus Jakarta Sans"/>
                <a:ea typeface="Plus Jakarta Sans"/>
                <a:cs typeface="Plus Jakarta Sans"/>
                <a:sym typeface="Plus Jakarta Sans"/>
              </a:rPr>
              <a:t>Start with HealthHub as you create your own content marketing campaigns. We’ve done the research for you.</a:t>
            </a:r>
            <a:endParaRPr sz="1600">
              <a:latin typeface="Plus Jakarta Sans"/>
              <a:ea typeface="Plus Jakarta Sans"/>
              <a:cs typeface="Plus Jakarta Sans"/>
              <a:sym typeface="Plus Jakarta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8" name="Shape 1008"/>
        <p:cNvGrpSpPr/>
        <p:nvPr/>
      </p:nvGrpSpPr>
      <p:grpSpPr>
        <a:xfrm>
          <a:off x="0" y="0"/>
          <a:ext cx="0" cy="0"/>
          <a:chOff x="0" y="0"/>
          <a:chExt cx="0" cy="0"/>
        </a:xfrm>
      </p:grpSpPr>
      <p:sp>
        <p:nvSpPr>
          <p:cNvPr id="1009" name="Google Shape;1009;p102"/>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Look for these Marketing Toolkits</a:t>
            </a:r>
            <a:endParaRPr/>
          </a:p>
        </p:txBody>
      </p:sp>
      <p:sp>
        <p:nvSpPr>
          <p:cNvPr id="1010" name="Google Shape;1010;p102"/>
          <p:cNvSpPr txBox="1"/>
          <p:nvPr>
            <p:ph idx="7" type="body"/>
          </p:nvPr>
        </p:nvSpPr>
        <p:spPr>
          <a:xfrm>
            <a:off x="741375" y="1472175"/>
            <a:ext cx="10497300" cy="3387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Got suggestions? Let us know by contacting your Account Manager. </a:t>
            </a:r>
            <a:endParaRPr/>
          </a:p>
        </p:txBody>
      </p:sp>
      <p:sp>
        <p:nvSpPr>
          <p:cNvPr id="1011" name="Google Shape;1011;p102"/>
          <p:cNvSpPr txBox="1"/>
          <p:nvPr>
            <p:ph idx="3" type="body"/>
          </p:nvPr>
        </p:nvSpPr>
        <p:spPr>
          <a:xfrm>
            <a:off x="2210954" y="4411225"/>
            <a:ext cx="1920300" cy="893700"/>
          </a:xfrm>
          <a:prstGeom prst="rect">
            <a:avLst/>
          </a:prstGeom>
        </p:spPr>
        <p:txBody>
          <a:bodyPr anchorCtr="0" anchor="t"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Immunizations</a:t>
            </a:r>
            <a:endParaRPr/>
          </a:p>
        </p:txBody>
      </p:sp>
      <p:sp>
        <p:nvSpPr>
          <p:cNvPr id="1012" name="Google Shape;1012;p102"/>
          <p:cNvSpPr txBox="1"/>
          <p:nvPr>
            <p:ph idx="5" type="body"/>
          </p:nvPr>
        </p:nvSpPr>
        <p:spPr>
          <a:xfrm>
            <a:off x="2717049" y="3157900"/>
            <a:ext cx="811800" cy="42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August</a:t>
            </a:r>
            <a:endParaRPr/>
          </a:p>
        </p:txBody>
      </p:sp>
      <p:sp>
        <p:nvSpPr>
          <p:cNvPr id="1013" name="Google Shape;1013;p102"/>
          <p:cNvSpPr txBox="1"/>
          <p:nvPr>
            <p:ph idx="5" type="body"/>
          </p:nvPr>
        </p:nvSpPr>
        <p:spPr>
          <a:xfrm>
            <a:off x="5600974" y="4643725"/>
            <a:ext cx="811800" cy="4287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lang="en-US"/>
              <a:t>Sept</a:t>
            </a:r>
            <a:endParaRPr/>
          </a:p>
        </p:txBody>
      </p:sp>
      <p:sp>
        <p:nvSpPr>
          <p:cNvPr id="1014" name="Google Shape;1014;p102"/>
          <p:cNvSpPr txBox="1"/>
          <p:nvPr>
            <p:ph idx="5" type="body"/>
          </p:nvPr>
        </p:nvSpPr>
        <p:spPr>
          <a:xfrm>
            <a:off x="8555654" y="3157900"/>
            <a:ext cx="603300" cy="42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Oct</a:t>
            </a:r>
            <a:endParaRPr/>
          </a:p>
        </p:txBody>
      </p:sp>
      <p:sp>
        <p:nvSpPr>
          <p:cNvPr id="1015" name="Google Shape;1015;p102"/>
          <p:cNvSpPr txBox="1"/>
          <p:nvPr>
            <p:ph idx="3" type="body"/>
          </p:nvPr>
        </p:nvSpPr>
        <p:spPr>
          <a:xfrm>
            <a:off x="5135854" y="2847225"/>
            <a:ext cx="1920300" cy="893700"/>
          </a:xfrm>
          <a:prstGeom prst="rect">
            <a:avLst/>
          </a:prstGeom>
        </p:spPr>
        <p:txBody>
          <a:bodyPr anchorCtr="0" anchor="b"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Men’s Health</a:t>
            </a:r>
            <a:endParaRPr b="1" sz="1350">
              <a:solidFill>
                <a:srgbClr val="3C4043"/>
              </a:solidFill>
              <a:highlight>
                <a:srgbClr val="FFFFFF"/>
              </a:highlight>
              <a:latin typeface="Plus Jakarta Sans"/>
              <a:ea typeface="Plus Jakarta Sans"/>
              <a:cs typeface="Plus Jakarta Sans"/>
              <a:sym typeface="Plus Jakarta Sans"/>
            </a:endParaRPr>
          </a:p>
        </p:txBody>
      </p:sp>
      <p:sp>
        <p:nvSpPr>
          <p:cNvPr id="1016" name="Google Shape;1016;p102"/>
          <p:cNvSpPr txBox="1"/>
          <p:nvPr>
            <p:ph idx="3" type="body"/>
          </p:nvPr>
        </p:nvSpPr>
        <p:spPr>
          <a:xfrm>
            <a:off x="7882500" y="4411225"/>
            <a:ext cx="2351400" cy="1234800"/>
          </a:xfrm>
          <a:prstGeom prst="rect">
            <a:avLst/>
          </a:prstGeom>
        </p:spPr>
        <p:txBody>
          <a:bodyPr anchorCtr="0" anchor="t"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Breast Cancer</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1" name="Shape 1021"/>
        <p:cNvGrpSpPr/>
        <p:nvPr/>
      </p:nvGrpSpPr>
      <p:grpSpPr>
        <a:xfrm>
          <a:off x="0" y="0"/>
          <a:ext cx="0" cy="0"/>
          <a:chOff x="0" y="0"/>
          <a:chExt cx="0" cy="0"/>
        </a:xfrm>
      </p:grpSpPr>
      <p:sp>
        <p:nvSpPr>
          <p:cNvPr id="1022" name="Google Shape;1022;p103"/>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1023" name="Google Shape;1023;p103"/>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1024" name="Google Shape;1024;p103"/>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1025" name="Google Shape;1025;p103"/>
          <p:cNvSpPr txBox="1"/>
          <p:nvPr/>
        </p:nvSpPr>
        <p:spPr>
          <a:xfrm>
            <a:off x="8315547" y="1812575"/>
            <a:ext cx="36363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3"/>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1026" name="Google Shape;1026;p103"/>
          <p:cNvGrpSpPr/>
          <p:nvPr/>
        </p:nvGrpSpPr>
        <p:grpSpPr>
          <a:xfrm>
            <a:off x="9827386" y="1177750"/>
            <a:ext cx="612622" cy="612000"/>
            <a:chOff x="10134200" y="974025"/>
            <a:chExt cx="681600" cy="612000"/>
          </a:xfrm>
        </p:grpSpPr>
        <p:sp>
          <p:nvSpPr>
            <p:cNvPr id="1027" name="Google Shape;1027;p103"/>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28" name="Google Shape;1028;p103"/>
            <p:cNvPicPr preferRelativeResize="0"/>
            <p:nvPr/>
          </p:nvPicPr>
          <p:blipFill>
            <a:blip r:embed="rId7">
              <a:alphaModFix/>
            </a:blip>
            <a:stretch>
              <a:fillRect/>
            </a:stretch>
          </p:blipFill>
          <p:spPr>
            <a:xfrm>
              <a:off x="10259988" y="1083754"/>
              <a:ext cx="430025" cy="392531"/>
            </a:xfrm>
            <a:prstGeom prst="rect">
              <a:avLst/>
            </a:prstGeom>
            <a:noFill/>
            <a:ln>
              <a:noFill/>
            </a:ln>
          </p:spPr>
        </p:pic>
      </p:grpSp>
      <p:sp>
        <p:nvSpPr>
          <p:cNvPr id="1029" name="Google Shape;1029;p103"/>
          <p:cNvSpPr txBox="1"/>
          <p:nvPr/>
        </p:nvSpPr>
        <p:spPr>
          <a:xfrm>
            <a:off x="862025" y="58094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graphicFrame>
        <p:nvGraphicFramePr>
          <p:cNvPr id="1030" name="Google Shape;1030;p103"/>
          <p:cNvGraphicFramePr/>
          <p:nvPr/>
        </p:nvGraphicFramePr>
        <p:xfrm>
          <a:off x="7864400" y="3506725"/>
          <a:ext cx="3000000" cy="3000000"/>
        </p:xfrm>
        <a:graphic>
          <a:graphicData uri="http://schemas.openxmlformats.org/drawingml/2006/table">
            <a:tbl>
              <a:tblPr>
                <a:noFill/>
                <a:tableStyleId>{E371AB6A-D5FB-464F-86F0-F9483C7D9C61}</a:tableStyleId>
              </a:tblPr>
              <a:tblGrid>
                <a:gridCol w="2119925"/>
                <a:gridCol w="2119925"/>
              </a:tblGrid>
              <a:tr h="381000">
                <a:tc gridSpan="2">
                  <a:txBody>
                    <a:bodyPr/>
                    <a:lstStyle/>
                    <a:p>
                      <a:pPr indent="-228600" lvl="0" marL="28575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endParaRPr b="1"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381000">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Alzheimer’s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Cancer Prevention</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COPD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Holidays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Kidneys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Resolutions</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Liver Healt</a:t>
                      </a:r>
                      <a:r>
                        <a:rPr lang="en-US" sz="1200">
                          <a:solidFill>
                            <a:schemeClr val="dk1"/>
                          </a:solidFill>
                          <a:latin typeface="Plus Jakarta Sans"/>
                          <a:ea typeface="Plus Jakarta Sans"/>
                          <a:cs typeface="Plus Jakarta Sans"/>
                          <a:sym typeface="Plus Jakarta Sans"/>
                        </a:rPr>
                        <a: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Sexual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Women’s Health</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1031" name="Google Shape;1031;p103"/>
          <p:cNvPicPr preferRelativeResize="0"/>
          <p:nvPr/>
        </p:nvPicPr>
        <p:blipFill>
          <a:blip r:embed="rId8">
            <a:alphaModFix/>
          </a:blip>
          <a:stretch>
            <a:fillRect/>
          </a:stretch>
        </p:blipFill>
        <p:spPr>
          <a:xfrm>
            <a:off x="733900" y="2246688"/>
            <a:ext cx="6711200" cy="3266212"/>
          </a:xfrm>
          <a:prstGeom prst="rect">
            <a:avLst/>
          </a:prstGeom>
          <a:noFill/>
          <a:ln>
            <a:noFill/>
          </a:ln>
          <a:effectLst>
            <a:outerShdw blurRad="57150" rotWithShape="0" algn="bl" dir="5400000" dist="38100">
              <a:srgbClr val="000000">
                <a:alpha val="50000"/>
              </a:srgbClr>
            </a:outerShdw>
          </a:effectLst>
        </p:spPr>
      </p:pic>
      <p:sp>
        <p:nvSpPr>
          <p:cNvPr id="1032" name="Google Shape;1032;p103"/>
          <p:cNvSpPr/>
          <p:nvPr/>
        </p:nvSpPr>
        <p:spPr>
          <a:xfrm>
            <a:off x="4654550" y="2120125"/>
            <a:ext cx="1111200" cy="10110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p83"/>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An analysis</a:t>
            </a:r>
            <a:r>
              <a:rPr lang="en-US"/>
              <a:t>-d</a:t>
            </a:r>
            <a:r>
              <a:rPr lang="en-US"/>
              <a:t>riven Marketing Toolkit</a:t>
            </a:r>
            <a:endParaRPr/>
          </a:p>
        </p:txBody>
      </p:sp>
      <p:sp>
        <p:nvSpPr>
          <p:cNvPr id="787" name="Google Shape;787;p83"/>
          <p:cNvSpPr txBox="1"/>
          <p:nvPr>
            <p:ph idx="1" type="body"/>
          </p:nvPr>
        </p:nvSpPr>
        <p:spPr>
          <a:xfrm>
            <a:off x="1141422"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Search strategy</a:t>
            </a:r>
            <a:endParaRPr/>
          </a:p>
        </p:txBody>
      </p:sp>
      <p:sp>
        <p:nvSpPr>
          <p:cNvPr id="788" name="Google Shape;788;p83"/>
          <p:cNvSpPr txBox="1"/>
          <p:nvPr>
            <p:ph idx="5" type="body"/>
          </p:nvPr>
        </p:nvSpPr>
        <p:spPr>
          <a:xfrm>
            <a:off x="730675"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search strategist identified the most-searched immunization-related keywords and topics. We then reviewed selected hospital sites and identified opportunities for meeting consumers’ search intent. </a:t>
            </a:r>
            <a:endParaRPr sz="1300"/>
          </a:p>
          <a:p>
            <a:pPr indent="0" lvl="0" marL="0" rtl="0" algn="ctr">
              <a:spcBef>
                <a:spcPts val="0"/>
              </a:spcBef>
              <a:spcAft>
                <a:spcPts val="0"/>
              </a:spcAft>
              <a:buNone/>
            </a:pPr>
            <a:r>
              <a:t/>
            </a:r>
            <a:endParaRPr sz="1300"/>
          </a:p>
        </p:txBody>
      </p:sp>
      <p:sp>
        <p:nvSpPr>
          <p:cNvPr id="789" name="Google Shape;789;p83"/>
          <p:cNvSpPr txBox="1"/>
          <p:nvPr>
            <p:ph idx="2" type="body"/>
          </p:nvPr>
        </p:nvSpPr>
        <p:spPr>
          <a:xfrm>
            <a:off x="4896775"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Editorial expertise</a:t>
            </a:r>
            <a:endParaRPr/>
          </a:p>
        </p:txBody>
      </p:sp>
      <p:sp>
        <p:nvSpPr>
          <p:cNvPr id="790" name="Google Shape;790;p83"/>
          <p:cNvSpPr txBox="1"/>
          <p:nvPr>
            <p:ph idx="3" type="body"/>
          </p:nvPr>
        </p:nvSpPr>
        <p:spPr>
          <a:xfrm>
            <a:off x="8552024" y="2378925"/>
            <a:ext cx="28911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Best-in-class resources</a:t>
            </a:r>
            <a:endParaRPr/>
          </a:p>
        </p:txBody>
      </p:sp>
      <p:sp>
        <p:nvSpPr>
          <p:cNvPr id="791" name="Google Shape;791;p83"/>
          <p:cNvSpPr txBox="1"/>
          <p:nvPr>
            <p:ph idx="4" type="body"/>
          </p:nvPr>
        </p:nvSpPr>
        <p:spPr>
          <a:xfrm>
            <a:off x="730525" y="1472184"/>
            <a:ext cx="106290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This Immunization Toolkit leverages WebMD’s expertise to support your marketing needs. </a:t>
            </a:r>
            <a:endParaRPr/>
          </a:p>
          <a:p>
            <a:pPr indent="0" lvl="0" marL="0" rtl="0" algn="l">
              <a:spcBef>
                <a:spcPts val="0"/>
              </a:spcBef>
              <a:spcAft>
                <a:spcPts val="0"/>
              </a:spcAft>
              <a:buNone/>
            </a:pPr>
            <a:r>
              <a:rPr lang="en-US"/>
              <a:t>We use a 3-step process to build a Toolkit. This includes:</a:t>
            </a:r>
            <a:endParaRPr/>
          </a:p>
        </p:txBody>
      </p:sp>
      <p:sp>
        <p:nvSpPr>
          <p:cNvPr id="792" name="Google Shape;792;p83"/>
          <p:cNvSpPr txBox="1"/>
          <p:nvPr>
            <p:ph idx="6" type="body"/>
          </p:nvPr>
        </p:nvSpPr>
        <p:spPr>
          <a:xfrm>
            <a:off x="4486081" y="3472900"/>
            <a:ext cx="31179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Using our editorial team’s deep understanding of the clinical condition area, the patient journey, and our existing content, we identified HealthHub resources and outreach opportunities. </a:t>
            </a:r>
            <a:endParaRPr sz="1300"/>
          </a:p>
          <a:p>
            <a:pPr indent="0" lvl="0" marL="0" rtl="0" algn="ctr">
              <a:spcBef>
                <a:spcPts val="0"/>
              </a:spcBef>
              <a:spcAft>
                <a:spcPts val="0"/>
              </a:spcAft>
              <a:buNone/>
            </a:pPr>
            <a:r>
              <a:t/>
            </a:r>
            <a:endParaRPr sz="1300"/>
          </a:p>
        </p:txBody>
      </p:sp>
      <p:sp>
        <p:nvSpPr>
          <p:cNvPr id="793" name="Google Shape;793;p83"/>
          <p:cNvSpPr txBox="1"/>
          <p:nvPr>
            <p:ph idx="7" type="body"/>
          </p:nvPr>
        </p:nvSpPr>
        <p:spPr>
          <a:xfrm>
            <a:off x="8399674"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design team developed the complementary content, infographics, and suggested imagery to jump-start your marketing campaigns.</a:t>
            </a:r>
            <a:endParaRPr sz="1300"/>
          </a:p>
          <a:p>
            <a:pPr indent="0" lvl="0" marL="0" rtl="0" algn="ctr">
              <a:spcBef>
                <a:spcPts val="0"/>
              </a:spcBef>
              <a:spcAft>
                <a:spcPts val="0"/>
              </a:spcAft>
              <a:buNone/>
            </a:pPr>
            <a:r>
              <a:t/>
            </a:r>
            <a:endParaRPr sz="1300"/>
          </a:p>
        </p:txBody>
      </p:sp>
      <p:sp>
        <p:nvSpPr>
          <p:cNvPr id="794" name="Google Shape;794;p83"/>
          <p:cNvSpPr txBox="1"/>
          <p:nvPr/>
        </p:nvSpPr>
        <p:spPr>
          <a:xfrm>
            <a:off x="2009975" y="5281600"/>
            <a:ext cx="7945800" cy="1048200"/>
          </a:xfrm>
          <a:prstGeom prst="rect">
            <a:avLst/>
          </a:prstGeom>
          <a:solidFill>
            <a:schemeClr val="lt2"/>
          </a:solidFill>
          <a:ln>
            <a:noFill/>
          </a:ln>
        </p:spPr>
        <p:txBody>
          <a:bodyPr anchorCtr="0" anchor="ctr" bIns="0" lIns="0" spcFirstLastPara="1" rIns="0" wrap="square" tIns="274300">
            <a:noAutofit/>
          </a:bodyPr>
          <a:lstStyle/>
          <a:p>
            <a:pPr indent="0" lvl="0" marL="0" marR="0" rtl="0" algn="ctr">
              <a:lnSpc>
                <a:spcPct val="115000"/>
              </a:lnSpc>
              <a:spcBef>
                <a:spcPts val="0"/>
              </a:spcBef>
              <a:spcAft>
                <a:spcPts val="1700"/>
              </a:spcAft>
              <a:buClr>
                <a:srgbClr val="000000"/>
              </a:buClr>
              <a:buSzPts val="1400"/>
              <a:buFont typeface="Arial"/>
              <a:buNone/>
            </a:pPr>
            <a:r>
              <a:rPr i="1" lang="en-US" sz="1500" u="none" cap="none" strike="noStrike">
                <a:solidFill>
                  <a:srgbClr val="4C4C4C"/>
                </a:solidFill>
                <a:latin typeface="Plus Jakarta Sans"/>
                <a:ea typeface="Plus Jakarta Sans"/>
                <a:cs typeface="Plus Jakarta Sans"/>
                <a:sym typeface="Plus Jakarta Sans"/>
              </a:rPr>
              <a:t>The result is a condition-specific </a:t>
            </a:r>
            <a:r>
              <a:rPr i="1" lang="en-US" sz="1500">
                <a:solidFill>
                  <a:srgbClr val="4C4C4C"/>
                </a:solidFill>
                <a:latin typeface="Plus Jakarta Sans"/>
                <a:ea typeface="Plus Jakarta Sans"/>
                <a:cs typeface="Plus Jakarta Sans"/>
                <a:sym typeface="Plus Jakarta Sans"/>
              </a:rPr>
              <a:t>T</a:t>
            </a:r>
            <a:r>
              <a:rPr i="1" lang="en-US" sz="1500" u="none" cap="none" strike="noStrike">
                <a:solidFill>
                  <a:srgbClr val="4C4C4C"/>
                </a:solidFill>
                <a:latin typeface="Plus Jakarta Sans"/>
                <a:ea typeface="Plus Jakarta Sans"/>
                <a:cs typeface="Plus Jakarta Sans"/>
                <a:sym typeface="Plus Jakarta Sans"/>
              </a:rPr>
              <a:t>oolkit that meets your consumers’ information needs and gives you customizable resources to support your marketing initiatives.</a:t>
            </a:r>
            <a:endParaRPr i="1" sz="1500" u="none" cap="none" strike="noStrike">
              <a:solidFill>
                <a:srgbClr val="000000"/>
              </a:solidFill>
              <a:latin typeface="Plus Jakarta Sans"/>
              <a:ea typeface="Plus Jakarta Sans"/>
              <a:cs typeface="Plus Jakarta Sans"/>
              <a:sym typeface="Plus Jakarta Sans"/>
            </a:endParaRPr>
          </a:p>
        </p:txBody>
      </p:sp>
      <p:pic>
        <p:nvPicPr>
          <p:cNvPr id="795" name="Google Shape;795;p83"/>
          <p:cNvPicPr preferRelativeResize="0"/>
          <p:nvPr/>
        </p:nvPicPr>
        <p:blipFill>
          <a:blip r:embed="rId3">
            <a:alphaModFix/>
          </a:blip>
          <a:stretch>
            <a:fillRect/>
          </a:stretch>
        </p:blipFill>
        <p:spPr>
          <a:xfrm>
            <a:off x="1954250" y="2780957"/>
            <a:ext cx="571500" cy="581025"/>
          </a:xfrm>
          <a:prstGeom prst="rect">
            <a:avLst/>
          </a:prstGeom>
          <a:noFill/>
          <a:ln>
            <a:noFill/>
          </a:ln>
        </p:spPr>
      </p:pic>
      <p:pic>
        <p:nvPicPr>
          <p:cNvPr id="796" name="Google Shape;796;p83"/>
          <p:cNvPicPr preferRelativeResize="0"/>
          <p:nvPr/>
        </p:nvPicPr>
        <p:blipFill rotWithShape="1">
          <a:blip r:embed="rId4">
            <a:alphaModFix/>
          </a:blip>
          <a:srcRect b="0" l="1625" r="1625" t="0"/>
          <a:stretch/>
        </p:blipFill>
        <p:spPr>
          <a:xfrm>
            <a:off x="5759275" y="2780957"/>
            <a:ext cx="571500" cy="581025"/>
          </a:xfrm>
          <a:prstGeom prst="rect">
            <a:avLst/>
          </a:prstGeom>
          <a:noFill/>
          <a:ln>
            <a:noFill/>
          </a:ln>
        </p:spPr>
      </p:pic>
      <p:pic>
        <p:nvPicPr>
          <p:cNvPr id="797" name="Google Shape;797;p83"/>
          <p:cNvPicPr preferRelativeResize="0"/>
          <p:nvPr/>
        </p:nvPicPr>
        <p:blipFill rotWithShape="1">
          <a:blip r:embed="rId5">
            <a:alphaModFix/>
          </a:blip>
          <a:srcRect b="0" l="0" r="0" t="0"/>
          <a:stretch/>
        </p:blipFill>
        <p:spPr>
          <a:xfrm>
            <a:off x="9696050" y="2780957"/>
            <a:ext cx="571500" cy="581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2" name="Shape 802"/>
        <p:cNvGrpSpPr/>
        <p:nvPr/>
      </p:nvGrpSpPr>
      <p:grpSpPr>
        <a:xfrm>
          <a:off x="0" y="0"/>
          <a:ext cx="0" cy="0"/>
          <a:chOff x="0" y="0"/>
          <a:chExt cx="0" cy="0"/>
        </a:xfrm>
      </p:grpSpPr>
      <p:sp>
        <p:nvSpPr>
          <p:cNvPr id="803" name="Google Shape;803;p84"/>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804" name="Google Shape;804;p84"/>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805" name="Google Shape;805;p84"/>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806" name="Google Shape;806;p84"/>
          <p:cNvSpPr txBox="1"/>
          <p:nvPr/>
        </p:nvSpPr>
        <p:spPr>
          <a:xfrm>
            <a:off x="8315547" y="1524500"/>
            <a:ext cx="36363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3"/>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807" name="Google Shape;807;p84"/>
          <p:cNvGrpSpPr/>
          <p:nvPr/>
        </p:nvGrpSpPr>
        <p:grpSpPr>
          <a:xfrm>
            <a:off x="9827386" y="889675"/>
            <a:ext cx="612622" cy="612000"/>
            <a:chOff x="10134200" y="974025"/>
            <a:chExt cx="681600" cy="612000"/>
          </a:xfrm>
        </p:grpSpPr>
        <p:sp>
          <p:nvSpPr>
            <p:cNvPr id="808" name="Google Shape;808;p84"/>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09" name="Google Shape;809;p84"/>
            <p:cNvPicPr preferRelativeResize="0"/>
            <p:nvPr/>
          </p:nvPicPr>
          <p:blipFill>
            <a:blip r:embed="rId7">
              <a:alphaModFix/>
            </a:blip>
            <a:stretch>
              <a:fillRect/>
            </a:stretch>
          </p:blipFill>
          <p:spPr>
            <a:xfrm>
              <a:off x="10259988" y="1083754"/>
              <a:ext cx="430025" cy="392531"/>
            </a:xfrm>
            <a:prstGeom prst="rect">
              <a:avLst/>
            </a:prstGeom>
            <a:noFill/>
            <a:ln>
              <a:noFill/>
            </a:ln>
          </p:spPr>
        </p:pic>
      </p:grpSp>
      <p:sp>
        <p:nvSpPr>
          <p:cNvPr id="810" name="Google Shape;810;p84"/>
          <p:cNvSpPr txBox="1"/>
          <p:nvPr/>
        </p:nvSpPr>
        <p:spPr>
          <a:xfrm>
            <a:off x="862025" y="58094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graphicFrame>
        <p:nvGraphicFramePr>
          <p:cNvPr id="811" name="Google Shape;811;p84"/>
          <p:cNvGraphicFramePr/>
          <p:nvPr/>
        </p:nvGraphicFramePr>
        <p:xfrm>
          <a:off x="7864400" y="3218650"/>
          <a:ext cx="3000000" cy="3000000"/>
        </p:xfrm>
        <a:graphic>
          <a:graphicData uri="http://schemas.openxmlformats.org/drawingml/2006/table">
            <a:tbl>
              <a:tblPr>
                <a:noFill/>
                <a:tableStyleId>{E371AB6A-D5FB-464F-86F0-F9483C7D9C61}</a:tableStyleId>
              </a:tblPr>
              <a:tblGrid>
                <a:gridCol w="2119925"/>
                <a:gridCol w="2119925"/>
              </a:tblGrid>
              <a:tr h="381000">
                <a:tc gridSpan="2">
                  <a:txBody>
                    <a:bodyPr/>
                    <a:lstStyle/>
                    <a:p>
                      <a:pPr indent="-228600" lvl="0" marL="28575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endParaRPr b="1"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381000">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Alzheimer’s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Cancer Prevention</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COPD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Family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Holidays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Kidneys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Resolutions</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Immunizations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Liver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Sexual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Women’s Health</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812" name="Google Shape;812;p84"/>
          <p:cNvPicPr preferRelativeResize="0"/>
          <p:nvPr/>
        </p:nvPicPr>
        <p:blipFill>
          <a:blip r:embed="rId8">
            <a:alphaModFix/>
          </a:blip>
          <a:stretch>
            <a:fillRect/>
          </a:stretch>
        </p:blipFill>
        <p:spPr>
          <a:xfrm>
            <a:off x="733900" y="2246688"/>
            <a:ext cx="6711200" cy="3266212"/>
          </a:xfrm>
          <a:prstGeom prst="rect">
            <a:avLst/>
          </a:prstGeom>
          <a:noFill/>
          <a:ln>
            <a:noFill/>
          </a:ln>
          <a:effectLst>
            <a:outerShdw blurRad="57150" rotWithShape="0" algn="bl" dir="5400000" dist="38100">
              <a:srgbClr val="000000">
                <a:alpha val="50000"/>
              </a:srgbClr>
            </a:outerShdw>
          </a:effectLst>
        </p:spPr>
      </p:pic>
      <p:sp>
        <p:nvSpPr>
          <p:cNvPr id="813" name="Google Shape;813;p84"/>
          <p:cNvSpPr/>
          <p:nvPr/>
        </p:nvSpPr>
        <p:spPr>
          <a:xfrm>
            <a:off x="4654550" y="2120125"/>
            <a:ext cx="1111200" cy="10110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pic>
        <p:nvPicPr>
          <p:cNvPr id="819" name="Google Shape;819;p85"/>
          <p:cNvPicPr preferRelativeResize="0"/>
          <p:nvPr>
            <p:ph idx="2" type="pic"/>
          </p:nvPr>
        </p:nvPicPr>
        <p:blipFill rotWithShape="1">
          <a:blip r:embed="rId3">
            <a:alphaModFix/>
          </a:blip>
          <a:srcRect b="0" l="18295" r="18289" t="0"/>
          <a:stretch/>
        </p:blipFill>
        <p:spPr>
          <a:xfrm flipH="1">
            <a:off x="6458875" y="416100"/>
            <a:ext cx="5733300" cy="6025800"/>
          </a:xfrm>
          <a:prstGeom prst="flowChartDelay">
            <a:avLst/>
          </a:prstGeom>
        </p:spPr>
      </p:pic>
      <p:sp>
        <p:nvSpPr>
          <p:cNvPr id="820" name="Google Shape;820;p8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1" name="Google Shape;821;p85"/>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2" name="Google Shape;822;p85"/>
          <p:cNvSpPr txBox="1"/>
          <p:nvPr/>
        </p:nvSpPr>
        <p:spPr>
          <a:xfrm>
            <a:off x="5843800" y="4923200"/>
            <a:ext cx="20370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Look for the infographics in the zip file downloaded from the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endParaRPr b="1" sz="2000">
              <a:solidFill>
                <a:schemeClr val="accent3"/>
              </a:solidFill>
              <a:latin typeface="Plus Jakarta Sans"/>
              <a:ea typeface="Plus Jakarta Sans"/>
              <a:cs typeface="Plus Jakarta Sans"/>
              <a:sym typeface="Plus Jakarta Sans"/>
            </a:endParaRPr>
          </a:p>
        </p:txBody>
      </p:sp>
      <p:sp>
        <p:nvSpPr>
          <p:cNvPr id="823" name="Google Shape;823;p85"/>
          <p:cNvSpPr txBox="1"/>
          <p:nvPr>
            <p:ph idx="1" type="body"/>
          </p:nvPr>
        </p:nvSpPr>
        <p:spPr>
          <a:xfrm>
            <a:off x="723900" y="1395975"/>
            <a:ext cx="5447700" cy="5886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posts are ready for your team to use — or you can customize them to meet your campaign messaging.</a:t>
            </a:r>
            <a:endParaRPr sz="1800">
              <a:latin typeface="Plus Jakarta Sans"/>
              <a:ea typeface="Plus Jakarta Sans"/>
              <a:cs typeface="Plus Jakarta Sans"/>
              <a:sym typeface="Plus Jakarta Sans"/>
            </a:endParaRPr>
          </a:p>
        </p:txBody>
      </p:sp>
      <p:sp>
        <p:nvSpPr>
          <p:cNvPr id="824" name="Google Shape;824;p85"/>
          <p:cNvSpPr txBox="1"/>
          <p:nvPr>
            <p:ph type="title"/>
          </p:nvPr>
        </p:nvSpPr>
        <p:spPr>
          <a:xfrm>
            <a:off x="723889" y="-10275"/>
            <a:ext cx="94143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Social media posts</a:t>
            </a:r>
            <a:endParaRPr/>
          </a:p>
        </p:txBody>
      </p:sp>
      <p:sp>
        <p:nvSpPr>
          <p:cNvPr id="825" name="Google Shape;825;p85"/>
          <p:cNvSpPr txBox="1"/>
          <p:nvPr/>
        </p:nvSpPr>
        <p:spPr>
          <a:xfrm>
            <a:off x="723900" y="2086700"/>
            <a:ext cx="4925400" cy="4310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US" sz="1800">
                <a:solidFill>
                  <a:srgbClr val="4C4C4C"/>
                </a:solidFill>
                <a:latin typeface="Plus Jakarta Sans"/>
                <a:ea typeface="Plus Jakarta Sans"/>
                <a:cs typeface="Plus Jakarta Sans"/>
                <a:sym typeface="Plus Jakarta Sans"/>
              </a:rPr>
              <a:t>Tips for a successful social media campaign</a:t>
            </a:r>
            <a:endParaRPr b="1" sz="1800">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Create your strategy with a goal, metrics, and key messages to promote.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Ensure that your campaign message reaches your target audience by using multiple channels.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sure your content focuses on your audience’s needs by balancing educational messages with promotional content.</a:t>
            </a:r>
            <a:endParaRPr i="0" sz="1500" u="none" cap="none" strike="noStrike">
              <a:solidFill>
                <a:srgbClr val="4C4C4C"/>
              </a:solidFill>
              <a:latin typeface="Plus Jakarta Sans"/>
              <a:ea typeface="Plus Jakarta Sans"/>
              <a:cs typeface="Plus Jakarta Sans"/>
              <a:sym typeface="Plus Jakarta Sans"/>
            </a:endParaRPr>
          </a:p>
          <a:p>
            <a:pPr indent="-215900" lvl="0" marL="228600" marR="0" rtl="0" algn="l">
              <a:lnSpc>
                <a:spcPct val="115000"/>
              </a:lnSpc>
              <a:spcBef>
                <a:spcPts val="1000"/>
              </a:spcBef>
              <a:spcAft>
                <a:spcPts val="0"/>
              </a:spcAft>
              <a:buClr>
                <a:schemeClr val="accent1"/>
              </a:buClr>
              <a:buSzPts val="16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your campaigns trackable by including </a:t>
            </a:r>
            <a:r>
              <a:rPr lang="en-US" sz="1500">
                <a:solidFill>
                  <a:srgbClr val="4C4C4C"/>
                </a:solidFill>
                <a:latin typeface="Plus Jakarta Sans"/>
                <a:ea typeface="Plus Jakarta Sans"/>
                <a:cs typeface="Plus Jakarta Sans"/>
                <a:sym typeface="Plus Jakarta Sans"/>
              </a:rPr>
              <a:t>campaign parameters (UTM) and </a:t>
            </a:r>
            <a:r>
              <a:rPr i="0" lang="en-US" sz="1500" u="none" cap="none" strike="noStrike">
                <a:solidFill>
                  <a:srgbClr val="4C4C4C"/>
                </a:solidFill>
                <a:latin typeface="Plus Jakarta Sans"/>
                <a:ea typeface="Plus Jakarta Sans"/>
                <a:cs typeface="Plus Jakarta Sans"/>
                <a:sym typeface="Plus Jakarta Sans"/>
              </a:rPr>
              <a:t>creating a unique hashtag for each campaign.</a:t>
            </a:r>
            <a:endParaRPr i="0" sz="1500" u="none" cap="none" strike="noStrike">
              <a:solidFill>
                <a:srgbClr val="4C4C4C"/>
              </a:solidFill>
              <a:latin typeface="Plus Jakarta Sans"/>
              <a:ea typeface="Plus Jakarta Sans"/>
              <a:cs typeface="Plus Jakarta Sans"/>
              <a:sym typeface="Plus Jakarta Sans"/>
            </a:endParaRPr>
          </a:p>
          <a:p>
            <a:pPr indent="0" lvl="0" marL="0" marR="0" rtl="0" algn="l">
              <a:lnSpc>
                <a:spcPct val="115000"/>
              </a:lnSpc>
              <a:spcBef>
                <a:spcPts val="2000"/>
              </a:spcBef>
              <a:spcAft>
                <a:spcPts val="0"/>
              </a:spcAft>
              <a:buClr>
                <a:srgbClr val="000000"/>
              </a:buClr>
              <a:buSzPts val="1200"/>
              <a:buFont typeface="Arial"/>
              <a:buNone/>
            </a:pPr>
            <a:r>
              <a:rPr i="1" lang="en-US" sz="1200" u="none" cap="none" strike="noStrike">
                <a:solidFill>
                  <a:srgbClr val="4C4C4C"/>
                </a:solidFill>
                <a:latin typeface="Plus Jakarta Sans"/>
                <a:ea typeface="Plus Jakarta Sans"/>
                <a:cs typeface="Plus Jakarta Sans"/>
                <a:sym typeface="Plus Jakarta Sans"/>
              </a:rPr>
              <a:t>Throughout this Toolkit, we provide links to articles to enable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you to quickly preview the content. Make sure to replace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a:t>
            </a:r>
            <a:r>
              <a:rPr i="1" lang="en-US" sz="1200">
                <a:solidFill>
                  <a:srgbClr val="4C4C4C"/>
                </a:solidFill>
                <a:latin typeface="Plus Jakarta Sans"/>
                <a:ea typeface="Plus Jakarta Sans"/>
                <a:cs typeface="Plus Jakarta Sans"/>
                <a:sym typeface="Plus Jakarta Sans"/>
              </a:rPr>
              <a:t>healthhub.crestnerhealth.com</a:t>
            </a:r>
            <a:r>
              <a:rPr i="1" lang="en-US" sz="1200" u="none" cap="none" strike="noStrike">
                <a:solidFill>
                  <a:srgbClr val="4C4C4C"/>
                </a:solidFill>
                <a:latin typeface="Plus Jakarta Sans"/>
                <a:ea typeface="Plus Jakarta Sans"/>
                <a:cs typeface="Plus Jakarta Sans"/>
                <a:sym typeface="Plus Jakarta Sans"/>
              </a:rPr>
              <a:t>” with your domain name in each link before you post it.</a:t>
            </a:r>
            <a:endParaRPr i="1" sz="1200" u="none" cap="none" strike="noStrike">
              <a:solidFill>
                <a:srgbClr val="4C4C4C"/>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0" name="Shape 830"/>
        <p:cNvGrpSpPr/>
        <p:nvPr/>
      </p:nvGrpSpPr>
      <p:grpSpPr>
        <a:xfrm>
          <a:off x="0" y="0"/>
          <a:ext cx="0" cy="0"/>
          <a:chOff x="0" y="0"/>
          <a:chExt cx="0" cy="0"/>
        </a:xfrm>
      </p:grpSpPr>
      <p:graphicFrame>
        <p:nvGraphicFramePr>
          <p:cNvPr id="831" name="Google Shape;831;p86"/>
          <p:cNvGraphicFramePr/>
          <p:nvPr/>
        </p:nvGraphicFramePr>
        <p:xfrm>
          <a:off x="414288" y="860788"/>
          <a:ext cx="3000000" cy="3000000"/>
        </p:xfrm>
        <a:graphic>
          <a:graphicData uri="http://schemas.openxmlformats.org/drawingml/2006/table">
            <a:tbl>
              <a:tblPr>
                <a:noFill/>
                <a:tableStyleId>{3BD99CE3-3B41-49BC-AF22-1290AAC4D5BC}</a:tableStyleId>
              </a:tblPr>
              <a:tblGrid>
                <a:gridCol w="3964725"/>
                <a:gridCol w="3530425"/>
                <a:gridCol w="2103500"/>
              </a:tblGrid>
              <a:tr h="56692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15696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Pop quiz: How much do you know about the flu? Answer these nine quick questions to put your knowledge to the test.</a:t>
                      </a:r>
                      <a:endParaRPr i="1"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3"/>
                        </a:rPr>
                        <a:t>https://healthhub.crestnerhealth.com/infectious-diseases/diagnosis/whats-true-about-flu</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4"/>
                        </a:rPr>
                        <a:t>https://healthhub.crestnerhealth.com/infectious-diseases/diagnosis/whats-true-about-flu?language_content_entity=es</a:t>
                      </a:r>
                      <a:r>
                        <a:rPr lang="en-US" sz="1100">
                          <a:solidFill>
                            <a:srgbClr val="132D77"/>
                          </a:solidFill>
                          <a:latin typeface="Plus Jakarta Sans"/>
                          <a:ea typeface="Plus Jakarta Sans"/>
                          <a:cs typeface="Plus Jakarta Sans"/>
                          <a:sym typeface="Plus Jakarta Sans"/>
                        </a:rPr>
                        <a:t> </a:t>
                      </a:r>
                      <a:endParaRPr sz="1100">
                        <a:solidFill>
                          <a:srgbClr val="132D77"/>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8913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Too busy to make an appointment to get a flu shot? Here’s the motivation you need to put vaccinations for diseases like the flu and pneumonia on your to-do list</a:t>
                      </a:r>
                      <a:r>
                        <a:rPr lang="en-US" sz="1200">
                          <a:latin typeface="Times New Roman"/>
                          <a:ea typeface="Times New Roman"/>
                          <a:cs typeface="Times New Roman"/>
                          <a:sym typeface="Times New Roman"/>
                        </a:rPr>
                        <a:t>.</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200">
                        <a:latin typeface="Times New Roman"/>
                        <a:ea typeface="Times New Roman"/>
                        <a:cs typeface="Times New Roman"/>
                        <a:sym typeface="Times New Roman"/>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5"/>
                        </a:rPr>
                        <a:t>https://healthhub.crestnerhealth.com/wellness/healthy-living/reducing-your-health-risks-vaccines</a:t>
                      </a:r>
                      <a:r>
                        <a:rPr lang="en-US" sz="1100">
                          <a:latin typeface="Plus Jakarta Sans"/>
                          <a:ea typeface="Plus Jakarta Sans"/>
                          <a:cs typeface="Plus Jakarta Sans"/>
                          <a:sym typeface="Plus Jakarta Sans"/>
                        </a:rPr>
                        <a:t> </a:t>
                      </a:r>
                      <a:endParaRPr sz="1200">
                        <a:latin typeface="Times New Roman"/>
                        <a:ea typeface="Times New Roman"/>
                        <a:cs typeface="Times New Roman"/>
                        <a:sym typeface="Times New Roman"/>
                      </a:endParaRPr>
                    </a:p>
                    <a:p>
                      <a:pPr indent="0" lvl="0" marL="0" rtl="0" algn="l">
                        <a:spcBef>
                          <a:spcPts val="0"/>
                        </a:spcBef>
                        <a:spcAft>
                          <a:spcPts val="0"/>
                        </a:spcAft>
                        <a:buNone/>
                      </a:pPr>
                      <a:r>
                        <a:t/>
                      </a:r>
                      <a:endParaRPr sz="1200">
                        <a:latin typeface="Times New Roman"/>
                        <a:ea typeface="Times New Roman"/>
                        <a:cs typeface="Times New Roman"/>
                        <a:sym typeface="Times New Roman"/>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200">
                        <a:latin typeface="Times New Roman"/>
                        <a:ea typeface="Times New Roman"/>
                        <a:cs typeface="Times New Roman"/>
                        <a:sym typeface="Times New Roman"/>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6"/>
                        </a:rPr>
                        <a:t>https://healthhub.crestnerhealth.com/wellness/healthy-living/reducing-your-health-risks-vaccines?language_content_entity=es</a:t>
                      </a:r>
                      <a:r>
                        <a:rPr lang="en-US" sz="1100">
                          <a:solidFill>
                            <a:srgbClr val="FF0000"/>
                          </a:solidFill>
                          <a:latin typeface="Plus Jakarta Sans"/>
                          <a:ea typeface="Plus Jakarta Sans"/>
                          <a:cs typeface="Plus Jakarta Sans"/>
                          <a:sym typeface="Plus Jakarta Sans"/>
                        </a:rPr>
                        <a:t> </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r h="15844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The vaccines you and your family need depend on factors like age and where you live. Make sure you’re well-informed about how these shots can protect you and yours.</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200">
                        <a:latin typeface="Times New Roman"/>
                        <a:ea typeface="Times New Roman"/>
                        <a:cs typeface="Times New Roman"/>
                        <a:sym typeface="Times New Roman"/>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7"/>
                        </a:rPr>
                        <a:t>https://healthhub.crestnerhealth.com/what-vaccines-should-you-and-your-family-have</a:t>
                      </a:r>
                      <a:r>
                        <a:rPr lang="en-US" sz="1100">
                          <a:latin typeface="Plus Jakarta Sans"/>
                          <a:ea typeface="Plus Jakarta Sans"/>
                          <a:cs typeface="Plus Jakarta Sans"/>
                          <a:sym typeface="Plus Jakarta Sans"/>
                        </a:rPr>
                        <a:t> </a:t>
                      </a:r>
                      <a:endParaRPr sz="1100">
                        <a:latin typeface="Times New Roman"/>
                        <a:ea typeface="Times New Roman"/>
                        <a:cs typeface="Times New Roman"/>
                        <a:sym typeface="Times New Roman"/>
                      </a:endParaRPr>
                    </a:p>
                    <a:p>
                      <a:pPr indent="0" lvl="0" marL="0" rtl="0" algn="l">
                        <a:spcBef>
                          <a:spcPts val="0"/>
                        </a:spcBef>
                        <a:spcAft>
                          <a:spcPts val="0"/>
                        </a:spcAft>
                        <a:buNone/>
                      </a:pPr>
                      <a:r>
                        <a:t/>
                      </a:r>
                      <a:endParaRPr b="1" sz="1200" u="sng">
                        <a:solidFill>
                          <a:srgbClr val="FF0000"/>
                        </a:solidFill>
                        <a:latin typeface="Times New Roman"/>
                        <a:ea typeface="Times New Roman"/>
                        <a:cs typeface="Times New Roman"/>
                        <a:sym typeface="Times New Roman"/>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200">
                        <a:latin typeface="Times New Roman"/>
                        <a:ea typeface="Times New Roman"/>
                        <a:cs typeface="Times New Roman"/>
                        <a:sym typeface="Times New Roman"/>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8"/>
                        </a:rPr>
                        <a:t>https://healthhub.crestnerhealth.com/what-vaccines-should-you-and-your-family-have?language_content_entity=es</a:t>
                      </a:r>
                      <a:r>
                        <a:rPr lang="en-US" sz="1100">
                          <a:latin typeface="Plus Jakarta Sans"/>
                          <a:ea typeface="Plus Jakarta Sans"/>
                          <a:cs typeface="Plus Jakarta Sans"/>
                          <a:sym typeface="Plus Jakarta Sans"/>
                        </a:rPr>
                        <a:t> </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2"/>
                    </a:solidFill>
                  </a:tcPr>
                </a:tc>
              </a:tr>
            </a:tbl>
          </a:graphicData>
        </a:graphic>
      </p:graphicFrame>
      <p:sp>
        <p:nvSpPr>
          <p:cNvPr id="832" name="Google Shape;832;p86"/>
          <p:cNvSpPr txBox="1"/>
          <p:nvPr>
            <p:ph type="title"/>
          </p:nvPr>
        </p:nvSpPr>
        <p:spPr>
          <a:xfrm>
            <a:off x="414300" y="-34050"/>
            <a:ext cx="10927500" cy="8295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1: Understanding vaccines</a:t>
            </a:r>
            <a:endParaRPr/>
          </a:p>
        </p:txBody>
      </p:sp>
      <p:sp>
        <p:nvSpPr>
          <p:cNvPr id="833" name="Google Shape;833;p86"/>
          <p:cNvSpPr txBox="1"/>
          <p:nvPr/>
        </p:nvSpPr>
        <p:spPr>
          <a:xfrm>
            <a:off x="751200" y="6473100"/>
            <a:ext cx="10689600" cy="3849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sp>
        <p:nvSpPr>
          <p:cNvPr id="834" name="Google Shape;834;p86"/>
          <p:cNvSpPr txBox="1"/>
          <p:nvPr/>
        </p:nvSpPr>
        <p:spPr>
          <a:xfrm>
            <a:off x="10098975" y="3428388"/>
            <a:ext cx="19863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p:txBody>
      </p:sp>
      <p:grpSp>
        <p:nvGrpSpPr>
          <p:cNvPr id="835" name="Google Shape;835;p86"/>
          <p:cNvGrpSpPr/>
          <p:nvPr/>
        </p:nvGrpSpPr>
        <p:grpSpPr>
          <a:xfrm>
            <a:off x="10761675" y="2704013"/>
            <a:ext cx="681600" cy="681600"/>
            <a:chOff x="10294125" y="2443000"/>
            <a:chExt cx="681600" cy="681600"/>
          </a:xfrm>
        </p:grpSpPr>
        <p:sp>
          <p:nvSpPr>
            <p:cNvPr id="836" name="Google Shape;836;p86"/>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37" name="Google Shape;837;p86"/>
            <p:cNvPicPr preferRelativeResize="0"/>
            <p:nvPr/>
          </p:nvPicPr>
          <p:blipFill>
            <a:blip r:embed="rId9">
              <a:alphaModFix/>
            </a:blip>
            <a:stretch>
              <a:fillRect/>
            </a:stretch>
          </p:blipFill>
          <p:spPr>
            <a:xfrm>
              <a:off x="10401437" y="2562524"/>
              <a:ext cx="466975" cy="442550"/>
            </a:xfrm>
            <a:prstGeom prst="rect">
              <a:avLst/>
            </a:prstGeom>
            <a:noFill/>
            <a:ln>
              <a:noFill/>
            </a:ln>
          </p:spPr>
        </p:pic>
      </p:grpSp>
      <p:pic>
        <p:nvPicPr>
          <p:cNvPr descr="senior man bandaging vaccine on arm - flu shot happy diverse stock pictures, royalty-free photos &amp; images" id="838" name="Google Shape;838;p86"/>
          <p:cNvPicPr preferRelativeResize="0"/>
          <p:nvPr/>
        </p:nvPicPr>
        <p:blipFill>
          <a:blip r:embed="rId10">
            <a:alphaModFix/>
          </a:blip>
          <a:stretch>
            <a:fillRect/>
          </a:stretch>
        </p:blipFill>
        <p:spPr>
          <a:xfrm>
            <a:off x="8079750" y="1687100"/>
            <a:ext cx="1744575" cy="1163050"/>
          </a:xfrm>
          <a:prstGeom prst="rect">
            <a:avLst/>
          </a:prstGeom>
          <a:noFill/>
          <a:ln>
            <a:noFill/>
          </a:ln>
        </p:spPr>
      </p:pic>
      <p:pic>
        <p:nvPicPr>
          <p:cNvPr descr="woman happy after getting covid-19 vaccination - vaccinations stock pictures, royalty-free photos &amp; images" id="839" name="Google Shape;839;p86"/>
          <p:cNvPicPr preferRelativeResize="0"/>
          <p:nvPr/>
        </p:nvPicPr>
        <p:blipFill>
          <a:blip r:embed="rId11">
            <a:alphaModFix/>
          </a:blip>
          <a:stretch>
            <a:fillRect/>
          </a:stretch>
        </p:blipFill>
        <p:spPr>
          <a:xfrm>
            <a:off x="8079750" y="3317625"/>
            <a:ext cx="1744575" cy="1163050"/>
          </a:xfrm>
          <a:prstGeom prst="rect">
            <a:avLst/>
          </a:prstGeom>
          <a:noFill/>
          <a:ln>
            <a:noFill/>
          </a:ln>
        </p:spPr>
      </p:pic>
      <p:pic>
        <p:nvPicPr>
          <p:cNvPr descr="portrait of a vaccinated family - vaccinations family stock pictures, royalty-free photos &amp; images" id="840" name="Google Shape;840;p86"/>
          <p:cNvPicPr preferRelativeResize="0"/>
          <p:nvPr/>
        </p:nvPicPr>
        <p:blipFill>
          <a:blip r:embed="rId12">
            <a:alphaModFix/>
          </a:blip>
          <a:stretch>
            <a:fillRect/>
          </a:stretch>
        </p:blipFill>
        <p:spPr>
          <a:xfrm>
            <a:off x="8079766" y="4895362"/>
            <a:ext cx="1744560" cy="11630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5" name="Shape 845"/>
        <p:cNvGrpSpPr/>
        <p:nvPr/>
      </p:nvGrpSpPr>
      <p:grpSpPr>
        <a:xfrm>
          <a:off x="0" y="0"/>
          <a:ext cx="0" cy="0"/>
          <a:chOff x="0" y="0"/>
          <a:chExt cx="0" cy="0"/>
        </a:xfrm>
      </p:grpSpPr>
      <p:sp>
        <p:nvSpPr>
          <p:cNvPr id="846" name="Google Shape;846;p87"/>
          <p:cNvSpPr txBox="1"/>
          <p:nvPr>
            <p:ph type="title"/>
          </p:nvPr>
        </p:nvSpPr>
        <p:spPr>
          <a:xfrm>
            <a:off x="414300" y="-34050"/>
            <a:ext cx="10927500" cy="8295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2: Immunizations and kids</a:t>
            </a:r>
            <a:endParaRPr/>
          </a:p>
        </p:txBody>
      </p:sp>
      <p:sp>
        <p:nvSpPr>
          <p:cNvPr id="847" name="Google Shape;847;p87"/>
          <p:cNvSpPr txBox="1"/>
          <p:nvPr/>
        </p:nvSpPr>
        <p:spPr>
          <a:xfrm>
            <a:off x="751200" y="6473100"/>
            <a:ext cx="10689600" cy="3849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sp>
        <p:nvSpPr>
          <p:cNvPr id="848" name="Google Shape;848;p87"/>
          <p:cNvSpPr txBox="1"/>
          <p:nvPr/>
        </p:nvSpPr>
        <p:spPr>
          <a:xfrm>
            <a:off x="10100250" y="3446438"/>
            <a:ext cx="19863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Reach a broader audience with both English and Spanish resources.</a:t>
            </a:r>
            <a:endParaRPr b="1">
              <a:solidFill>
                <a:schemeClr val="accent3"/>
              </a:solidFill>
              <a:latin typeface="Plus Jakarta Sans"/>
              <a:ea typeface="Plus Jakarta Sans"/>
              <a:cs typeface="Plus Jakarta Sans"/>
              <a:sym typeface="Plus Jakarta Sans"/>
            </a:endParaRPr>
          </a:p>
        </p:txBody>
      </p:sp>
      <p:grpSp>
        <p:nvGrpSpPr>
          <p:cNvPr id="849" name="Google Shape;849;p87"/>
          <p:cNvGrpSpPr/>
          <p:nvPr/>
        </p:nvGrpSpPr>
        <p:grpSpPr>
          <a:xfrm>
            <a:off x="10752600" y="2730513"/>
            <a:ext cx="681600" cy="681600"/>
            <a:chOff x="10294125" y="1691525"/>
            <a:chExt cx="681600" cy="681600"/>
          </a:xfrm>
        </p:grpSpPr>
        <p:sp>
          <p:nvSpPr>
            <p:cNvPr id="850" name="Google Shape;850;p87"/>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51" name="Google Shape;851;p87"/>
            <p:cNvPicPr preferRelativeResize="0"/>
            <p:nvPr/>
          </p:nvPicPr>
          <p:blipFill>
            <a:blip r:embed="rId3">
              <a:alphaModFix/>
            </a:blip>
            <a:stretch>
              <a:fillRect/>
            </a:stretch>
          </p:blipFill>
          <p:spPr>
            <a:xfrm>
              <a:off x="10419913" y="1813734"/>
              <a:ext cx="430025" cy="437175"/>
            </a:xfrm>
            <a:prstGeom prst="rect">
              <a:avLst/>
            </a:prstGeom>
            <a:noFill/>
            <a:ln>
              <a:noFill/>
            </a:ln>
          </p:spPr>
        </p:pic>
      </p:grpSp>
      <p:graphicFrame>
        <p:nvGraphicFramePr>
          <p:cNvPr id="852" name="Google Shape;852;p87"/>
          <p:cNvGraphicFramePr/>
          <p:nvPr/>
        </p:nvGraphicFramePr>
        <p:xfrm>
          <a:off x="414288" y="860788"/>
          <a:ext cx="3000000" cy="3000000"/>
        </p:xfrm>
        <a:graphic>
          <a:graphicData uri="http://schemas.openxmlformats.org/drawingml/2006/table">
            <a:tbl>
              <a:tblPr>
                <a:noFill/>
                <a:tableStyleId>{3BD99CE3-3B41-49BC-AF22-1290AAC4D5BC}</a:tableStyleId>
              </a:tblPr>
              <a:tblGrid>
                <a:gridCol w="3964725"/>
                <a:gridCol w="3530425"/>
                <a:gridCol w="2103500"/>
              </a:tblGrid>
              <a:tr h="68572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16738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Nobody wants the itchy, blistering rash that comes with chickenpox. Luckily, there’s a vaccine to help prevent it. Here’s what you need to know.</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100"/>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4"/>
                        </a:rPr>
                        <a:t>https://healthhub.crestnerhealth.com/skin-health/types/chickenpox</a:t>
                      </a:r>
                      <a:r>
                        <a:rPr lang="en-US" sz="1100">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accent3"/>
                          </a:solidFill>
                          <a:latin typeface="Plus Jakarta Sans"/>
                          <a:ea typeface="Plus Jakarta Sans"/>
                          <a:cs typeface="Plus Jakarta Sans"/>
                          <a:sym typeface="Plus Jakarta Sans"/>
                        </a:rPr>
                        <a:t>Spanish:</a:t>
                      </a:r>
                      <a:endParaRPr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5"/>
                        </a:rPr>
                        <a:t>https://healthhub.crestnerhealth.com/skin-health/types/chickenpox?language_content_entity=es</a:t>
                      </a:r>
                      <a:r>
                        <a:rPr lang="en-US" sz="1100">
                          <a:solidFill>
                            <a:srgbClr val="132D77"/>
                          </a:solidFill>
                          <a:latin typeface="Plus Jakarta Sans"/>
                          <a:ea typeface="Plus Jakarta Sans"/>
                          <a:cs typeface="Plus Jakarta Sans"/>
                          <a:sym typeface="Plus Jakarta Sans"/>
                        </a:rPr>
                        <a:t> </a:t>
                      </a:r>
                      <a:endParaRPr sz="1100">
                        <a:solidFill>
                          <a:srgbClr val="132D77"/>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48715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Has your teen had all their vaccines? If they missed one (or even a booster), they may need to be immunized. Take our quiz to see how much you know about teen health.</a:t>
                      </a:r>
                      <a:r>
                        <a:rPr lang="en-US" sz="1200">
                          <a:latin typeface="Times New Roman"/>
                          <a:ea typeface="Times New Roman"/>
                          <a:cs typeface="Times New Roman"/>
                          <a:sym typeface="Times New Roman"/>
                        </a:rPr>
                        <a:t>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6"/>
                        </a:rPr>
                        <a:t>https://healthhub.crestnerhealth.com/wellness/healthy-living/take-teen-vaccine-quiz</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r h="163532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The sound of a baby with whooping cough is one you won’t forget: a dry, harsh cough ending in a whooping sound. Here’s how to protect your little one from this potentially dangerous disease.</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7"/>
                        </a:rPr>
                        <a:t>https://healthhub.crestnerhealth.com/infectious-diseases/types/whooping-cough-pertussis-children</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2"/>
                    </a:solidFill>
                  </a:tcPr>
                </a:tc>
              </a:tr>
            </a:tbl>
          </a:graphicData>
        </a:graphic>
      </p:graphicFrame>
      <p:pic>
        <p:nvPicPr>
          <p:cNvPr descr="A person and a child reading a book&#10;&#10;Description automatically generated" id="853" name="Google Shape;853;p87"/>
          <p:cNvPicPr preferRelativeResize="0"/>
          <p:nvPr/>
        </p:nvPicPr>
        <p:blipFill>
          <a:blip r:embed="rId8">
            <a:alphaModFix/>
          </a:blip>
          <a:stretch>
            <a:fillRect/>
          </a:stretch>
        </p:blipFill>
        <p:spPr>
          <a:xfrm>
            <a:off x="8079750" y="1809075"/>
            <a:ext cx="1744576" cy="1163050"/>
          </a:xfrm>
          <a:prstGeom prst="rect">
            <a:avLst/>
          </a:prstGeom>
          <a:noFill/>
          <a:ln>
            <a:noFill/>
          </a:ln>
        </p:spPr>
      </p:pic>
      <p:pic>
        <p:nvPicPr>
          <p:cNvPr descr="boy showing 'got vaccinated' sticker on her shirt - teen vaccine stock pictures, royalty-free photos &amp; images" id="854" name="Google Shape;854;p87"/>
          <p:cNvPicPr preferRelativeResize="0"/>
          <p:nvPr/>
        </p:nvPicPr>
        <p:blipFill>
          <a:blip r:embed="rId9">
            <a:alphaModFix/>
          </a:blip>
          <a:stretch>
            <a:fillRect/>
          </a:stretch>
        </p:blipFill>
        <p:spPr>
          <a:xfrm>
            <a:off x="8079750" y="3388275"/>
            <a:ext cx="1744575" cy="1163050"/>
          </a:xfrm>
          <a:prstGeom prst="rect">
            <a:avLst/>
          </a:prstGeom>
          <a:noFill/>
          <a:ln>
            <a:noFill/>
          </a:ln>
        </p:spPr>
      </p:pic>
      <p:pic>
        <p:nvPicPr>
          <p:cNvPr descr="asian father holding his cute baby - baby with dad stock pictures, royalty-free photos &amp; images" id="855" name="Google Shape;855;p87"/>
          <p:cNvPicPr preferRelativeResize="0"/>
          <p:nvPr/>
        </p:nvPicPr>
        <p:blipFill>
          <a:blip r:embed="rId10">
            <a:alphaModFix/>
          </a:blip>
          <a:stretch>
            <a:fillRect/>
          </a:stretch>
        </p:blipFill>
        <p:spPr>
          <a:xfrm>
            <a:off x="8079750" y="4967487"/>
            <a:ext cx="1744575" cy="11630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0" name="Shape 860"/>
        <p:cNvGrpSpPr/>
        <p:nvPr/>
      </p:nvGrpSpPr>
      <p:grpSpPr>
        <a:xfrm>
          <a:off x="0" y="0"/>
          <a:ext cx="0" cy="0"/>
          <a:chOff x="0" y="0"/>
          <a:chExt cx="0" cy="0"/>
        </a:xfrm>
      </p:grpSpPr>
      <p:sp>
        <p:nvSpPr>
          <p:cNvPr id="861" name="Google Shape;861;p88"/>
          <p:cNvSpPr txBox="1"/>
          <p:nvPr>
            <p:ph type="title"/>
          </p:nvPr>
        </p:nvSpPr>
        <p:spPr>
          <a:xfrm>
            <a:off x="436575" y="221875"/>
            <a:ext cx="10830900" cy="580200"/>
          </a:xfrm>
          <a:prstGeom prst="rect">
            <a:avLst/>
          </a:prstGeom>
        </p:spPr>
        <p:txBody>
          <a:bodyPr anchorCtr="0" anchor="b" bIns="45700" lIns="0" spcFirstLastPara="1" rIns="91425" wrap="square" tIns="45700">
            <a:noAutofit/>
          </a:bodyPr>
          <a:lstStyle/>
          <a:p>
            <a:pPr indent="0" lvl="0" marL="0" rtl="0" algn="l">
              <a:spcBef>
                <a:spcPts val="0"/>
              </a:spcBef>
              <a:spcAft>
                <a:spcPts val="0"/>
              </a:spcAft>
              <a:buSzPts val="990"/>
              <a:buNone/>
            </a:pPr>
            <a:r>
              <a:rPr lang="en-US" sz="3820"/>
              <a:t>Theme 3: Vaccine safety</a:t>
            </a:r>
            <a:endParaRPr sz="3820"/>
          </a:p>
        </p:txBody>
      </p:sp>
      <p:graphicFrame>
        <p:nvGraphicFramePr>
          <p:cNvPr id="862" name="Google Shape;862;p88"/>
          <p:cNvGraphicFramePr/>
          <p:nvPr/>
        </p:nvGraphicFramePr>
        <p:xfrm>
          <a:off x="436563" y="933588"/>
          <a:ext cx="3000000" cy="3000000"/>
        </p:xfrm>
        <a:graphic>
          <a:graphicData uri="http://schemas.openxmlformats.org/drawingml/2006/table">
            <a:tbl>
              <a:tblPr>
                <a:noFill/>
                <a:tableStyleId>{3BD99CE3-3B41-49BC-AF22-1290AAC4D5BC}</a:tableStyleId>
              </a:tblPr>
              <a:tblGrid>
                <a:gridCol w="3955525"/>
                <a:gridCol w="3562525"/>
                <a:gridCol w="2058325"/>
              </a:tblGrid>
              <a:tr h="79495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Messaging suggestion</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Content URL</a:t>
                      </a:r>
                      <a:endParaRPr b="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accent3"/>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chemeClr val="lt2"/>
                          </a:solidFill>
                          <a:latin typeface="Plus Jakarta Sans"/>
                          <a:ea typeface="Plus Jakarta Sans"/>
                          <a:cs typeface="Plus Jakarta Sans"/>
                          <a:sym typeface="Plus Jakarta Sans"/>
                        </a:rPr>
                        <a:t>Suggested </a:t>
                      </a:r>
                      <a:r>
                        <a:rPr b="1" lang="en-US">
                          <a:solidFill>
                            <a:schemeClr val="lt2"/>
                          </a:solidFill>
                          <a:latin typeface="Plus Jakarta Sans"/>
                          <a:ea typeface="Plus Jakarta Sans"/>
                          <a:cs typeface="Plus Jakarta Sans"/>
                          <a:sym typeface="Plus Jakarta Sans"/>
                        </a:rPr>
                        <a:t>i</a:t>
                      </a:r>
                      <a:r>
                        <a:rPr b="1" lang="en-US" u="none" cap="none" strike="noStrike">
                          <a:solidFill>
                            <a:schemeClr val="lt2"/>
                          </a:solidFill>
                          <a:latin typeface="Plus Jakarta Sans"/>
                          <a:ea typeface="Plus Jakarta Sans"/>
                          <a:cs typeface="Plus Jakarta Sans"/>
                          <a:sym typeface="Plus Jakarta Sans"/>
                        </a:rPr>
                        <a:t>mage*</a:t>
                      </a:r>
                      <a:endParaRPr i="1" u="none" cap="none" strike="noStrike">
                        <a:solidFill>
                          <a:schemeClr val="lt2"/>
                        </a:solidFill>
                        <a:latin typeface="Plus Jakarta Sans"/>
                        <a:ea typeface="Plus Jakarta Sans"/>
                        <a:cs typeface="Plus Jakarta Sans"/>
                        <a:sym typeface="Plus Jakarta Sans"/>
                      </a:endParaRPr>
                    </a:p>
                  </a:txBody>
                  <a:tcPr marT="91425" marB="91425" marR="137150" marL="137150" anchor="ctr">
                    <a:lnL cap="flat" cmpd="sng" w="9525">
                      <a:solidFill>
                        <a:schemeClr val="lt2"/>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accent3"/>
                    </a:solidFill>
                  </a:tcPr>
                </a:tc>
              </a:tr>
              <a:tr h="2026350">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Despite rumors you may have heard, vaccines don’t cause illnesses or autism. Put your mind at ease with why you should keep your child up to date on vaccines.</a:t>
                      </a:r>
                      <a:endParaRPr sz="12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t/>
                      </a:r>
                      <a:endParaRPr sz="11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English:</a:t>
                      </a:r>
                      <a:endParaRPr sz="1200">
                        <a:latin typeface="Times New Roman"/>
                        <a:ea typeface="Times New Roman"/>
                        <a:cs typeface="Times New Roman"/>
                        <a:sym typeface="Times New Roman"/>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3"/>
                        </a:rPr>
                        <a:t>https://healthhub.crestnerhealth.com/wellness/healthy-living/protecting-your-child-vaccines</a:t>
                      </a:r>
                      <a:r>
                        <a:rPr lang="en-US" sz="1100">
                          <a:latin typeface="Plus Jakarta Sans"/>
                          <a:ea typeface="Plus Jakarta Sans"/>
                          <a:cs typeface="Plus Jakarta Sans"/>
                          <a:sym typeface="Plus Jakarta Sans"/>
                        </a:rPr>
                        <a:t> </a:t>
                      </a:r>
                      <a:endParaRPr sz="1200">
                        <a:latin typeface="Times New Roman"/>
                        <a:ea typeface="Times New Roman"/>
                        <a:cs typeface="Times New Roman"/>
                        <a:sym typeface="Times New Roman"/>
                      </a:endParaRPr>
                    </a:p>
                    <a:p>
                      <a:pPr indent="0" lvl="0" marL="0" rtl="0" algn="l">
                        <a:spcBef>
                          <a:spcPts val="0"/>
                        </a:spcBef>
                        <a:spcAft>
                          <a:spcPts val="0"/>
                        </a:spcAft>
                        <a:buNone/>
                      </a:pPr>
                      <a:r>
                        <a:t/>
                      </a:r>
                      <a:endParaRPr sz="1200">
                        <a:latin typeface="Times New Roman"/>
                        <a:ea typeface="Times New Roman"/>
                        <a:cs typeface="Times New Roman"/>
                        <a:sym typeface="Times New Roman"/>
                      </a:endParaRPr>
                    </a:p>
                    <a:p>
                      <a:pPr indent="0" lvl="0" marL="0" rtl="0" algn="l">
                        <a:spcBef>
                          <a:spcPts val="0"/>
                        </a:spcBef>
                        <a:spcAft>
                          <a:spcPts val="0"/>
                        </a:spcAft>
                        <a:buNone/>
                      </a:pPr>
                      <a:r>
                        <a:rPr lang="en-US" sz="1100">
                          <a:solidFill>
                            <a:schemeClr val="dk1"/>
                          </a:solidFill>
                          <a:latin typeface="Plus Jakarta Sans"/>
                          <a:ea typeface="Plus Jakarta Sans"/>
                          <a:cs typeface="Plus Jakarta Sans"/>
                          <a:sym typeface="Plus Jakarta Sans"/>
                        </a:rPr>
                        <a:t>Spanish:</a:t>
                      </a:r>
                      <a:endParaRPr sz="1200">
                        <a:latin typeface="Times New Roman"/>
                        <a:ea typeface="Times New Roman"/>
                        <a:cs typeface="Times New Roman"/>
                        <a:sym typeface="Times New Roman"/>
                      </a:endParaRPr>
                    </a:p>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4"/>
                        </a:rPr>
                        <a:t>https://healthhub.crestnerhealth.com/wellness/healthy-living/protecting-your-child-vaccines?language_content_entity=es</a:t>
                      </a:r>
                      <a:r>
                        <a:rPr lang="en-US" sz="1100">
                          <a:latin typeface="Plus Jakarta Sans"/>
                          <a:ea typeface="Plus Jakarta Sans"/>
                          <a:cs typeface="Plus Jakarta Sans"/>
                          <a:sym typeface="Plus Jakarta Sans"/>
                        </a:rPr>
                        <a:t> </a:t>
                      </a:r>
                      <a:endParaRPr sz="1200">
                        <a:latin typeface="Times New Roman"/>
                        <a:ea typeface="Times New Roman"/>
                        <a:cs typeface="Times New Roman"/>
                        <a:sym typeface="Times New Roman"/>
                      </a:endParaRPr>
                    </a:p>
                    <a:p>
                      <a:pPr indent="0" lvl="0" marL="0" rtl="0" algn="l">
                        <a:spcBef>
                          <a:spcPts val="0"/>
                        </a:spcBef>
                        <a:spcAft>
                          <a:spcPts val="0"/>
                        </a:spcAft>
                        <a:buNone/>
                      </a:pPr>
                      <a:r>
                        <a:t/>
                      </a:r>
                      <a:endParaRPr sz="1100">
                        <a:solidFill>
                          <a:schemeClr val="dk1"/>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2"/>
                    </a:solidFill>
                  </a:tcPr>
                </a:tc>
              </a:tr>
              <a:tr h="2535150">
                <a:tc>
                  <a:txBody>
                    <a:bodyPr/>
                    <a:lstStyle/>
                    <a:p>
                      <a:pPr indent="0" lvl="0" marL="0" rtl="0" algn="l">
                        <a:spcBef>
                          <a:spcPts val="0"/>
                        </a:spcBef>
                        <a:spcAft>
                          <a:spcPts val="0"/>
                        </a:spcAft>
                        <a:buNone/>
                      </a:pPr>
                      <a:r>
                        <a:rPr lang="en-US" sz="1200">
                          <a:latin typeface="Plus Jakarta Sans"/>
                          <a:ea typeface="Plus Jakarta Sans"/>
                          <a:cs typeface="Plus Jakarta Sans"/>
                          <a:sym typeface="Plus Jakarta Sans"/>
                        </a:rPr>
                        <a:t>No parent likes to see their child wincing in pain from a shot. But making sure they get vaccinated is an important part of protecting their health. Learn what makes your child’s vaccines safe.</a:t>
                      </a:r>
                      <a:endParaRPr sz="12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hlink"/>
                          </a:solidFill>
                          <a:latin typeface="Plus Jakarta Sans"/>
                          <a:ea typeface="Plus Jakarta Sans"/>
                          <a:cs typeface="Plus Jakarta Sans"/>
                          <a:sym typeface="Plus Jakarta Sans"/>
                          <a:hlinkClick r:id="rId5"/>
                        </a:rPr>
                        <a:t>https://healthhub.crestnerhealth.com/infectious-diseases/prevention/what-every-parent-should-know-about-vaccines</a:t>
                      </a:r>
                      <a:r>
                        <a:rPr lang="en-US" sz="1100">
                          <a:solidFill>
                            <a:schemeClr val="dk1"/>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chemeClr val="lt2"/>
                      </a:solidFill>
                      <a:prstDash val="solid"/>
                      <a:round/>
                      <a:headEnd len="sm" w="sm" type="none"/>
                      <a:tailEnd len="sm" w="sm" type="none"/>
                    </a:lnR>
                    <a:lnT cap="flat" cmpd="sng" w="9525">
                      <a:solidFill>
                        <a:schemeClr val="lt2"/>
                      </a:solidFill>
                      <a:prstDash val="solid"/>
                      <a:round/>
                      <a:headEnd len="sm" w="sm" type="none"/>
                      <a:tailEnd len="sm" w="sm" type="none"/>
                    </a:lnT>
                    <a:lnB cap="flat" cmpd="sng" w="9525">
                      <a:solidFill>
                        <a:schemeClr val="lt2"/>
                      </a:solidFill>
                      <a:prstDash val="solid"/>
                      <a:round/>
                      <a:headEnd len="sm" w="sm" type="none"/>
                      <a:tailEnd len="sm" w="sm" type="none"/>
                    </a:lnB>
                    <a:solidFill>
                      <a:schemeClr val="lt1"/>
                    </a:solidFill>
                  </a:tcPr>
                </a:tc>
              </a:tr>
            </a:tbl>
          </a:graphicData>
        </a:graphic>
      </p:graphicFrame>
      <p:sp>
        <p:nvSpPr>
          <p:cNvPr id="863" name="Google Shape;863;p88"/>
          <p:cNvSpPr txBox="1"/>
          <p:nvPr/>
        </p:nvSpPr>
        <p:spPr>
          <a:xfrm>
            <a:off x="446400" y="6409775"/>
            <a:ext cx="10689600" cy="3849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300" u="none" cap="none" strike="noStrike">
                <a:solidFill>
                  <a:srgbClr val="000000"/>
                </a:solidFill>
                <a:latin typeface="Plus Jakarta Sans"/>
                <a:ea typeface="Plus Jakarta Sans"/>
                <a:cs typeface="Plus Jakarta Sans"/>
                <a:sym typeface="Plus Jakarta Sans"/>
              </a:rPr>
              <a:t>*Suggested images are examples only. Pleas</a:t>
            </a:r>
            <a:r>
              <a:rPr i="1" lang="en-US" sz="1300" u="none" cap="none" strike="noStrike">
                <a:solidFill>
                  <a:srgbClr val="000000"/>
                </a:solidFill>
                <a:latin typeface="Plus Jakarta Sans"/>
                <a:ea typeface="Plus Jakarta Sans"/>
                <a:cs typeface="Plus Jakarta Sans"/>
                <a:sym typeface="Plus Jakarta Sans"/>
              </a:rPr>
              <a:t>e replace with image</a:t>
            </a:r>
            <a:r>
              <a:rPr i="1" lang="en-US" sz="1300" u="none" cap="none" strike="noStrike">
                <a:solidFill>
                  <a:srgbClr val="000000"/>
                </a:solidFill>
                <a:latin typeface="Plus Jakarta Sans"/>
                <a:ea typeface="Plus Jakarta Sans"/>
                <a:cs typeface="Plus Jakarta Sans"/>
                <a:sym typeface="Plus Jakarta Sans"/>
              </a:rPr>
              <a:t>s that represent your brand guidelines and audience.</a:t>
            </a:r>
            <a:endParaRPr i="1" sz="1300" u="none" cap="none" strike="noStrike">
              <a:solidFill>
                <a:srgbClr val="000000"/>
              </a:solidFill>
              <a:latin typeface="Plus Jakarta Sans"/>
              <a:ea typeface="Plus Jakarta Sans"/>
              <a:cs typeface="Plus Jakarta Sans"/>
              <a:sym typeface="Plus Jakarta Sans"/>
            </a:endParaRPr>
          </a:p>
        </p:txBody>
      </p:sp>
      <p:sp>
        <p:nvSpPr>
          <p:cNvPr id="864" name="Google Shape;864;p88"/>
          <p:cNvSpPr txBox="1"/>
          <p:nvPr/>
        </p:nvSpPr>
        <p:spPr>
          <a:xfrm>
            <a:off x="10098975" y="3428388"/>
            <a:ext cx="1986300" cy="16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grpSp>
        <p:nvGrpSpPr>
          <p:cNvPr id="865" name="Google Shape;865;p88"/>
          <p:cNvGrpSpPr/>
          <p:nvPr/>
        </p:nvGrpSpPr>
        <p:grpSpPr>
          <a:xfrm>
            <a:off x="10761675" y="2704013"/>
            <a:ext cx="681600" cy="681600"/>
            <a:chOff x="10294125" y="2443000"/>
            <a:chExt cx="681600" cy="681600"/>
          </a:xfrm>
        </p:grpSpPr>
        <p:sp>
          <p:nvSpPr>
            <p:cNvPr id="866" name="Google Shape;866;p88"/>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67" name="Google Shape;867;p88"/>
            <p:cNvPicPr preferRelativeResize="0"/>
            <p:nvPr/>
          </p:nvPicPr>
          <p:blipFill>
            <a:blip r:embed="rId6">
              <a:alphaModFix/>
            </a:blip>
            <a:stretch>
              <a:fillRect/>
            </a:stretch>
          </p:blipFill>
          <p:spPr>
            <a:xfrm>
              <a:off x="10401437" y="2562524"/>
              <a:ext cx="466975" cy="442550"/>
            </a:xfrm>
            <a:prstGeom prst="rect">
              <a:avLst/>
            </a:prstGeom>
            <a:noFill/>
            <a:ln>
              <a:noFill/>
            </a:ln>
          </p:spPr>
        </p:pic>
      </p:grpSp>
      <p:pic>
        <p:nvPicPr>
          <p:cNvPr descr="A person and two children on a couch&#10;&#10;Description automatically generated" id="868" name="Google Shape;868;p88"/>
          <p:cNvPicPr preferRelativeResize="0"/>
          <p:nvPr/>
        </p:nvPicPr>
        <p:blipFill>
          <a:blip r:embed="rId7">
            <a:alphaModFix/>
          </a:blip>
          <a:stretch>
            <a:fillRect/>
          </a:stretch>
        </p:blipFill>
        <p:spPr>
          <a:xfrm>
            <a:off x="8122040" y="2074668"/>
            <a:ext cx="1737785" cy="1262100"/>
          </a:xfrm>
          <a:prstGeom prst="rect">
            <a:avLst/>
          </a:prstGeom>
          <a:noFill/>
          <a:ln>
            <a:noFill/>
          </a:ln>
        </p:spPr>
      </p:pic>
      <p:pic>
        <p:nvPicPr>
          <p:cNvPr descr="little boy smiles proudly at camera after vaccination - vaccinations family stock pictures, royalty-free photos &amp; images" id="869" name="Google Shape;869;p88"/>
          <p:cNvPicPr preferRelativeResize="0"/>
          <p:nvPr/>
        </p:nvPicPr>
        <p:blipFill>
          <a:blip r:embed="rId8">
            <a:alphaModFix/>
          </a:blip>
          <a:stretch>
            <a:fillRect/>
          </a:stretch>
        </p:blipFill>
        <p:spPr>
          <a:xfrm>
            <a:off x="8122050" y="4484700"/>
            <a:ext cx="1737776" cy="115851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4" name="Shape 874"/>
        <p:cNvGrpSpPr/>
        <p:nvPr/>
      </p:nvGrpSpPr>
      <p:grpSpPr>
        <a:xfrm>
          <a:off x="0" y="0"/>
          <a:ext cx="0" cy="0"/>
          <a:chOff x="0" y="0"/>
          <a:chExt cx="0" cy="0"/>
        </a:xfrm>
      </p:grpSpPr>
      <p:pic>
        <p:nvPicPr>
          <p:cNvPr id="875" name="Google Shape;875;p89"/>
          <p:cNvPicPr preferRelativeResize="0"/>
          <p:nvPr>
            <p:ph idx="2" type="pic"/>
          </p:nvPr>
        </p:nvPicPr>
        <p:blipFill rotWithShape="1">
          <a:blip r:embed="rId3">
            <a:alphaModFix/>
          </a:blip>
          <a:srcRect b="0" l="16348" r="16348" t="0"/>
          <a:stretch/>
        </p:blipFill>
        <p:spPr>
          <a:xfrm flipH="1">
            <a:off x="6611275" y="70275"/>
            <a:ext cx="5733300" cy="5685900"/>
          </a:xfrm>
          <a:prstGeom prst="flowChartDelay">
            <a:avLst/>
          </a:prstGeom>
        </p:spPr>
      </p:pic>
      <p:sp>
        <p:nvSpPr>
          <p:cNvPr id="876" name="Google Shape;876;p89"/>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77" name="Google Shape;877;p89"/>
          <p:cNvSpPr txBox="1"/>
          <p:nvPr>
            <p:ph type="title"/>
          </p:nvPr>
        </p:nvSpPr>
        <p:spPr>
          <a:xfrm>
            <a:off x="740664" y="702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 ready-made blog post</a:t>
            </a:r>
            <a:endParaRPr/>
          </a:p>
        </p:txBody>
      </p:sp>
      <p:sp>
        <p:nvSpPr>
          <p:cNvPr id="878" name="Google Shape;878;p89"/>
          <p:cNvSpPr txBox="1"/>
          <p:nvPr>
            <p:ph idx="1" type="body"/>
          </p:nvPr>
        </p:nvSpPr>
        <p:spPr>
          <a:xfrm>
            <a:off x="740675" y="2704850"/>
            <a:ext cx="5463300" cy="29208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Make the most of the blog post</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Include a patient story or other compelling content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engages and motivates people to get the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healthcare they need. </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Introduce your primary care teams by highlighting a clinician with a quote and photo.</a:t>
            </a:r>
            <a:endParaRPr b="0" sz="1500">
              <a:solidFill>
                <a:srgbClr val="4C4C4C"/>
              </a:solidFill>
              <a:latin typeface="Plus Jakarta Sans"/>
              <a:ea typeface="Plus Jakarta Sans"/>
              <a:cs typeface="Plus Jakarta Sans"/>
              <a:sym typeface="Plus Jakarta Sans"/>
            </a:endParaRPr>
          </a:p>
          <a:p>
            <a:pPr indent="-215900" lvl="0" marL="228600" rtl="0" algn="l">
              <a:lnSpc>
                <a:spcPct val="115000"/>
              </a:lnSpc>
              <a:spcBef>
                <a:spcPts val="1000"/>
              </a:spcBef>
              <a:spcAft>
                <a:spcPts val="0"/>
              </a:spcAft>
              <a:buClr>
                <a:schemeClr val="accent1"/>
              </a:buClr>
              <a:buSzPts val="1600"/>
              <a:buFont typeface="Plus Jakarta Sans"/>
              <a:buChar char="●"/>
            </a:pPr>
            <a:r>
              <a:rPr b="0" lang="en-US" sz="1500">
                <a:solidFill>
                  <a:srgbClr val="4C4C4C"/>
                </a:solidFill>
                <a:latin typeface="Plus Jakarta Sans"/>
                <a:ea typeface="Plus Jakarta Sans"/>
                <a:cs typeface="Plus Jakarta Sans"/>
                <a:sym typeface="Plus Jakarta Sans"/>
              </a:rPr>
              <a:t>Add these technical details: campaign parameters (UTM), meta description, blog tags, and links to your blog from internal and external sites.</a:t>
            </a:r>
            <a:endParaRPr b="0" sz="1700">
              <a:latin typeface="Plus Jakarta Sans"/>
              <a:ea typeface="Plus Jakarta Sans"/>
              <a:cs typeface="Plus Jakarta Sans"/>
              <a:sym typeface="Plus Jakarta Sans"/>
            </a:endParaRPr>
          </a:p>
        </p:txBody>
      </p:sp>
      <p:sp>
        <p:nvSpPr>
          <p:cNvPr id="879" name="Google Shape;879;p89"/>
          <p:cNvSpPr txBox="1"/>
          <p:nvPr>
            <p:ph idx="1" type="body"/>
          </p:nvPr>
        </p:nvSpPr>
        <p:spPr>
          <a:xfrm>
            <a:off x="740664" y="1395975"/>
            <a:ext cx="5912700" cy="1119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The blog post on the next page is ready for you to use. It contains targeted immunization-related keywords and is geared to the top-of-funnel audience — building awareness and driving visitors to your digital front door. </a:t>
            </a:r>
            <a:endParaRPr sz="1800">
              <a:latin typeface="Plus Jakarta Sans"/>
              <a:ea typeface="Plus Jakarta Sans"/>
              <a:cs typeface="Plus Jakarta Sans"/>
              <a:sym typeface="Plus Jakarta Sans"/>
            </a:endParaRPr>
          </a:p>
        </p:txBody>
      </p:sp>
      <p:sp>
        <p:nvSpPr>
          <p:cNvPr id="880" name="Google Shape;880;p89"/>
          <p:cNvSpPr txBox="1"/>
          <p:nvPr/>
        </p:nvSpPr>
        <p:spPr>
          <a:xfrm>
            <a:off x="6280175" y="3506425"/>
            <a:ext cx="2691900" cy="33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1000">
              <a:solidFill>
                <a:schemeClr val="lt2"/>
              </a:solidFill>
              <a:latin typeface="Plus Jakarta Sans"/>
              <a:ea typeface="Plus Jakarta Sans"/>
              <a:cs typeface="Plus Jakarta Sans"/>
              <a:sym typeface="Plus Jakarta Sans"/>
            </a:endParaRPr>
          </a:p>
        </p:txBody>
      </p:sp>
      <p:sp>
        <p:nvSpPr>
          <p:cNvPr id="881" name="Google Shape;881;p89"/>
          <p:cNvSpPr/>
          <p:nvPr/>
        </p:nvSpPr>
        <p:spPr>
          <a:xfrm flipH="1">
            <a:off x="6204050" y="3443875"/>
            <a:ext cx="2958300" cy="2876400"/>
          </a:xfrm>
          <a:prstGeom prst="teardrop">
            <a:avLst>
              <a:gd fmla="val 94825" name="adj"/>
            </a:avLst>
          </a:prstGeom>
          <a:solidFill>
            <a:srgbClr val="2BA49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82" name="Google Shape;882;p89"/>
          <p:cNvSpPr txBox="1"/>
          <p:nvPr/>
        </p:nvSpPr>
        <p:spPr>
          <a:xfrm>
            <a:off x="6470450" y="3639675"/>
            <a:ext cx="2691900" cy="211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rgbClr val="FFFFFF"/>
                </a:solidFill>
                <a:latin typeface="Plus Jakarta Sans"/>
                <a:ea typeface="Plus Jakarta Sans"/>
                <a:cs typeface="Plus Jakarta Sans"/>
                <a:sym typeface="Plus Jakarta Sans"/>
              </a:rPr>
              <a:t>Immunization </a:t>
            </a:r>
            <a:r>
              <a:rPr b="1" lang="en-US" sz="1200">
                <a:solidFill>
                  <a:srgbClr val="FFFFFF"/>
                </a:solidFill>
                <a:latin typeface="Plus Jakarta Sans"/>
                <a:ea typeface="Plus Jakarta Sans"/>
                <a:cs typeface="Plus Jakarta Sans"/>
                <a:sym typeface="Plus Jakarta Sans"/>
              </a:rPr>
              <a:t> </a:t>
            </a:r>
            <a:r>
              <a:rPr b="1" lang="en-US" sz="1200">
                <a:solidFill>
                  <a:srgbClr val="FFFFFF"/>
                </a:solidFill>
                <a:latin typeface="Plus Jakarta Sans"/>
                <a:ea typeface="Plus Jakarta Sans"/>
                <a:cs typeface="Plus Jakarta Sans"/>
                <a:sym typeface="Plus Jakarta Sans"/>
              </a:rPr>
              <a:t>keywords</a:t>
            </a:r>
            <a:endParaRPr sz="1000">
              <a:solidFill>
                <a:srgbClr val="FFFFFF"/>
              </a:solidFill>
              <a:latin typeface="Calibri"/>
              <a:ea typeface="Calibri"/>
              <a:cs typeface="Calibri"/>
              <a:sym typeface="Calibri"/>
            </a:endParaRPr>
          </a:p>
          <a:p>
            <a:pPr indent="0" lvl="0" marL="0" rtl="0" algn="l">
              <a:lnSpc>
                <a:spcPct val="115000"/>
              </a:lnSpc>
              <a:spcBef>
                <a:spcPts val="0"/>
              </a:spcBef>
              <a:spcAft>
                <a:spcPts val="0"/>
              </a:spcAft>
              <a:buNone/>
            </a:pPr>
            <a:r>
              <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vaccine</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immunization</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flu shot</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COVID vaccine near me</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COVID vaccine</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vaccine near me</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flu shot near me</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vaccine finder</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immunity</a:t>
            </a:r>
            <a:endParaRPr sz="1000">
              <a:solidFill>
                <a:schemeClr val="lt2"/>
              </a:solidFill>
              <a:latin typeface="Plus Jakarta Sans"/>
              <a:ea typeface="Plus Jakarta Sans"/>
              <a:cs typeface="Plus Jakarta Sans"/>
              <a:sym typeface="Plus Jakarta Sans"/>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D0D0D0"/>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