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26" r:id="rId5"/>
    <p:sldMasterId id="214748372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y="6858000" cx="12192000"/>
  <p:notesSz cx="6858000" cy="9144000"/>
  <p:embeddedFontLst>
    <p:embeddedFont>
      <p:font typeface="Plus Jakarta Sans ExtraBold"/>
      <p:bold r:id="rId26"/>
      <p:boldItalic r:id="rId27"/>
    </p:embeddedFont>
    <p:embeddedFont>
      <p:font typeface="Plus Jakarta Sans"/>
      <p:regular r:id="rId28"/>
      <p:bold r:id="rId29"/>
      <p:italic r:id="rId30"/>
      <p:boldItalic r:id="rId31"/>
    </p:embeddedFont>
    <p:embeddedFont>
      <p:font typeface="Montserrat Black"/>
      <p:bold r:id="rId32"/>
      <p:boldItalic r:id="rId33"/>
    </p:embeddedFont>
    <p:embeddedFont>
      <p:font typeface="Plus Jakarta Sans SemiBold"/>
      <p:regular r:id="rId34"/>
      <p:bold r:id="rId35"/>
      <p:italic r:id="rId36"/>
      <p:boldItalic r:id="rId37"/>
    </p:embeddedFont>
    <p:embeddedFont>
      <p:font typeface="Plus Jakarta Sans Medium"/>
      <p:regular r:id="rId38"/>
      <p:bold r:id="rId39"/>
      <p:italic r:id="rId40"/>
      <p:boldItalic r:id="rId41"/>
    </p:embeddedFont>
    <p:embeddedFont>
      <p:font typeface="Plus Jakarta Sans Light"/>
      <p:regular r:id="rId42"/>
      <p:bold r:id="rId43"/>
      <p:italic r:id="rId44"/>
      <p:boldItalic r:id="rId45"/>
    </p:embeddedFont>
    <p:embeddedFont>
      <p:font typeface="DM Serif Display"/>
      <p:regular r:id="rId46"/>
      <p:italic r:id="rId47"/>
    </p:embeddedFont>
    <p:embeddedFont>
      <p:font typeface="Century Gothic"/>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56">
          <p15:clr>
            <a:srgbClr val="A4A3A4"/>
          </p15:clr>
        </p15:guide>
        <p15:guide id="2" pos="3840">
          <p15:clr>
            <a:srgbClr val="A4A3A4"/>
          </p15:clr>
        </p15:guide>
        <p15:guide id="3" pos="7320">
          <p15:clr>
            <a:srgbClr val="A4A3A4"/>
          </p15:clr>
        </p15:guide>
        <p15:guide id="4" pos="7152">
          <p15:clr>
            <a:srgbClr val="A4A3A4"/>
          </p15:clr>
        </p15:guide>
        <p15:guide id="5"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3409273-9B30-438F-9EBF-CEB6CE7423F7}">
  <a:tblStyle styleId="{13409273-9B30-438F-9EBF-CEB6CE7423F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278D14D-F518-4010-AC1F-5A6EADCA8BD1}" styleName="Table_1">
    <a:wholeTbl>
      <a:tcTxStyle b="off" i="off">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56"/>
        <p:guide pos="3840"/>
        <p:guide pos="7320"/>
        <p:guide pos="7152"/>
        <p:guide pos="216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italic.fntdata"/><Relationship Id="rId42" Type="http://schemas.openxmlformats.org/officeDocument/2006/relationships/font" Target="fonts/PlusJakartaSansLight-regular.fntdata"/><Relationship Id="rId41" Type="http://schemas.openxmlformats.org/officeDocument/2006/relationships/font" Target="fonts/PlusJakartaSansMedium-boldItalic.fntdata"/><Relationship Id="rId44" Type="http://schemas.openxmlformats.org/officeDocument/2006/relationships/font" Target="fonts/PlusJakartaSansLight-italic.fntdata"/><Relationship Id="rId43" Type="http://schemas.openxmlformats.org/officeDocument/2006/relationships/font" Target="fonts/PlusJakartaSansLight-bold.fntdata"/><Relationship Id="rId46" Type="http://schemas.openxmlformats.org/officeDocument/2006/relationships/font" Target="fonts/DMSerifDisplay-regular.fntdata"/><Relationship Id="rId45" Type="http://schemas.openxmlformats.org/officeDocument/2006/relationships/font" Target="fonts/PlusJakartaSansLight-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CenturyGothic-regular.fntdata"/><Relationship Id="rId47" Type="http://schemas.openxmlformats.org/officeDocument/2006/relationships/font" Target="fonts/DMSerifDisplay-italic.fntdata"/><Relationship Id="rId49" Type="http://schemas.openxmlformats.org/officeDocument/2006/relationships/font" Target="fonts/CenturyGothic-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boldItalic.fntdata"/><Relationship Id="rId30" Type="http://schemas.openxmlformats.org/officeDocument/2006/relationships/font" Target="fonts/PlusJakartaSans-italic.fntdata"/><Relationship Id="rId33" Type="http://schemas.openxmlformats.org/officeDocument/2006/relationships/font" Target="fonts/MontserratBlack-boldItalic.fntdata"/><Relationship Id="rId32" Type="http://schemas.openxmlformats.org/officeDocument/2006/relationships/font" Target="fonts/MontserratBlack-bold.fntdata"/><Relationship Id="rId35" Type="http://schemas.openxmlformats.org/officeDocument/2006/relationships/font" Target="fonts/PlusJakartaSansSemiBold-bold.fntdata"/><Relationship Id="rId34" Type="http://schemas.openxmlformats.org/officeDocument/2006/relationships/font" Target="fonts/PlusJakartaSansSemiBold-regular.fntdata"/><Relationship Id="rId37" Type="http://schemas.openxmlformats.org/officeDocument/2006/relationships/font" Target="fonts/PlusJakartaSansSemiBold-boldItalic.fntdata"/><Relationship Id="rId36" Type="http://schemas.openxmlformats.org/officeDocument/2006/relationships/font" Target="fonts/PlusJakartaSansSemiBold-italic.fntdata"/><Relationship Id="rId39" Type="http://schemas.openxmlformats.org/officeDocument/2006/relationships/font" Target="fonts/PlusJakartaSansMedium-bold.fntdata"/><Relationship Id="rId38" Type="http://schemas.openxmlformats.org/officeDocument/2006/relationships/font" Target="fonts/PlusJakartaSansMedium-regular.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font" Target="fonts/PlusJakartaSansExtraBold-bold.fntdata"/><Relationship Id="rId25" Type="http://schemas.openxmlformats.org/officeDocument/2006/relationships/slide" Target="slides/slide18.xml"/><Relationship Id="rId28" Type="http://schemas.openxmlformats.org/officeDocument/2006/relationships/font" Target="fonts/PlusJakartaSans-regular.fntdata"/><Relationship Id="rId27" Type="http://schemas.openxmlformats.org/officeDocument/2006/relationships/font" Target="fonts/PlusJakartaSansExtraBold-boldItalic.fntdata"/><Relationship Id="rId29" Type="http://schemas.openxmlformats.org/officeDocument/2006/relationships/font" Target="fonts/PlusJakartaSans-bold.fntdata"/><Relationship Id="rId51" Type="http://schemas.openxmlformats.org/officeDocument/2006/relationships/font" Target="fonts/CenturyGothic-boldItalic.fntdata"/><Relationship Id="rId50" Type="http://schemas.openxmlformats.org/officeDocument/2006/relationships/font" Target="fonts/CenturyGothic-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37840" cy="466434"/>
          </a:xfrm>
          <a:prstGeom prst="rect">
            <a:avLst/>
          </a:prstGeom>
          <a:noFill/>
          <a:ln>
            <a:noFill/>
          </a:ln>
        </p:spPr>
        <p:txBody>
          <a:bodyPr anchorCtr="0" anchor="t"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70938" y="0"/>
            <a:ext cx="3037840" cy="466434"/>
          </a:xfrm>
          <a:prstGeom prst="rect">
            <a:avLst/>
          </a:prstGeom>
          <a:noFill/>
          <a:ln>
            <a:noFill/>
          </a:ln>
        </p:spPr>
        <p:txBody>
          <a:bodyPr anchorCtr="0" anchor="t" bIns="46575" lIns="93175" spcFirstLastPara="1" rIns="93175" wrap="square" tIns="46575">
            <a:noAutofit/>
          </a:bodyPr>
          <a:lstStyle>
            <a:lvl1pPr lvl="0" marR="0" rtl="0" algn="r">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01040" y="4473892"/>
            <a:ext cx="5608320" cy="863529"/>
          </a:xfrm>
          <a:prstGeom prst="rect">
            <a:avLst/>
          </a:prstGeom>
          <a:noFill/>
          <a:ln>
            <a:noFill/>
          </a:ln>
        </p:spPr>
        <p:txBody>
          <a:bodyPr anchorCtr="0" anchor="t" bIns="46575" lIns="93175" spcFirstLastPara="1" rIns="93175" wrap="square" tIns="46575">
            <a:noAutofit/>
          </a:bodyPr>
          <a:lstStyle>
            <a:lvl1pPr indent="-228600" lvl="0" marL="457200" marR="0" rtl="0" algn="l">
              <a:lnSpc>
                <a:spcPct val="100000"/>
              </a:lnSpc>
              <a:spcBef>
                <a:spcPts val="0"/>
              </a:spcBef>
              <a:spcAft>
                <a:spcPts val="0"/>
              </a:spcAft>
              <a:buClr>
                <a:srgbClr val="5E5E5E"/>
              </a:buClr>
              <a:buSzPts val="1000"/>
              <a:buFont typeface="Arial"/>
              <a:buNone/>
              <a:defRPr b="0" i="0" sz="1000" u="none" cap="none" strike="noStrike">
                <a:solidFill>
                  <a:srgbClr val="5E5E5E"/>
                </a:solidFill>
                <a:latin typeface="Century Gothic"/>
                <a:ea typeface="Century Gothic"/>
                <a:cs typeface="Century Gothic"/>
                <a:sym typeface="Century Gothic"/>
              </a:defRPr>
            </a:lvl1pPr>
            <a:lvl2pPr indent="-292100" lvl="1" marL="914400" marR="0" rtl="0" algn="l">
              <a:lnSpc>
                <a:spcPct val="100000"/>
              </a:lnSpc>
              <a:spcBef>
                <a:spcPts val="0"/>
              </a:spcBef>
              <a:spcAft>
                <a:spcPts val="0"/>
              </a:spcAft>
              <a:buClr>
                <a:srgbClr val="5E5E5E"/>
              </a:buClr>
              <a:buSzPts val="1000"/>
              <a:buFont typeface="Noto Sans Symbols"/>
              <a:buChar char="▪"/>
              <a:defRPr b="0" i="0" sz="1000" u="none" cap="none" strike="noStrike">
                <a:solidFill>
                  <a:srgbClr val="5E5E5E"/>
                </a:solidFill>
                <a:latin typeface="Century Gothic"/>
                <a:ea typeface="Century Gothic"/>
                <a:cs typeface="Century Gothic"/>
                <a:sym typeface="Century Gothic"/>
              </a:defRPr>
            </a:lvl2pPr>
            <a:lvl3pPr indent="-292100" lvl="2" marL="13716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3pPr>
            <a:lvl4pPr indent="-292100" lvl="3" marL="18288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4pPr>
            <a:lvl5pPr indent="-292100" lvl="4" marL="2286000" marR="0" rtl="0" algn="l">
              <a:lnSpc>
                <a:spcPct val="100000"/>
              </a:lnSpc>
              <a:spcBef>
                <a:spcPts val="0"/>
              </a:spcBef>
              <a:spcAft>
                <a:spcPts val="0"/>
              </a:spcAft>
              <a:buClr>
                <a:srgbClr val="5E5E5E"/>
              </a:buClr>
              <a:buSzPts val="1000"/>
              <a:buFont typeface="Arial"/>
              <a:buChar char="•"/>
              <a:defRPr b="0" i="0" sz="1000" u="none" cap="none" strike="noStrike">
                <a:solidFill>
                  <a:srgbClr val="5E5E5E"/>
                </a:solidFill>
                <a:latin typeface="Century Gothic"/>
                <a:ea typeface="Century Gothic"/>
                <a:cs typeface="Century Gothic"/>
                <a:sym typeface="Century Gothic"/>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29967"/>
            <a:ext cx="3037840" cy="466433"/>
          </a:xfrm>
          <a:prstGeom prst="rect">
            <a:avLst/>
          </a:prstGeom>
          <a:noFill/>
          <a:ln>
            <a:noFill/>
          </a:ln>
        </p:spPr>
        <p:txBody>
          <a:bodyPr anchorCtr="0" anchor="b" bIns="46575" lIns="93175" spcFirstLastPara="1" rIns="93175" wrap="square" tIns="46575">
            <a:noAutofit/>
          </a:bodyPr>
          <a:lstStyle>
            <a:lvl1pPr lvl="0" marR="0" rtl="0" algn="l">
              <a:lnSpc>
                <a:spcPct val="100000"/>
              </a:lnSpc>
              <a:spcBef>
                <a:spcPts val="0"/>
              </a:spcBef>
              <a:spcAft>
                <a:spcPts val="0"/>
              </a:spcAft>
              <a:buClr>
                <a:srgbClr val="000000"/>
              </a:buClr>
              <a:buSzPts val="1400"/>
              <a:buFont typeface="Arial"/>
              <a:buNone/>
              <a:defRPr b="0" i="0" sz="800" u="none" cap="none" strike="noStrike">
                <a:solidFill>
                  <a:schemeClr val="dk1"/>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70938" y="8829967"/>
            <a:ext cx="3037840" cy="466433"/>
          </a:xfrm>
          <a:prstGeom prst="rect">
            <a:avLst/>
          </a:prstGeom>
          <a:noFill/>
          <a:ln>
            <a:noFill/>
          </a:ln>
        </p:spPr>
        <p:txBody>
          <a:bodyPr anchorCtr="0" anchor="b" bIns="46575" lIns="93175" spcFirstLastPara="1" rIns="93175" wrap="square" tIns="46575">
            <a:noAutofit/>
          </a:bodyPr>
          <a:lstStyle/>
          <a:p>
            <a:pPr indent="0" lvl="0" marL="0" marR="0" rtl="0" algn="r">
              <a:lnSpc>
                <a:spcPct val="100000"/>
              </a:lnSpc>
              <a:spcBef>
                <a:spcPts val="0"/>
              </a:spcBef>
              <a:spcAft>
                <a:spcPts val="0"/>
              </a:spcAft>
              <a:buNone/>
            </a:pPr>
            <a:fld id="{00000000-1234-1234-1234-123412341234}" type="slidenum">
              <a:rPr b="0" i="0" lang="en-US" sz="800" u="none" cap="none" strike="noStrike">
                <a:solidFill>
                  <a:schemeClr val="dk1"/>
                </a:solidFill>
                <a:latin typeface="Plus Jakarta Sans Medium"/>
                <a:ea typeface="Plus Jakarta Sans Medium"/>
                <a:cs typeface="Plus Jakarta Sans Medium"/>
                <a:sym typeface="Plus Jakarta Sans Medium"/>
              </a:rPr>
              <a:t>‹#›</a:t>
            </a:fld>
            <a:endParaRPr b="0" i="0" sz="800" u="none" cap="none" strike="noStrike">
              <a:solidFill>
                <a:schemeClr val="dk1"/>
              </a:solidFill>
              <a:latin typeface="Plus Jakarta Sans Medium"/>
              <a:ea typeface="Plus Jakarta Sans Medium"/>
              <a:cs typeface="Plus Jakarta Sans Medium"/>
              <a:sym typeface="Plus Jakarta Sans Medium"/>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ites.google.com/webmd.net/ember/home" TargetMode="External"/><Relationship Id="rId3" Type="http://schemas.openxmlformats.org/officeDocument/2006/relationships/hyperlink" Target="https://drive.google.com/drive/folders/1f7McxhbWmtmBAodNm4I4iBPTbTPAsnWR"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p2:notes"/>
          <p:cNvSpPr/>
          <p:nvPr>
            <p:ph idx="2" type="sldImg"/>
          </p:nvPr>
        </p:nvSpPr>
        <p:spPr>
          <a:xfrm>
            <a:off x="717550" y="1162050"/>
            <a:ext cx="5575300" cy="31369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2" name="Google Shape;762;p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2"/>
              </a:rPr>
              <a:t>https://sites.google.com/webmd.net/ember/home</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Clr>
                <a:srgbClr val="5E5E5E"/>
              </a:buClr>
              <a:buSzPts val="1000"/>
              <a:buFont typeface="Century Gothic"/>
              <a:buNone/>
            </a:pPr>
            <a:r>
              <a:rPr lang="en-US" u="sng">
                <a:solidFill>
                  <a:schemeClr val="hlink"/>
                </a:solidFill>
                <a:latin typeface="Plus Jakarta Sans Medium"/>
                <a:ea typeface="Plus Jakarta Sans Medium"/>
                <a:cs typeface="Plus Jakarta Sans Medium"/>
                <a:sym typeface="Plus Jakarta Sans Medium"/>
                <a:hlinkClick r:id="rId3"/>
              </a:rPr>
              <a:t>https://drive.google.com/drive/folders/1f7McxhbWmtmBAodNm4I4iBPTbTPAsnWR</a:t>
            </a:r>
            <a:r>
              <a:rPr lang="en-US">
                <a:latin typeface="Plus Jakarta Sans Medium"/>
                <a:ea typeface="Plus Jakarta Sans Medium"/>
                <a:cs typeface="Plus Jakarta Sans Medium"/>
                <a:sym typeface="Plus Jakarta Sans Medium"/>
              </a:rPr>
              <a:t> </a:t>
            </a:r>
            <a:endParaRPr>
              <a:latin typeface="Plus Jakarta Sans Medium"/>
              <a:ea typeface="Plus Jakarta Sans Medium"/>
              <a:cs typeface="Plus Jakarta Sans Medium"/>
              <a:sym typeface="Plus Jakarta Sans Medium"/>
            </a:endParaRPr>
          </a:p>
        </p:txBody>
      </p:sp>
      <p:sp>
        <p:nvSpPr>
          <p:cNvPr id="763" name="Google Shape;763;p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SzPts val="1400"/>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4" name="Shape 884"/>
        <p:cNvGrpSpPr/>
        <p:nvPr/>
      </p:nvGrpSpPr>
      <p:grpSpPr>
        <a:xfrm>
          <a:off x="0" y="0"/>
          <a:ext cx="0" cy="0"/>
          <a:chOff x="0" y="0"/>
          <a:chExt cx="0" cy="0"/>
        </a:xfrm>
      </p:grpSpPr>
      <p:sp>
        <p:nvSpPr>
          <p:cNvPr id="885" name="Google Shape;885;g2ffb2e83ab4_0_1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86" name="Google Shape;886;g2ffb2e83ab4_0_1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87" name="Google Shape;887;g2ffb2e83ab4_0_1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8" name="Shape 898"/>
        <p:cNvGrpSpPr/>
        <p:nvPr/>
      </p:nvGrpSpPr>
      <p:grpSpPr>
        <a:xfrm>
          <a:off x="0" y="0"/>
          <a:ext cx="0" cy="0"/>
          <a:chOff x="0" y="0"/>
          <a:chExt cx="0" cy="0"/>
        </a:xfrm>
      </p:grpSpPr>
      <p:sp>
        <p:nvSpPr>
          <p:cNvPr id="899" name="Google Shape;899;g22dbd14cc83_0_143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0" name="Google Shape;900;g22dbd14cc83_0_143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901" name="Google Shape;901;g22dbd14cc83_0_143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1" name="Shape 911"/>
        <p:cNvGrpSpPr/>
        <p:nvPr/>
      </p:nvGrpSpPr>
      <p:grpSpPr>
        <a:xfrm>
          <a:off x="0" y="0"/>
          <a:ext cx="0" cy="0"/>
          <a:chOff x="0" y="0"/>
          <a:chExt cx="0" cy="0"/>
        </a:xfrm>
      </p:grpSpPr>
      <p:sp>
        <p:nvSpPr>
          <p:cNvPr id="912" name="Google Shape;912;g22dbd14cc83_0_15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13" name="Google Shape;913;g22dbd14cc83_0_15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14" name="Google Shape;914;g22dbd14cc83_0_15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3" name="Shape 923"/>
        <p:cNvGrpSpPr/>
        <p:nvPr/>
      </p:nvGrpSpPr>
      <p:grpSpPr>
        <a:xfrm>
          <a:off x="0" y="0"/>
          <a:ext cx="0" cy="0"/>
          <a:chOff x="0" y="0"/>
          <a:chExt cx="0" cy="0"/>
        </a:xfrm>
      </p:grpSpPr>
      <p:sp>
        <p:nvSpPr>
          <p:cNvPr id="924" name="Google Shape;924;g2414110e700_0_34: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25" name="Google Shape;925;g2414110e700_0_34: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26" name="Google Shape;926;g2414110e700_0_34: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4" name="Shape 934"/>
        <p:cNvGrpSpPr/>
        <p:nvPr/>
      </p:nvGrpSpPr>
      <p:grpSpPr>
        <a:xfrm>
          <a:off x="0" y="0"/>
          <a:ext cx="0" cy="0"/>
          <a:chOff x="0" y="0"/>
          <a:chExt cx="0" cy="0"/>
        </a:xfrm>
      </p:grpSpPr>
      <p:sp>
        <p:nvSpPr>
          <p:cNvPr id="935" name="Google Shape;935;g22951048abd_0_3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36" name="Google Shape;936;g22951048abd_0_3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37" name="Google Shape;937;g22951048abd_0_3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3" name="Shape 943"/>
        <p:cNvGrpSpPr/>
        <p:nvPr/>
      </p:nvGrpSpPr>
      <p:grpSpPr>
        <a:xfrm>
          <a:off x="0" y="0"/>
          <a:ext cx="0" cy="0"/>
          <a:chOff x="0" y="0"/>
          <a:chExt cx="0" cy="0"/>
        </a:xfrm>
      </p:grpSpPr>
      <p:sp>
        <p:nvSpPr>
          <p:cNvPr id="944" name="Google Shape;944;g22dbd14cc83_0_188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5" name="Google Shape;945;g22dbd14cc83_0_1882: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p:txBody>
      </p:sp>
      <p:sp>
        <p:nvSpPr>
          <p:cNvPr id="946" name="Google Shape;946;g22dbd14cc83_0_1882: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6" name="Shape 956"/>
        <p:cNvGrpSpPr/>
        <p:nvPr/>
      </p:nvGrpSpPr>
      <p:grpSpPr>
        <a:xfrm>
          <a:off x="0" y="0"/>
          <a:ext cx="0" cy="0"/>
          <a:chOff x="0" y="0"/>
          <a:chExt cx="0" cy="0"/>
        </a:xfrm>
      </p:grpSpPr>
      <p:sp>
        <p:nvSpPr>
          <p:cNvPr id="957" name="Google Shape;957;g336f8c3f65c_0_1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58" name="Google Shape;958;g336f8c3f65c_0_1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59" name="Google Shape;959;g336f8c3f65c_0_1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6" name="Shape 966"/>
        <p:cNvGrpSpPr/>
        <p:nvPr/>
      </p:nvGrpSpPr>
      <p:grpSpPr>
        <a:xfrm>
          <a:off x="0" y="0"/>
          <a:ext cx="0" cy="0"/>
          <a:chOff x="0" y="0"/>
          <a:chExt cx="0" cy="0"/>
        </a:xfrm>
      </p:grpSpPr>
      <p:sp>
        <p:nvSpPr>
          <p:cNvPr id="967" name="Google Shape;967;g27cf8ae6455_0_100: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68" name="Google Shape;968;g27cf8ae6455_0_100: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69" name="Google Shape;969;g27cf8ae6455_0_100: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9" name="Shape 979"/>
        <p:cNvGrpSpPr/>
        <p:nvPr/>
      </p:nvGrpSpPr>
      <p:grpSpPr>
        <a:xfrm>
          <a:off x="0" y="0"/>
          <a:ext cx="0" cy="0"/>
          <a:chOff x="0" y="0"/>
          <a:chExt cx="0" cy="0"/>
        </a:xfrm>
      </p:grpSpPr>
      <p:sp>
        <p:nvSpPr>
          <p:cNvPr id="980" name="Google Shape;980;g2d9d8684fab_1_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981" name="Google Shape;981;g2d9d8684fab_1_1: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982" name="Google Shape;982;g2d9d8684fab_1_1: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24f6efa0f07_0_2: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24f6efa0f07_0_2: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75" name="Google Shape;775;g24f6efa0f07_0_2: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g22dbd14cc83_0_17: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783" name="Google Shape;783;g22dbd14cc83_0_17: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784" name="Google Shape;784;g22dbd14cc83_0_17: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8" name="Shape 798"/>
        <p:cNvGrpSpPr/>
        <p:nvPr/>
      </p:nvGrpSpPr>
      <p:grpSpPr>
        <a:xfrm>
          <a:off x="0" y="0"/>
          <a:ext cx="0" cy="0"/>
          <a:chOff x="0" y="0"/>
          <a:chExt cx="0" cy="0"/>
        </a:xfrm>
      </p:grpSpPr>
      <p:sp>
        <p:nvSpPr>
          <p:cNvPr id="799" name="Google Shape;799;g26c0611b1ba_1_3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00" name="Google Shape;800;g26c0611b1ba_1_3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01" name="Google Shape;801;g26c0611b1ba_1_3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22dbd14cc83_0_671: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6" name="Google Shape;816;g22dbd14cc83_0_671:notes"/>
          <p:cNvSpPr txBox="1"/>
          <p:nvPr>
            <p:ph idx="1" type="body"/>
          </p:nvPr>
        </p:nvSpPr>
        <p:spPr>
          <a:xfrm>
            <a:off x="701040" y="4473892"/>
            <a:ext cx="5608200" cy="863400"/>
          </a:xfrm>
          <a:prstGeom prst="rect">
            <a:avLst/>
          </a:prstGeom>
          <a:noFill/>
          <a:ln>
            <a:noFill/>
          </a:ln>
        </p:spPr>
        <p:txBody>
          <a:bodyPr anchorCtr="0" anchor="t" bIns="46575" lIns="93175" spcFirstLastPara="1" rIns="93175" wrap="square" tIns="46575">
            <a:noAutofit/>
          </a:bodyPr>
          <a:lstStyle/>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Example ONE COLUMN – straight text</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t/>
            </a:r>
            <a:endParaRPr>
              <a:latin typeface="Plus Jakarta Sans Medium"/>
              <a:ea typeface="Plus Jakarta Sans Medium"/>
              <a:cs typeface="Plus Jakarta Sans Medium"/>
              <a:sym typeface="Plus Jakarta Sans Medium"/>
            </a:endParaRPr>
          </a:p>
          <a:p>
            <a:pPr indent="0" lvl="0" marL="0" rtl="0" algn="l">
              <a:lnSpc>
                <a:spcPct val="100000"/>
              </a:lnSpc>
              <a:spcBef>
                <a:spcPts val="0"/>
              </a:spcBef>
              <a:spcAft>
                <a:spcPts val="0"/>
              </a:spcAft>
              <a:buSzPts val="1000"/>
              <a:buNone/>
            </a:pPr>
            <a:r>
              <a:rPr lang="en-US">
                <a:latin typeface="Plus Jakarta Sans Medium"/>
                <a:ea typeface="Plus Jakarta Sans Medium"/>
                <a:cs typeface="Plus Jakarta Sans Medium"/>
                <a:sym typeface="Plus Jakarta Sans Medium"/>
              </a:rPr>
              <a:t>No Subhead is being used here</a:t>
            </a:r>
            <a:endParaRPr>
              <a:latin typeface="Plus Jakarta Sans Medium"/>
              <a:ea typeface="Plus Jakarta Sans Medium"/>
              <a:cs typeface="Plus Jakarta Sans Medium"/>
              <a:sym typeface="Plus Jakarta Sans Medium"/>
            </a:endParaRPr>
          </a:p>
        </p:txBody>
      </p:sp>
      <p:sp>
        <p:nvSpPr>
          <p:cNvPr id="817" name="Google Shape;817;g22dbd14cc83_0_671:notes"/>
          <p:cNvSpPr txBox="1"/>
          <p:nvPr>
            <p:ph idx="12" type="sldNum"/>
          </p:nvPr>
        </p:nvSpPr>
        <p:spPr>
          <a:xfrm>
            <a:off x="3970938" y="8829967"/>
            <a:ext cx="3037800" cy="466500"/>
          </a:xfrm>
          <a:prstGeom prst="rect">
            <a:avLst/>
          </a:prstGeom>
          <a:noFill/>
          <a:ln>
            <a:noFill/>
          </a:ln>
        </p:spPr>
        <p:txBody>
          <a:bodyPr anchorCtr="0" anchor="b" bIns="46575" lIns="93175" spcFirstLastPara="1" rIns="93175" wrap="square" tIns="46575">
            <a:no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latin typeface="Plus Jakarta Sans Medium"/>
                <a:ea typeface="Plus Jakarta Sans Medium"/>
                <a:cs typeface="Plus Jakarta Sans Medium"/>
                <a:sym typeface="Plus Jakarta Sans Medium"/>
              </a:rPr>
              <a:t>‹#›</a:t>
            </a:fld>
            <a:endParaRPr>
              <a:latin typeface="Plus Jakarta Sans Medium"/>
              <a:ea typeface="Plus Jakarta Sans Medium"/>
              <a:cs typeface="Plus Jakarta Sans Medium"/>
              <a:sym typeface="Plus Jakarta Sans Medium"/>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2dd45f2059a_0_48: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28" name="Google Shape;828;g2dd45f2059a_0_48: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29" name="Google Shape;829;g2dd45f2059a_0_48: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g312ecd8ba28_0_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42" name="Google Shape;842;g312ecd8ba28_0_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43" name="Google Shape;843;g312ecd8ba28_0_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4" name="Shape 854"/>
        <p:cNvGrpSpPr/>
        <p:nvPr/>
      </p:nvGrpSpPr>
      <p:grpSpPr>
        <a:xfrm>
          <a:off x="0" y="0"/>
          <a:ext cx="0" cy="0"/>
          <a:chOff x="0" y="0"/>
          <a:chExt cx="0" cy="0"/>
        </a:xfrm>
      </p:grpSpPr>
      <p:sp>
        <p:nvSpPr>
          <p:cNvPr id="855" name="Google Shape;855;g312ecd8ba28_0_36: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56" name="Google Shape;856;g312ecd8ba28_0_36: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57" name="Google Shape;857;g312ecd8ba28_0_36: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8" name="Shape 868"/>
        <p:cNvGrpSpPr/>
        <p:nvPr/>
      </p:nvGrpSpPr>
      <p:grpSpPr>
        <a:xfrm>
          <a:off x="0" y="0"/>
          <a:ext cx="0" cy="0"/>
          <a:chOff x="0" y="0"/>
          <a:chExt cx="0" cy="0"/>
        </a:xfrm>
      </p:grpSpPr>
      <p:sp>
        <p:nvSpPr>
          <p:cNvPr id="869" name="Google Shape;869;g3063368b44f_0_25:notes"/>
          <p:cNvSpPr/>
          <p:nvPr>
            <p:ph idx="2" type="sldImg"/>
          </p:nvPr>
        </p:nvSpPr>
        <p:spPr>
          <a:xfrm>
            <a:off x="717550" y="1162050"/>
            <a:ext cx="5575200" cy="3136800"/>
          </a:xfrm>
          <a:custGeom>
            <a:rect b="b" l="l" r="r" t="t"/>
            <a:pathLst>
              <a:path extrusionOk="0" h="120000" w="120000">
                <a:moveTo>
                  <a:pt x="0" y="0"/>
                </a:moveTo>
                <a:lnTo>
                  <a:pt x="120000" y="0"/>
                </a:lnTo>
                <a:lnTo>
                  <a:pt x="120000" y="120000"/>
                </a:lnTo>
                <a:lnTo>
                  <a:pt x="0" y="120000"/>
                </a:lnTo>
                <a:close/>
              </a:path>
            </a:pathLst>
          </a:custGeom>
        </p:spPr>
      </p:sp>
      <p:sp>
        <p:nvSpPr>
          <p:cNvPr id="870" name="Google Shape;870;g3063368b44f_0_25:notes"/>
          <p:cNvSpPr txBox="1"/>
          <p:nvPr>
            <p:ph idx="1" type="body"/>
          </p:nvPr>
        </p:nvSpPr>
        <p:spPr>
          <a:xfrm>
            <a:off x="701040" y="4473892"/>
            <a:ext cx="5608200" cy="863400"/>
          </a:xfrm>
          <a:prstGeom prst="rect">
            <a:avLst/>
          </a:prstGeom>
        </p:spPr>
        <p:txBody>
          <a:bodyPr anchorCtr="0" anchor="t" bIns="46575" lIns="93175" spcFirstLastPara="1" rIns="93175" wrap="square" tIns="46575">
            <a:noAutofit/>
          </a:bodyPr>
          <a:lstStyle/>
          <a:p>
            <a:pPr indent="0" lvl="0" marL="0" rtl="0" algn="l">
              <a:spcBef>
                <a:spcPts val="0"/>
              </a:spcBef>
              <a:spcAft>
                <a:spcPts val="0"/>
              </a:spcAft>
              <a:buNone/>
            </a:pPr>
            <a:r>
              <a:t/>
            </a:r>
            <a:endParaRPr/>
          </a:p>
        </p:txBody>
      </p:sp>
      <p:sp>
        <p:nvSpPr>
          <p:cNvPr id="871" name="Google Shape;871;g3063368b44f_0_25:notes"/>
          <p:cNvSpPr txBox="1"/>
          <p:nvPr>
            <p:ph idx="12" type="sldNum"/>
          </p:nvPr>
        </p:nvSpPr>
        <p:spPr>
          <a:xfrm>
            <a:off x="3970938" y="8829967"/>
            <a:ext cx="3037800" cy="466500"/>
          </a:xfrm>
          <a:prstGeom prst="rect">
            <a:avLst/>
          </a:prstGeom>
        </p:spPr>
        <p:txBody>
          <a:bodyPr anchorCtr="0" anchor="b" bIns="46575" lIns="93175" spcFirstLastPara="1" rIns="93175" wrap="square" tIns="465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png"/><Relationship Id="rId3" Type="http://schemas.openxmlformats.org/officeDocument/2006/relationships/image" Target="../media/image5.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png"/><Relationship Id="rId3" Type="http://schemas.openxmlformats.org/officeDocument/2006/relationships/image" Target="../media/image5.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4.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4.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14" name="Shape 14"/>
        <p:cNvGrpSpPr/>
        <p:nvPr/>
      </p:nvGrpSpPr>
      <p:grpSpPr>
        <a:xfrm>
          <a:off x="0" y="0"/>
          <a:ext cx="0" cy="0"/>
          <a:chOff x="0" y="0"/>
          <a:chExt cx="0" cy="0"/>
        </a:xfrm>
      </p:grpSpPr>
      <p:sp>
        <p:nvSpPr>
          <p:cNvPr id="15" name="Google Shape;15;p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16" name="Google Shape;16;p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17" name="Google Shape;17;p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18" name="Google Shape;18;p2"/>
          <p:cNvSpPr/>
          <p:nvPr>
            <p:ph idx="2" type="pic"/>
          </p:nvPr>
        </p:nvSpPr>
        <p:spPr>
          <a:xfrm>
            <a:off x="5984925" y="-5178126"/>
            <a:ext cx="11392800" cy="11439600"/>
          </a:xfrm>
          <a:prstGeom prst="pie">
            <a:avLst>
              <a:gd fmla="val 5392891" name="adj1"/>
              <a:gd fmla="val 10798470" name="adj2"/>
            </a:avLst>
          </a:prstGeom>
          <a:noFill/>
          <a:ln>
            <a:noFill/>
          </a:ln>
        </p:spPr>
      </p:sp>
      <p:sp>
        <p:nvSpPr>
          <p:cNvPr id="19" name="Google Shape;19;p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0" name="Google Shape;20;p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94" name="Shape 94"/>
        <p:cNvGrpSpPr/>
        <p:nvPr/>
      </p:nvGrpSpPr>
      <p:grpSpPr>
        <a:xfrm>
          <a:off x="0" y="0"/>
          <a:ext cx="0" cy="0"/>
          <a:chOff x="0" y="0"/>
          <a:chExt cx="0" cy="0"/>
        </a:xfrm>
      </p:grpSpPr>
      <p:sp>
        <p:nvSpPr>
          <p:cNvPr id="95" name="Google Shape;95;p11"/>
          <p:cNvSpPr/>
          <p:nvPr/>
        </p:nvSpPr>
        <p:spPr>
          <a:xfrm flipH="1" rot="10800000">
            <a:off x="559066" y="2440351"/>
            <a:ext cx="3596246" cy="3596246"/>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96" name="Google Shape;96;p1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97" name="Google Shape;97;p11"/>
          <p:cNvSpPr/>
          <p:nvPr>
            <p:ph idx="2" type="pic"/>
          </p:nvPr>
        </p:nvSpPr>
        <p:spPr>
          <a:xfrm>
            <a:off x="1520815" y="2822850"/>
            <a:ext cx="2831267" cy="2831248"/>
          </a:xfrm>
          <a:prstGeom prst="rect">
            <a:avLst/>
          </a:prstGeom>
          <a:solidFill>
            <a:srgbClr val="F2F2F2"/>
          </a:solidFill>
          <a:ln>
            <a:noFill/>
          </a:ln>
        </p:spPr>
      </p:sp>
      <p:sp>
        <p:nvSpPr>
          <p:cNvPr id="98" name="Google Shape;98;p1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9" name="Google Shape;99;p11"/>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100" name="Shape 100"/>
        <p:cNvGrpSpPr/>
        <p:nvPr/>
      </p:nvGrpSpPr>
      <p:grpSpPr>
        <a:xfrm>
          <a:off x="0" y="0"/>
          <a:ext cx="0" cy="0"/>
          <a:chOff x="0" y="0"/>
          <a:chExt cx="0" cy="0"/>
        </a:xfrm>
      </p:grpSpPr>
      <p:sp>
        <p:nvSpPr>
          <p:cNvPr id="101" name="Google Shape;101;p12"/>
          <p:cNvSpPr/>
          <p:nvPr>
            <p:ph idx="2" type="pic"/>
          </p:nvPr>
        </p:nvSpPr>
        <p:spPr>
          <a:xfrm>
            <a:off x="0" y="0"/>
            <a:ext cx="12192000" cy="6146800"/>
          </a:xfrm>
          <a:prstGeom prst="rect">
            <a:avLst/>
          </a:prstGeom>
          <a:noFill/>
          <a:ln>
            <a:noFill/>
          </a:ln>
        </p:spPr>
      </p:sp>
      <p:sp>
        <p:nvSpPr>
          <p:cNvPr id="102" name="Google Shape;102;p12"/>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3" name="Google Shape;103;p12"/>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4" name="Google Shape;104;p12"/>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105" name="Shape 105"/>
        <p:cNvGrpSpPr/>
        <p:nvPr/>
      </p:nvGrpSpPr>
      <p:grpSpPr>
        <a:xfrm>
          <a:off x="0" y="0"/>
          <a:ext cx="0" cy="0"/>
          <a:chOff x="0" y="0"/>
          <a:chExt cx="0" cy="0"/>
        </a:xfrm>
      </p:grpSpPr>
      <p:sp>
        <p:nvSpPr>
          <p:cNvPr id="106" name="Google Shape;106;p13"/>
          <p:cNvSpPr/>
          <p:nvPr>
            <p:ph idx="2" type="pic"/>
          </p:nvPr>
        </p:nvSpPr>
        <p:spPr>
          <a:xfrm>
            <a:off x="0" y="0"/>
            <a:ext cx="12192000" cy="6146800"/>
          </a:xfrm>
          <a:prstGeom prst="rect">
            <a:avLst/>
          </a:prstGeom>
          <a:noFill/>
          <a:ln>
            <a:noFill/>
          </a:ln>
        </p:spPr>
      </p:sp>
      <p:sp>
        <p:nvSpPr>
          <p:cNvPr id="107" name="Google Shape;107;p13"/>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08" name="Google Shape;108;p13"/>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09" name="Google Shape;109;p13"/>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110" name="Shape 110"/>
        <p:cNvGrpSpPr/>
        <p:nvPr/>
      </p:nvGrpSpPr>
      <p:grpSpPr>
        <a:xfrm>
          <a:off x="0" y="0"/>
          <a:ext cx="0" cy="0"/>
          <a:chOff x="0" y="0"/>
          <a:chExt cx="0" cy="0"/>
        </a:xfrm>
      </p:grpSpPr>
      <p:sp>
        <p:nvSpPr>
          <p:cNvPr id="111" name="Google Shape;111;p14"/>
          <p:cNvSpPr/>
          <p:nvPr>
            <p:ph idx="2" type="pic"/>
          </p:nvPr>
        </p:nvSpPr>
        <p:spPr>
          <a:xfrm>
            <a:off x="0" y="0"/>
            <a:ext cx="12192000" cy="6146800"/>
          </a:xfrm>
          <a:prstGeom prst="rect">
            <a:avLst/>
          </a:prstGeom>
          <a:noFill/>
          <a:ln>
            <a:noFill/>
          </a:ln>
        </p:spPr>
      </p:sp>
      <p:sp>
        <p:nvSpPr>
          <p:cNvPr id="112" name="Google Shape;112;p14"/>
          <p:cNvSpPr txBox="1"/>
          <p:nvPr>
            <p:ph type="title"/>
          </p:nvPr>
        </p:nvSpPr>
        <p:spPr>
          <a:xfrm>
            <a:off x="642154" y="4568631"/>
            <a:ext cx="4099727" cy="110888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3" name="Google Shape;113;p14"/>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114" name="Google Shape;114;p14"/>
          <p:cNvSpPr txBox="1"/>
          <p:nvPr>
            <p:ph idx="1" type="body"/>
          </p:nvPr>
        </p:nvSpPr>
        <p:spPr>
          <a:xfrm>
            <a:off x="751842" y="5823009"/>
            <a:ext cx="6356743" cy="400069"/>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115" name="Shape 115"/>
        <p:cNvGrpSpPr/>
        <p:nvPr/>
      </p:nvGrpSpPr>
      <p:grpSpPr>
        <a:xfrm>
          <a:off x="0" y="0"/>
          <a:ext cx="0" cy="0"/>
          <a:chOff x="0" y="0"/>
          <a:chExt cx="0" cy="0"/>
        </a:xfrm>
      </p:grpSpPr>
      <p:sp>
        <p:nvSpPr>
          <p:cNvPr id="116" name="Google Shape;116;p1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7" name="Google Shape;117;p1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18" name="Google Shape;118;p1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19" name="Google Shape;119;p15"/>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22" name="Google Shape;122;p16"/>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123" name="Shape 123"/>
        <p:cNvGrpSpPr/>
        <p:nvPr/>
      </p:nvGrpSpPr>
      <p:grpSpPr>
        <a:xfrm>
          <a:off x="0" y="0"/>
          <a:ext cx="0" cy="0"/>
          <a:chOff x="0" y="0"/>
          <a:chExt cx="0" cy="0"/>
        </a:xfrm>
      </p:grpSpPr>
      <p:sp>
        <p:nvSpPr>
          <p:cNvPr id="124" name="Google Shape;124;p17"/>
          <p:cNvSpPr/>
          <p:nvPr>
            <p:ph idx="2" type="pic"/>
          </p:nvPr>
        </p:nvSpPr>
        <p:spPr>
          <a:xfrm>
            <a:off x="1676255" y="1665017"/>
            <a:ext cx="1463100" cy="1463100"/>
          </a:xfrm>
          <a:prstGeom prst="ellipse">
            <a:avLst/>
          </a:prstGeom>
          <a:noFill/>
          <a:ln>
            <a:noFill/>
          </a:ln>
        </p:spPr>
      </p:sp>
      <p:sp>
        <p:nvSpPr>
          <p:cNvPr id="125" name="Google Shape;125;p17"/>
          <p:cNvSpPr txBox="1"/>
          <p:nvPr>
            <p:ph idx="1" type="body"/>
          </p:nvPr>
        </p:nvSpPr>
        <p:spPr>
          <a:xfrm>
            <a:off x="1247018"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6" name="Google Shape;126;p17"/>
          <p:cNvSpPr txBox="1"/>
          <p:nvPr>
            <p:ph idx="3" type="body"/>
          </p:nvPr>
        </p:nvSpPr>
        <p:spPr>
          <a:xfrm>
            <a:off x="1247018"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27" name="Google Shape;127;p17"/>
          <p:cNvSpPr/>
          <p:nvPr>
            <p:ph idx="4" type="pic"/>
          </p:nvPr>
        </p:nvSpPr>
        <p:spPr>
          <a:xfrm>
            <a:off x="5056062" y="1665017"/>
            <a:ext cx="1463100" cy="1463100"/>
          </a:xfrm>
          <a:prstGeom prst="ellipse">
            <a:avLst/>
          </a:prstGeom>
          <a:noFill/>
          <a:ln>
            <a:noFill/>
          </a:ln>
        </p:spPr>
      </p:sp>
      <p:sp>
        <p:nvSpPr>
          <p:cNvPr id="128" name="Google Shape;128;p17"/>
          <p:cNvSpPr txBox="1"/>
          <p:nvPr>
            <p:ph idx="5" type="body"/>
          </p:nvPr>
        </p:nvSpPr>
        <p:spPr>
          <a:xfrm>
            <a:off x="4626825"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29" name="Google Shape;129;p17"/>
          <p:cNvSpPr txBox="1"/>
          <p:nvPr>
            <p:ph idx="6" type="body"/>
          </p:nvPr>
        </p:nvSpPr>
        <p:spPr>
          <a:xfrm>
            <a:off x="4626825"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0" name="Google Shape;130;p17"/>
          <p:cNvSpPr/>
          <p:nvPr>
            <p:ph idx="7" type="pic"/>
          </p:nvPr>
        </p:nvSpPr>
        <p:spPr>
          <a:xfrm>
            <a:off x="8435870" y="1665017"/>
            <a:ext cx="1463100" cy="1463100"/>
          </a:xfrm>
          <a:prstGeom prst="ellipse">
            <a:avLst/>
          </a:prstGeom>
          <a:noFill/>
          <a:ln>
            <a:noFill/>
          </a:ln>
        </p:spPr>
      </p:sp>
      <p:sp>
        <p:nvSpPr>
          <p:cNvPr id="131" name="Google Shape;131;p17"/>
          <p:cNvSpPr txBox="1"/>
          <p:nvPr>
            <p:ph idx="8" type="body"/>
          </p:nvPr>
        </p:nvSpPr>
        <p:spPr>
          <a:xfrm>
            <a:off x="8006633" y="3151207"/>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2" name="Google Shape;132;p17"/>
          <p:cNvSpPr txBox="1"/>
          <p:nvPr>
            <p:ph idx="9" type="body"/>
          </p:nvPr>
        </p:nvSpPr>
        <p:spPr>
          <a:xfrm>
            <a:off x="8006633" y="3542076"/>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3" name="Google Shape;133;p17"/>
          <p:cNvSpPr/>
          <p:nvPr>
            <p:ph idx="13" type="pic"/>
          </p:nvPr>
        </p:nvSpPr>
        <p:spPr>
          <a:xfrm>
            <a:off x="1676255" y="4072552"/>
            <a:ext cx="1463100" cy="1463100"/>
          </a:xfrm>
          <a:prstGeom prst="ellipse">
            <a:avLst/>
          </a:prstGeom>
          <a:noFill/>
          <a:ln>
            <a:noFill/>
          </a:ln>
        </p:spPr>
      </p:sp>
      <p:sp>
        <p:nvSpPr>
          <p:cNvPr id="134" name="Google Shape;134;p17"/>
          <p:cNvSpPr txBox="1"/>
          <p:nvPr>
            <p:ph idx="14" type="body"/>
          </p:nvPr>
        </p:nvSpPr>
        <p:spPr>
          <a:xfrm>
            <a:off x="1247018"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5" name="Google Shape;135;p17"/>
          <p:cNvSpPr txBox="1"/>
          <p:nvPr>
            <p:ph idx="15" type="body"/>
          </p:nvPr>
        </p:nvSpPr>
        <p:spPr>
          <a:xfrm>
            <a:off x="1247018"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6" name="Google Shape;136;p17"/>
          <p:cNvSpPr/>
          <p:nvPr>
            <p:ph idx="16" type="pic"/>
          </p:nvPr>
        </p:nvSpPr>
        <p:spPr>
          <a:xfrm>
            <a:off x="5056062" y="4072552"/>
            <a:ext cx="1463100" cy="1463100"/>
          </a:xfrm>
          <a:prstGeom prst="ellipse">
            <a:avLst/>
          </a:prstGeom>
          <a:noFill/>
          <a:ln>
            <a:noFill/>
          </a:ln>
        </p:spPr>
      </p:sp>
      <p:sp>
        <p:nvSpPr>
          <p:cNvPr id="137" name="Google Shape;137;p17"/>
          <p:cNvSpPr txBox="1"/>
          <p:nvPr>
            <p:ph idx="17" type="body"/>
          </p:nvPr>
        </p:nvSpPr>
        <p:spPr>
          <a:xfrm>
            <a:off x="4626825"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38" name="Google Shape;138;p17"/>
          <p:cNvSpPr txBox="1"/>
          <p:nvPr>
            <p:ph idx="18" type="body"/>
          </p:nvPr>
        </p:nvSpPr>
        <p:spPr>
          <a:xfrm>
            <a:off x="4626825"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39" name="Google Shape;139;p17"/>
          <p:cNvSpPr/>
          <p:nvPr>
            <p:ph idx="19" type="pic"/>
          </p:nvPr>
        </p:nvSpPr>
        <p:spPr>
          <a:xfrm>
            <a:off x="8435870" y="4072552"/>
            <a:ext cx="1463100" cy="1463100"/>
          </a:xfrm>
          <a:prstGeom prst="ellipse">
            <a:avLst/>
          </a:prstGeom>
          <a:noFill/>
          <a:ln>
            <a:noFill/>
          </a:ln>
        </p:spPr>
      </p:sp>
      <p:sp>
        <p:nvSpPr>
          <p:cNvPr id="140" name="Google Shape;140;p17"/>
          <p:cNvSpPr txBox="1"/>
          <p:nvPr>
            <p:ph idx="20" type="body"/>
          </p:nvPr>
        </p:nvSpPr>
        <p:spPr>
          <a:xfrm>
            <a:off x="8006633" y="5558742"/>
            <a:ext cx="2321514" cy="361597"/>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1" name="Google Shape;141;p17"/>
          <p:cNvSpPr txBox="1"/>
          <p:nvPr>
            <p:ph idx="21" type="body"/>
          </p:nvPr>
        </p:nvSpPr>
        <p:spPr>
          <a:xfrm>
            <a:off x="8006633" y="5949611"/>
            <a:ext cx="2321514" cy="36159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2" name="Google Shape;142;p1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2">
  <p:cSld name="Speaker bios_1">
    <p:bg>
      <p:bgPr>
        <a:solidFill>
          <a:schemeClr val="lt2"/>
        </a:solidFill>
      </p:bgPr>
    </p:bg>
    <p:spTree>
      <p:nvGrpSpPr>
        <p:cNvPr id="143" name="Shape 143"/>
        <p:cNvGrpSpPr/>
        <p:nvPr/>
      </p:nvGrpSpPr>
      <p:grpSpPr>
        <a:xfrm>
          <a:off x="0" y="0"/>
          <a:ext cx="0" cy="0"/>
          <a:chOff x="0" y="0"/>
          <a:chExt cx="0" cy="0"/>
        </a:xfrm>
      </p:grpSpPr>
      <p:sp>
        <p:nvSpPr>
          <p:cNvPr id="144" name="Google Shape;144;p18"/>
          <p:cNvSpPr/>
          <p:nvPr>
            <p:ph idx="2" type="pic"/>
          </p:nvPr>
        </p:nvSpPr>
        <p:spPr>
          <a:xfrm>
            <a:off x="1676248" y="1893628"/>
            <a:ext cx="2055900" cy="2055900"/>
          </a:xfrm>
          <a:prstGeom prst="ellipse">
            <a:avLst/>
          </a:prstGeom>
          <a:noFill/>
          <a:ln>
            <a:noFill/>
          </a:ln>
        </p:spPr>
      </p:sp>
      <p:sp>
        <p:nvSpPr>
          <p:cNvPr id="145" name="Google Shape;145;p18"/>
          <p:cNvSpPr txBox="1"/>
          <p:nvPr>
            <p:ph idx="1" type="body"/>
          </p:nvPr>
        </p:nvSpPr>
        <p:spPr>
          <a:xfrm>
            <a:off x="15434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46" name="Google Shape;146;p18"/>
          <p:cNvSpPr txBox="1"/>
          <p:nvPr>
            <p:ph idx="3" type="body"/>
          </p:nvPr>
        </p:nvSpPr>
        <p:spPr>
          <a:xfrm>
            <a:off x="15434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47" name="Google Shape;147;p1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48" name="Google Shape;148;p18"/>
          <p:cNvSpPr/>
          <p:nvPr>
            <p:ph idx="4" type="pic"/>
          </p:nvPr>
        </p:nvSpPr>
        <p:spPr>
          <a:xfrm>
            <a:off x="5068048" y="1893628"/>
            <a:ext cx="2055900" cy="2055900"/>
          </a:xfrm>
          <a:prstGeom prst="ellipse">
            <a:avLst/>
          </a:prstGeom>
          <a:noFill/>
          <a:ln>
            <a:noFill/>
          </a:ln>
        </p:spPr>
      </p:sp>
      <p:sp>
        <p:nvSpPr>
          <p:cNvPr id="149" name="Google Shape;149;p18"/>
          <p:cNvSpPr txBox="1"/>
          <p:nvPr>
            <p:ph idx="5" type="body"/>
          </p:nvPr>
        </p:nvSpPr>
        <p:spPr>
          <a:xfrm>
            <a:off x="49352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0" name="Google Shape;150;p18"/>
          <p:cNvSpPr txBox="1"/>
          <p:nvPr>
            <p:ph idx="6" type="body"/>
          </p:nvPr>
        </p:nvSpPr>
        <p:spPr>
          <a:xfrm>
            <a:off x="49352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51" name="Google Shape;151;p18"/>
          <p:cNvSpPr/>
          <p:nvPr>
            <p:ph idx="7" type="pic"/>
          </p:nvPr>
        </p:nvSpPr>
        <p:spPr>
          <a:xfrm>
            <a:off x="8459848" y="1893628"/>
            <a:ext cx="2055900" cy="2055900"/>
          </a:xfrm>
          <a:prstGeom prst="ellipse">
            <a:avLst/>
          </a:prstGeom>
          <a:noFill/>
          <a:ln>
            <a:noFill/>
          </a:ln>
        </p:spPr>
      </p:sp>
      <p:sp>
        <p:nvSpPr>
          <p:cNvPr id="152" name="Google Shape;152;p18"/>
          <p:cNvSpPr txBox="1"/>
          <p:nvPr>
            <p:ph idx="8" type="body"/>
          </p:nvPr>
        </p:nvSpPr>
        <p:spPr>
          <a:xfrm>
            <a:off x="8327093" y="422293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472"/>
              <a:buFont typeface="Plus Jakarta Sans"/>
              <a:buNone/>
              <a:defRPr b="1" i="0" sz="14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153" name="Google Shape;153;p18"/>
          <p:cNvSpPr txBox="1"/>
          <p:nvPr>
            <p:ph idx="9" type="body"/>
          </p:nvPr>
        </p:nvSpPr>
        <p:spPr>
          <a:xfrm>
            <a:off x="8327093" y="461380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4" name="Shape 154"/>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155" name="Shape 155"/>
        <p:cNvGrpSpPr/>
        <p:nvPr/>
      </p:nvGrpSpPr>
      <p:grpSpPr>
        <a:xfrm>
          <a:off x="0" y="0"/>
          <a:ext cx="0" cy="0"/>
          <a:chOff x="0" y="0"/>
          <a:chExt cx="0" cy="0"/>
        </a:xfrm>
      </p:grpSpPr>
      <p:sp>
        <p:nvSpPr>
          <p:cNvPr id="156" name="Google Shape;156;p2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7" name="Google Shape;157;p2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158" name="Google Shape;158;p2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59" name="Google Shape;159;p2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0" name="Google Shape;160;p20"/>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1" name="Google Shape;161;p20"/>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21" name="Shape 21"/>
        <p:cNvGrpSpPr/>
        <p:nvPr/>
      </p:nvGrpSpPr>
      <p:grpSpPr>
        <a:xfrm>
          <a:off x="0" y="0"/>
          <a:ext cx="0" cy="0"/>
          <a:chOff x="0" y="0"/>
          <a:chExt cx="0" cy="0"/>
        </a:xfrm>
      </p:grpSpPr>
      <p:sp>
        <p:nvSpPr>
          <p:cNvPr id="22" name="Google Shape;22;p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3" name="Google Shape;23;p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4" name="Google Shape;24;p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25" name="Google Shape;25;p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26" name="Google Shape;26;p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27" name="Google Shape;27;p3"/>
          <p:cNvSpPr/>
          <p:nvPr>
            <p:ph idx="2" type="pic"/>
          </p:nvPr>
        </p:nvSpPr>
        <p:spPr>
          <a:xfrm>
            <a:off x="5984925" y="-5178126"/>
            <a:ext cx="11392800" cy="11439600"/>
          </a:xfrm>
          <a:prstGeom prst="pie">
            <a:avLst>
              <a:gd fmla="val 5392891" name="adj1"/>
              <a:gd fmla="val 10798470" name="adj2"/>
            </a:avLst>
          </a:prstGeom>
          <a:noFill/>
          <a:ln>
            <a:noFill/>
          </a:ln>
        </p:spPr>
      </p:sp>
      <p:sp>
        <p:nvSpPr>
          <p:cNvPr id="28" name="Google Shape;28;p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29" name="Google Shape;29;p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30" name="Google Shape;30;p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162" name="Shape 162"/>
        <p:cNvGrpSpPr/>
        <p:nvPr/>
      </p:nvGrpSpPr>
      <p:grpSpPr>
        <a:xfrm>
          <a:off x="0" y="0"/>
          <a:ext cx="0" cy="0"/>
          <a:chOff x="0" y="0"/>
          <a:chExt cx="0" cy="0"/>
        </a:xfrm>
      </p:grpSpPr>
      <p:cxnSp>
        <p:nvCxnSpPr>
          <p:cNvPr id="163" name="Google Shape;163;p21"/>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164" name="Google Shape;164;p2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65" name="Google Shape;165;p2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6" name="Google Shape;166;p21"/>
          <p:cNvSpPr txBox="1"/>
          <p:nvPr>
            <p:ph idx="2"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67" name="Google Shape;167;p21"/>
          <p:cNvSpPr txBox="1"/>
          <p:nvPr>
            <p:ph idx="3" type="body"/>
          </p:nvPr>
        </p:nvSpPr>
        <p:spPr>
          <a:xfrm>
            <a:off x="6245675"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168" name="Shape 168"/>
        <p:cNvGrpSpPr/>
        <p:nvPr/>
      </p:nvGrpSpPr>
      <p:grpSpPr>
        <a:xfrm>
          <a:off x="0" y="0"/>
          <a:ext cx="0" cy="0"/>
          <a:chOff x="0" y="0"/>
          <a:chExt cx="0" cy="0"/>
        </a:xfrm>
      </p:grpSpPr>
      <p:cxnSp>
        <p:nvCxnSpPr>
          <p:cNvPr id="169" name="Google Shape;169;p22"/>
          <p:cNvCxnSpPr/>
          <p:nvPr/>
        </p:nvCxnSpPr>
        <p:spPr>
          <a:xfrm>
            <a:off x="4114802" y="2448182"/>
            <a:ext cx="0" cy="3200904"/>
          </a:xfrm>
          <a:prstGeom prst="straightConnector1">
            <a:avLst/>
          </a:prstGeom>
          <a:noFill/>
          <a:ln cap="flat" cmpd="sng" w="12700">
            <a:solidFill>
              <a:schemeClr val="accent6"/>
            </a:solidFill>
            <a:prstDash val="solid"/>
            <a:round/>
            <a:headEnd len="sm" w="sm" type="none"/>
            <a:tailEnd len="sm" w="sm" type="none"/>
          </a:ln>
        </p:spPr>
      </p:cxnSp>
      <p:cxnSp>
        <p:nvCxnSpPr>
          <p:cNvPr id="170" name="Google Shape;170;p22"/>
          <p:cNvCxnSpPr/>
          <p:nvPr/>
        </p:nvCxnSpPr>
        <p:spPr>
          <a:xfrm>
            <a:off x="7955974" y="2448902"/>
            <a:ext cx="0" cy="3200904"/>
          </a:xfrm>
          <a:prstGeom prst="straightConnector1">
            <a:avLst/>
          </a:prstGeom>
          <a:noFill/>
          <a:ln cap="flat" cmpd="sng" w="12700">
            <a:solidFill>
              <a:schemeClr val="accent6"/>
            </a:solidFill>
            <a:prstDash val="solid"/>
            <a:round/>
            <a:headEnd len="sm" w="sm" type="none"/>
            <a:tailEnd len="sm" w="sm" type="none"/>
          </a:ln>
        </p:spPr>
      </p:cxnSp>
      <p:sp>
        <p:nvSpPr>
          <p:cNvPr id="171" name="Google Shape;171;p22"/>
          <p:cNvSpPr txBox="1"/>
          <p:nvPr>
            <p:ph idx="1" type="body"/>
          </p:nvPr>
        </p:nvSpPr>
        <p:spPr>
          <a:xfrm>
            <a:off x="10204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2" name="Google Shape;172;p22"/>
          <p:cNvSpPr txBox="1"/>
          <p:nvPr>
            <p:ph idx="2" type="body"/>
          </p:nvPr>
        </p:nvSpPr>
        <p:spPr>
          <a:xfrm>
            <a:off x="4887081"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3" name="Google Shape;173;p22"/>
          <p:cNvSpPr txBox="1"/>
          <p:nvPr>
            <p:ph idx="3" type="body"/>
          </p:nvPr>
        </p:nvSpPr>
        <p:spPr>
          <a:xfrm>
            <a:off x="872837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174" name="Google Shape;174;p2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75" name="Google Shape;175;p22"/>
          <p:cNvSpPr txBox="1"/>
          <p:nvPr>
            <p:ph idx="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6" name="Google Shape;176;p22"/>
          <p:cNvSpPr txBox="1"/>
          <p:nvPr>
            <p:ph idx="5" type="body"/>
          </p:nvPr>
        </p:nvSpPr>
        <p:spPr>
          <a:xfrm>
            <a:off x="609750"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7" name="Google Shape;177;p22"/>
          <p:cNvSpPr txBox="1"/>
          <p:nvPr>
            <p:ph idx="6" type="body"/>
          </p:nvPr>
        </p:nvSpPr>
        <p:spPr>
          <a:xfrm>
            <a:off x="443758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178" name="Google Shape;178;p22"/>
          <p:cNvSpPr txBox="1"/>
          <p:nvPr>
            <p:ph idx="7" type="body"/>
          </p:nvPr>
        </p:nvSpPr>
        <p:spPr>
          <a:xfrm>
            <a:off x="8278738" y="2886775"/>
            <a:ext cx="3195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179" name="Shape 179"/>
        <p:cNvGrpSpPr/>
        <p:nvPr/>
      </p:nvGrpSpPr>
      <p:grpSpPr>
        <a:xfrm>
          <a:off x="0" y="0"/>
          <a:ext cx="0" cy="0"/>
          <a:chOff x="0" y="0"/>
          <a:chExt cx="0" cy="0"/>
        </a:xfrm>
      </p:grpSpPr>
      <p:sp>
        <p:nvSpPr>
          <p:cNvPr id="180" name="Google Shape;180;p23"/>
          <p:cNvSpPr/>
          <p:nvPr>
            <p:ph idx="2" type="pic"/>
          </p:nvPr>
        </p:nvSpPr>
        <p:spPr>
          <a:xfrm>
            <a:off x="1823096" y="2574245"/>
            <a:ext cx="1005900" cy="1005900"/>
          </a:xfrm>
          <a:prstGeom prst="rect">
            <a:avLst/>
          </a:prstGeom>
          <a:noFill/>
          <a:ln>
            <a:noFill/>
          </a:ln>
        </p:spPr>
      </p:sp>
      <p:sp>
        <p:nvSpPr>
          <p:cNvPr id="181" name="Google Shape;181;p23"/>
          <p:cNvSpPr/>
          <p:nvPr>
            <p:ph idx="3" type="pic"/>
          </p:nvPr>
        </p:nvSpPr>
        <p:spPr>
          <a:xfrm>
            <a:off x="5593080" y="2574245"/>
            <a:ext cx="1005900" cy="1005900"/>
          </a:xfrm>
          <a:prstGeom prst="rect">
            <a:avLst/>
          </a:prstGeom>
          <a:noFill/>
          <a:ln>
            <a:noFill/>
          </a:ln>
        </p:spPr>
      </p:sp>
      <p:sp>
        <p:nvSpPr>
          <p:cNvPr id="182" name="Google Shape;182;p23"/>
          <p:cNvSpPr/>
          <p:nvPr>
            <p:ph idx="4" type="pic"/>
          </p:nvPr>
        </p:nvSpPr>
        <p:spPr>
          <a:xfrm>
            <a:off x="9222271" y="2574245"/>
            <a:ext cx="1005900" cy="1005900"/>
          </a:xfrm>
          <a:prstGeom prst="rect">
            <a:avLst/>
          </a:prstGeom>
          <a:noFill/>
          <a:ln>
            <a:noFill/>
          </a:ln>
        </p:spPr>
      </p:sp>
      <p:cxnSp>
        <p:nvCxnSpPr>
          <p:cNvPr id="183" name="Google Shape;183;p23"/>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184" name="Google Shape;184;p23"/>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185" name="Google Shape;185;p23"/>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6" name="Google Shape;186;p23"/>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7" name="Google Shape;187;p23"/>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88" name="Google Shape;188;p23"/>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89" name="Google Shape;189;p23"/>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190" name="Google Shape;190;p23"/>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191" name="Google Shape;191;p2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192" name="Google Shape;192;p23"/>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193" name="Shape 193"/>
        <p:cNvGrpSpPr/>
        <p:nvPr/>
      </p:nvGrpSpPr>
      <p:grpSpPr>
        <a:xfrm>
          <a:off x="0" y="0"/>
          <a:ext cx="0" cy="0"/>
          <a:chOff x="0" y="0"/>
          <a:chExt cx="0" cy="0"/>
        </a:xfrm>
      </p:grpSpPr>
      <p:sp>
        <p:nvSpPr>
          <p:cNvPr id="194" name="Google Shape;194;p24"/>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95" name="Google Shape;195;p24"/>
          <p:cNvSpPr/>
          <p:nvPr>
            <p:ph idx="2" type="pic"/>
          </p:nvPr>
        </p:nvSpPr>
        <p:spPr>
          <a:xfrm>
            <a:off x="729761" y="1921550"/>
            <a:ext cx="822960" cy="822960"/>
          </a:xfrm>
          <a:prstGeom prst="rect">
            <a:avLst/>
          </a:prstGeom>
          <a:noFill/>
          <a:ln>
            <a:noFill/>
          </a:ln>
        </p:spPr>
      </p:sp>
      <p:sp>
        <p:nvSpPr>
          <p:cNvPr id="196" name="Google Shape;196;p24"/>
          <p:cNvSpPr/>
          <p:nvPr>
            <p:ph idx="3" type="pic"/>
          </p:nvPr>
        </p:nvSpPr>
        <p:spPr>
          <a:xfrm>
            <a:off x="729761" y="3037769"/>
            <a:ext cx="822960" cy="822960"/>
          </a:xfrm>
          <a:prstGeom prst="rect">
            <a:avLst/>
          </a:prstGeom>
          <a:noFill/>
          <a:ln>
            <a:noFill/>
          </a:ln>
        </p:spPr>
      </p:sp>
      <p:sp>
        <p:nvSpPr>
          <p:cNvPr id="197" name="Google Shape;197;p24"/>
          <p:cNvSpPr/>
          <p:nvPr>
            <p:ph idx="4" type="pic"/>
          </p:nvPr>
        </p:nvSpPr>
        <p:spPr>
          <a:xfrm>
            <a:off x="729761" y="4151979"/>
            <a:ext cx="822960" cy="822960"/>
          </a:xfrm>
          <a:prstGeom prst="rect">
            <a:avLst/>
          </a:prstGeom>
          <a:noFill/>
          <a:ln>
            <a:noFill/>
          </a:ln>
        </p:spPr>
      </p:sp>
      <p:sp>
        <p:nvSpPr>
          <p:cNvPr id="198" name="Google Shape;198;p24"/>
          <p:cNvSpPr/>
          <p:nvPr>
            <p:ph idx="5" type="pic"/>
          </p:nvPr>
        </p:nvSpPr>
        <p:spPr>
          <a:xfrm>
            <a:off x="729761" y="5262171"/>
            <a:ext cx="822960" cy="822960"/>
          </a:xfrm>
          <a:prstGeom prst="rect">
            <a:avLst/>
          </a:prstGeom>
          <a:noFill/>
          <a:ln>
            <a:noFill/>
          </a:ln>
        </p:spPr>
      </p:sp>
      <p:sp>
        <p:nvSpPr>
          <p:cNvPr id="199" name="Google Shape;199;p24"/>
          <p:cNvSpPr txBox="1"/>
          <p:nvPr>
            <p:ph idx="1" type="body"/>
          </p:nvPr>
        </p:nvSpPr>
        <p:spPr>
          <a:xfrm>
            <a:off x="2019578" y="1921550"/>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0" name="Google Shape;200;p24"/>
          <p:cNvSpPr txBox="1"/>
          <p:nvPr>
            <p:ph idx="6" type="body"/>
          </p:nvPr>
        </p:nvSpPr>
        <p:spPr>
          <a:xfrm>
            <a:off x="2019578" y="303776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1" name="Google Shape;201;p24"/>
          <p:cNvSpPr txBox="1"/>
          <p:nvPr>
            <p:ph idx="7" type="body"/>
          </p:nvPr>
        </p:nvSpPr>
        <p:spPr>
          <a:xfrm>
            <a:off x="2019578" y="4151979"/>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2" name="Google Shape;202;p24"/>
          <p:cNvSpPr txBox="1"/>
          <p:nvPr>
            <p:ph idx="8" type="body"/>
          </p:nvPr>
        </p:nvSpPr>
        <p:spPr>
          <a:xfrm>
            <a:off x="2019578" y="5262171"/>
            <a:ext cx="4297680" cy="82296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03" name="Google Shape;203;p24"/>
          <p:cNvSpPr/>
          <p:nvPr>
            <p:ph idx="9" type="pic"/>
          </p:nvPr>
        </p:nvSpPr>
        <p:spPr>
          <a:xfrm flipH="1">
            <a:off x="6458875" y="416100"/>
            <a:ext cx="5733300" cy="6025800"/>
          </a:xfrm>
          <a:prstGeom prst="flowChartDelay">
            <a:avLst/>
          </a:prstGeom>
          <a:noFill/>
          <a:ln>
            <a:noFill/>
          </a:ln>
        </p:spPr>
      </p:sp>
      <p:sp>
        <p:nvSpPr>
          <p:cNvPr id="204" name="Google Shape;204;p2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205" name="Shape 205"/>
        <p:cNvGrpSpPr/>
        <p:nvPr/>
      </p:nvGrpSpPr>
      <p:grpSpPr>
        <a:xfrm>
          <a:off x="0" y="0"/>
          <a:ext cx="0" cy="0"/>
          <a:chOff x="0" y="0"/>
          <a:chExt cx="0" cy="0"/>
        </a:xfrm>
      </p:grpSpPr>
      <p:sp>
        <p:nvSpPr>
          <p:cNvPr id="206" name="Google Shape;206;p25"/>
          <p:cNvSpPr/>
          <p:nvPr>
            <p:ph idx="2" type="pic"/>
          </p:nvPr>
        </p:nvSpPr>
        <p:spPr>
          <a:xfrm>
            <a:off x="0" y="416100"/>
            <a:ext cx="5733300" cy="6025800"/>
          </a:xfrm>
          <a:prstGeom prst="flowChartDelay">
            <a:avLst/>
          </a:prstGeom>
          <a:noFill/>
          <a:ln>
            <a:noFill/>
          </a:ln>
        </p:spPr>
      </p:sp>
      <p:sp>
        <p:nvSpPr>
          <p:cNvPr id="207" name="Google Shape;207;p25"/>
          <p:cNvSpPr txBox="1"/>
          <p:nvPr>
            <p:ph type="title"/>
          </p:nvPr>
        </p:nvSpPr>
        <p:spPr>
          <a:xfrm>
            <a:off x="6096000" y="65925"/>
            <a:ext cx="5467109"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08" name="Google Shape;208;p25"/>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09" name="Google Shape;209;p25"/>
          <p:cNvSpPr txBox="1"/>
          <p:nvPr>
            <p:ph idx="3" type="body"/>
          </p:nvPr>
        </p:nvSpPr>
        <p:spPr>
          <a:xfrm>
            <a:off x="6096000" y="2385825"/>
            <a:ext cx="5262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210" name="Shape 210"/>
        <p:cNvGrpSpPr/>
        <p:nvPr/>
      </p:nvGrpSpPr>
      <p:grpSpPr>
        <a:xfrm>
          <a:off x="0" y="0"/>
          <a:ext cx="0" cy="0"/>
          <a:chOff x="0" y="0"/>
          <a:chExt cx="0" cy="0"/>
        </a:xfrm>
      </p:grpSpPr>
      <p:sp>
        <p:nvSpPr>
          <p:cNvPr id="211" name="Google Shape;211;p26"/>
          <p:cNvSpPr/>
          <p:nvPr/>
        </p:nvSpPr>
        <p:spPr>
          <a:xfrm>
            <a:off x="4953964" y="1855357"/>
            <a:ext cx="6971817" cy="6971817"/>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2" name="Google Shape;212;p26"/>
          <p:cNvSpPr/>
          <p:nvPr/>
        </p:nvSpPr>
        <p:spPr>
          <a:xfrm rot="10800000">
            <a:off x="7287658" y="-641910"/>
            <a:ext cx="6971817" cy="6971817"/>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13" name="Google Shape;213;p26"/>
          <p:cNvSpPr txBox="1"/>
          <p:nvPr>
            <p:ph idx="1" type="body"/>
          </p:nvPr>
        </p:nvSpPr>
        <p:spPr>
          <a:xfrm>
            <a:off x="7974958" y="2963119"/>
            <a:ext cx="2743200" cy="2196306"/>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214" name="Google Shape;214;p2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15" name="Google Shape;215;p26"/>
          <p:cNvSpPr txBox="1"/>
          <p:nvPr>
            <p:ph idx="2"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16" name="Google Shape;216;p26"/>
          <p:cNvSpPr txBox="1"/>
          <p:nvPr>
            <p:ph idx="3" type="body"/>
          </p:nvPr>
        </p:nvSpPr>
        <p:spPr>
          <a:xfrm>
            <a:off x="609750" y="2385825"/>
            <a:ext cx="63132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217" name="Shape 217"/>
        <p:cNvGrpSpPr/>
        <p:nvPr/>
      </p:nvGrpSpPr>
      <p:grpSpPr>
        <a:xfrm>
          <a:off x="0" y="0"/>
          <a:ext cx="0" cy="0"/>
          <a:chOff x="0" y="0"/>
          <a:chExt cx="0" cy="0"/>
        </a:xfrm>
      </p:grpSpPr>
      <p:sp>
        <p:nvSpPr>
          <p:cNvPr id="218" name="Google Shape;218;p27"/>
          <p:cNvSpPr/>
          <p:nvPr/>
        </p:nvSpPr>
        <p:spPr>
          <a:xfrm>
            <a:off x="5109730"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1"/>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219" name="Google Shape;219;p27"/>
          <p:cNvSpPr/>
          <p:nvPr/>
        </p:nvSpPr>
        <p:spPr>
          <a:xfrm>
            <a:off x="2370667" y="2072860"/>
            <a:ext cx="4434446" cy="4434448"/>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220" name="Google Shape;220;p27"/>
          <p:cNvSpPr txBox="1"/>
          <p:nvPr>
            <p:ph idx="1" type="body"/>
          </p:nvPr>
        </p:nvSpPr>
        <p:spPr>
          <a:xfrm>
            <a:off x="2539999"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1" name="Google Shape;221;p27"/>
          <p:cNvSpPr txBox="1"/>
          <p:nvPr>
            <p:ph idx="2" type="body"/>
          </p:nvPr>
        </p:nvSpPr>
        <p:spPr>
          <a:xfrm>
            <a:off x="6829776" y="3635022"/>
            <a:ext cx="2569731" cy="2291645"/>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22" name="Google Shape;222;p2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23" name="Google Shape;223;p27"/>
          <p:cNvSpPr txBox="1"/>
          <p:nvPr>
            <p:ph idx="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224" name="Shape 224"/>
        <p:cNvGrpSpPr/>
        <p:nvPr/>
      </p:nvGrpSpPr>
      <p:grpSpPr>
        <a:xfrm>
          <a:off x="0" y="0"/>
          <a:ext cx="0" cy="0"/>
          <a:chOff x="0" y="0"/>
          <a:chExt cx="0" cy="0"/>
        </a:xfrm>
      </p:grpSpPr>
      <p:sp>
        <p:nvSpPr>
          <p:cNvPr id="225" name="Google Shape;225;p28"/>
          <p:cNvSpPr/>
          <p:nvPr>
            <p:ph idx="2" type="pic"/>
          </p:nvPr>
        </p:nvSpPr>
        <p:spPr>
          <a:xfrm>
            <a:off x="628891" y="1672660"/>
            <a:ext cx="2543598" cy="2297456"/>
          </a:xfrm>
          <a:prstGeom prst="rect">
            <a:avLst/>
          </a:prstGeom>
          <a:noFill/>
          <a:ln>
            <a:noFill/>
          </a:ln>
        </p:spPr>
      </p:sp>
      <p:sp>
        <p:nvSpPr>
          <p:cNvPr id="226" name="Google Shape;226;p28"/>
          <p:cNvSpPr/>
          <p:nvPr>
            <p:ph idx="3" type="pic"/>
          </p:nvPr>
        </p:nvSpPr>
        <p:spPr>
          <a:xfrm>
            <a:off x="3302977" y="1672660"/>
            <a:ext cx="2543598" cy="2297456"/>
          </a:xfrm>
          <a:prstGeom prst="rect">
            <a:avLst/>
          </a:prstGeom>
          <a:noFill/>
          <a:ln>
            <a:noFill/>
          </a:ln>
        </p:spPr>
      </p:sp>
      <p:sp>
        <p:nvSpPr>
          <p:cNvPr id="227" name="Google Shape;227;p28"/>
          <p:cNvSpPr/>
          <p:nvPr>
            <p:ph idx="4" type="pic"/>
          </p:nvPr>
        </p:nvSpPr>
        <p:spPr>
          <a:xfrm>
            <a:off x="628891" y="4080194"/>
            <a:ext cx="2543598" cy="2297456"/>
          </a:xfrm>
          <a:prstGeom prst="rect">
            <a:avLst/>
          </a:prstGeom>
          <a:noFill/>
          <a:ln>
            <a:noFill/>
          </a:ln>
        </p:spPr>
      </p:sp>
      <p:sp>
        <p:nvSpPr>
          <p:cNvPr id="228" name="Google Shape;228;p28"/>
          <p:cNvSpPr/>
          <p:nvPr>
            <p:ph idx="5" type="pic"/>
          </p:nvPr>
        </p:nvSpPr>
        <p:spPr>
          <a:xfrm>
            <a:off x="3302977" y="4080194"/>
            <a:ext cx="2543598" cy="2297456"/>
          </a:xfrm>
          <a:prstGeom prst="rect">
            <a:avLst/>
          </a:prstGeom>
          <a:noFill/>
          <a:ln>
            <a:noFill/>
          </a:ln>
        </p:spPr>
      </p:sp>
      <p:sp>
        <p:nvSpPr>
          <p:cNvPr id="229" name="Google Shape;229;p2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30" name="Google Shape;230;p28"/>
          <p:cNvSpPr txBox="1"/>
          <p:nvPr>
            <p:ph idx="1" type="body"/>
          </p:nvPr>
        </p:nvSpPr>
        <p:spPr>
          <a:xfrm>
            <a:off x="6091750" y="1472175"/>
            <a:ext cx="51468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31" name="Google Shape;231;p28"/>
          <p:cNvSpPr txBox="1"/>
          <p:nvPr>
            <p:ph idx="6" type="body"/>
          </p:nvPr>
        </p:nvSpPr>
        <p:spPr>
          <a:xfrm>
            <a:off x="61087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232" name="Shape 232"/>
        <p:cNvGrpSpPr/>
        <p:nvPr/>
      </p:nvGrpSpPr>
      <p:grpSpPr>
        <a:xfrm>
          <a:off x="0" y="0"/>
          <a:ext cx="0" cy="0"/>
          <a:chOff x="0" y="0"/>
          <a:chExt cx="0" cy="0"/>
        </a:xfrm>
      </p:grpSpPr>
      <p:sp>
        <p:nvSpPr>
          <p:cNvPr id="233" name="Google Shape;233;p29"/>
          <p:cNvSpPr/>
          <p:nvPr>
            <p:ph idx="2" type="chart"/>
          </p:nvPr>
        </p:nvSpPr>
        <p:spPr>
          <a:xfrm>
            <a:off x="5920502" y="2353895"/>
            <a:ext cx="5683594" cy="374310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34" name="Google Shape;234;p29"/>
          <p:cNvSpPr txBox="1"/>
          <p:nvPr>
            <p:ph idx="1" type="body"/>
          </p:nvPr>
        </p:nvSpPr>
        <p:spPr>
          <a:xfrm>
            <a:off x="1233693" y="305794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5" name="Google Shape;235;p29"/>
          <p:cNvSpPr txBox="1"/>
          <p:nvPr>
            <p:ph idx="3" type="body"/>
          </p:nvPr>
        </p:nvSpPr>
        <p:spPr>
          <a:xfrm>
            <a:off x="1228229" y="264895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6" name="Google Shape;236;p29"/>
          <p:cNvSpPr txBox="1"/>
          <p:nvPr>
            <p:ph idx="4" type="body"/>
          </p:nvPr>
        </p:nvSpPr>
        <p:spPr>
          <a:xfrm>
            <a:off x="1228229" y="400359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7" name="Google Shape;237;p29"/>
          <p:cNvSpPr txBox="1"/>
          <p:nvPr>
            <p:ph idx="5" type="body"/>
          </p:nvPr>
        </p:nvSpPr>
        <p:spPr>
          <a:xfrm>
            <a:off x="1222765" y="359460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38" name="Google Shape;238;p29"/>
          <p:cNvSpPr txBox="1"/>
          <p:nvPr>
            <p:ph idx="6" type="body"/>
          </p:nvPr>
        </p:nvSpPr>
        <p:spPr>
          <a:xfrm>
            <a:off x="1244367" y="4976730"/>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39" name="Google Shape;239;p29"/>
          <p:cNvSpPr txBox="1"/>
          <p:nvPr>
            <p:ph idx="7" type="body"/>
          </p:nvPr>
        </p:nvSpPr>
        <p:spPr>
          <a:xfrm>
            <a:off x="1238903" y="4567742"/>
            <a:ext cx="4386075" cy="331859"/>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240" name="Google Shape;240;p29"/>
          <p:cNvSpPr/>
          <p:nvPr>
            <p:ph idx="8" type="pic"/>
          </p:nvPr>
        </p:nvSpPr>
        <p:spPr>
          <a:xfrm>
            <a:off x="616639" y="2669177"/>
            <a:ext cx="365700" cy="365700"/>
          </a:xfrm>
          <a:prstGeom prst="rect">
            <a:avLst/>
          </a:prstGeom>
          <a:noFill/>
          <a:ln>
            <a:noFill/>
          </a:ln>
        </p:spPr>
      </p:sp>
      <p:sp>
        <p:nvSpPr>
          <p:cNvPr id="241" name="Google Shape;241;p29"/>
          <p:cNvSpPr/>
          <p:nvPr>
            <p:ph idx="9" type="pic"/>
          </p:nvPr>
        </p:nvSpPr>
        <p:spPr>
          <a:xfrm>
            <a:off x="616639" y="3583577"/>
            <a:ext cx="365700" cy="365700"/>
          </a:xfrm>
          <a:prstGeom prst="rect">
            <a:avLst/>
          </a:prstGeom>
          <a:noFill/>
          <a:ln>
            <a:noFill/>
          </a:ln>
        </p:spPr>
      </p:sp>
      <p:sp>
        <p:nvSpPr>
          <p:cNvPr id="242" name="Google Shape;242;p29"/>
          <p:cNvSpPr/>
          <p:nvPr>
            <p:ph idx="13" type="pic"/>
          </p:nvPr>
        </p:nvSpPr>
        <p:spPr>
          <a:xfrm>
            <a:off x="616639" y="4565710"/>
            <a:ext cx="365700" cy="365700"/>
          </a:xfrm>
          <a:prstGeom prst="rect">
            <a:avLst/>
          </a:prstGeom>
          <a:noFill/>
          <a:ln>
            <a:noFill/>
          </a:ln>
        </p:spPr>
      </p:sp>
      <p:sp>
        <p:nvSpPr>
          <p:cNvPr id="243" name="Google Shape;243;p2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44" name="Google Shape;244;p29"/>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245" name="Shape 245"/>
        <p:cNvGrpSpPr/>
        <p:nvPr/>
      </p:nvGrpSpPr>
      <p:grpSpPr>
        <a:xfrm>
          <a:off x="0" y="0"/>
          <a:ext cx="0" cy="0"/>
          <a:chOff x="0" y="0"/>
          <a:chExt cx="0" cy="0"/>
        </a:xfrm>
      </p:grpSpPr>
      <p:sp>
        <p:nvSpPr>
          <p:cNvPr id="246" name="Google Shape;246;p30"/>
          <p:cNvSpPr/>
          <p:nvPr/>
        </p:nvSpPr>
        <p:spPr>
          <a:xfrm>
            <a:off x="6463894" y="3715473"/>
            <a:ext cx="2784278" cy="2476983"/>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47" name="Google Shape;247;p30"/>
          <p:cNvSpPr txBox="1"/>
          <p:nvPr/>
        </p:nvSpPr>
        <p:spPr>
          <a:xfrm>
            <a:off x="6736467" y="3945480"/>
            <a:ext cx="1993335"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48" name="Google Shape;248;p30"/>
          <p:cNvSpPr txBox="1"/>
          <p:nvPr/>
        </p:nvSpPr>
        <p:spPr>
          <a:xfrm>
            <a:off x="6736467" y="4785000"/>
            <a:ext cx="1993335"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249" name="Google Shape;249;p30"/>
          <p:cNvSpPr/>
          <p:nvPr/>
        </p:nvSpPr>
        <p:spPr>
          <a:xfrm>
            <a:off x="8729802" y="3930649"/>
            <a:ext cx="2458569" cy="2007163"/>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250" name="Google Shape;250;p30"/>
          <p:cNvSpPr txBox="1"/>
          <p:nvPr/>
        </p:nvSpPr>
        <p:spPr>
          <a:xfrm>
            <a:off x="9084512" y="3945480"/>
            <a:ext cx="2144591" cy="784586"/>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1" name="Google Shape;251;p30"/>
          <p:cNvSpPr txBox="1"/>
          <p:nvPr/>
        </p:nvSpPr>
        <p:spPr>
          <a:xfrm>
            <a:off x="9084512" y="4785000"/>
            <a:ext cx="2144591" cy="784586"/>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2" name="Google Shape;252;p30"/>
          <p:cNvSpPr/>
          <p:nvPr>
            <p:ph idx="2" type="chart"/>
          </p:nvPr>
        </p:nvSpPr>
        <p:spPr>
          <a:xfrm>
            <a:off x="616639" y="2353895"/>
            <a:ext cx="5536935" cy="3676389"/>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53" name="Google Shape;253;p3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54" name="Google Shape;254;p3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55" name="Google Shape;255;p30"/>
          <p:cNvSpPr txBox="1"/>
          <p:nvPr>
            <p:ph idx="3" type="body"/>
          </p:nvPr>
        </p:nvSpPr>
        <p:spPr>
          <a:xfrm>
            <a:off x="623530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31" name="Shape 31"/>
        <p:cNvGrpSpPr/>
        <p:nvPr/>
      </p:nvGrpSpPr>
      <p:grpSpPr>
        <a:xfrm>
          <a:off x="0" y="0"/>
          <a:ext cx="0" cy="0"/>
          <a:chOff x="0" y="0"/>
          <a:chExt cx="0" cy="0"/>
        </a:xfrm>
      </p:grpSpPr>
      <p:sp>
        <p:nvSpPr>
          <p:cNvPr id="32" name="Google Shape;32;p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3" name="Google Shape;33;p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4" name="Google Shape;34;p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5" name="Google Shape;35;p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 name="Google Shape;36;p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256" name="Shape 256"/>
        <p:cNvGrpSpPr/>
        <p:nvPr/>
      </p:nvGrpSpPr>
      <p:grpSpPr>
        <a:xfrm>
          <a:off x="0" y="0"/>
          <a:ext cx="0" cy="0"/>
          <a:chOff x="0" y="0"/>
          <a:chExt cx="0" cy="0"/>
        </a:xfrm>
      </p:grpSpPr>
      <p:sp>
        <p:nvSpPr>
          <p:cNvPr id="257" name="Google Shape;257;p31"/>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58" name="Google Shape;258;p31"/>
          <p:cNvSpPr/>
          <p:nvPr/>
        </p:nvSpPr>
        <p:spPr>
          <a:xfrm flipH="1">
            <a:off x="5395093" y="129651"/>
            <a:ext cx="6240694" cy="6240694"/>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259" name="Google Shape;259;p31"/>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260" name="Google Shape;260;p31"/>
          <p:cNvSpPr/>
          <p:nvPr>
            <p:ph idx="2" type="pic"/>
          </p:nvPr>
        </p:nvSpPr>
        <p:spPr>
          <a:xfrm>
            <a:off x="8095047" y="1257696"/>
            <a:ext cx="2124300" cy="4571400"/>
          </a:xfrm>
          <a:prstGeom prst="roundRect">
            <a:avLst>
              <a:gd fmla="val 10302" name="adj"/>
            </a:avLst>
          </a:prstGeom>
          <a:solidFill>
            <a:schemeClr val="lt2"/>
          </a:solidFill>
          <a:ln>
            <a:noFill/>
          </a:ln>
        </p:spPr>
      </p:sp>
      <p:sp>
        <p:nvSpPr>
          <p:cNvPr id="261" name="Google Shape;261;p3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62" name="Google Shape;262;p31"/>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63" name="Google Shape;263;p31"/>
          <p:cNvSpPr txBox="1"/>
          <p:nvPr>
            <p:ph idx="3" type="body"/>
          </p:nvPr>
        </p:nvSpPr>
        <p:spPr>
          <a:xfrm>
            <a:off x="609750" y="2385825"/>
            <a:ext cx="5757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264" name="Shape 264"/>
        <p:cNvGrpSpPr/>
        <p:nvPr/>
      </p:nvGrpSpPr>
      <p:grpSpPr>
        <a:xfrm>
          <a:off x="0" y="0"/>
          <a:ext cx="0" cy="0"/>
          <a:chOff x="0" y="0"/>
          <a:chExt cx="0" cy="0"/>
        </a:xfrm>
      </p:grpSpPr>
      <p:sp>
        <p:nvSpPr>
          <p:cNvPr id="265" name="Google Shape;265;p32"/>
          <p:cNvSpPr/>
          <p:nvPr/>
        </p:nvSpPr>
        <p:spPr>
          <a:xfrm>
            <a:off x="8833266" y="6569215"/>
            <a:ext cx="2602378" cy="158963"/>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266" name="Google Shape;266;p32"/>
          <p:cNvSpPr/>
          <p:nvPr/>
        </p:nvSpPr>
        <p:spPr>
          <a:xfrm>
            <a:off x="3505516" y="4154626"/>
            <a:ext cx="5406747" cy="5406747"/>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267" name="Google Shape;267;p32"/>
          <p:cNvSpPr/>
          <p:nvPr/>
        </p:nvSpPr>
        <p:spPr>
          <a:xfrm>
            <a:off x="3236290" y="3996266"/>
            <a:ext cx="5286506" cy="5286506"/>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268" name="Google Shape;268;p32"/>
          <p:cNvPicPr preferRelativeResize="0"/>
          <p:nvPr/>
        </p:nvPicPr>
        <p:blipFill rotWithShape="1">
          <a:blip r:embed="rId2">
            <a:alphaModFix/>
          </a:blip>
          <a:srcRect b="-249" l="0" r="0" t="0"/>
          <a:stretch/>
        </p:blipFill>
        <p:spPr>
          <a:xfrm>
            <a:off x="5021207" y="1876700"/>
            <a:ext cx="2321701" cy="4664523"/>
          </a:xfrm>
          <a:prstGeom prst="rect">
            <a:avLst/>
          </a:prstGeom>
          <a:noFill/>
          <a:ln>
            <a:noFill/>
          </a:ln>
        </p:spPr>
      </p:pic>
      <p:sp>
        <p:nvSpPr>
          <p:cNvPr id="269" name="Google Shape;269;p32"/>
          <p:cNvSpPr/>
          <p:nvPr>
            <p:ph idx="2" type="pic"/>
          </p:nvPr>
        </p:nvSpPr>
        <p:spPr>
          <a:xfrm>
            <a:off x="5146901" y="1993899"/>
            <a:ext cx="2048226" cy="4379191"/>
          </a:xfrm>
          <a:prstGeom prst="rect">
            <a:avLst/>
          </a:prstGeom>
          <a:noFill/>
          <a:ln>
            <a:noFill/>
          </a:ln>
        </p:spPr>
      </p:sp>
      <p:sp>
        <p:nvSpPr>
          <p:cNvPr id="270" name="Google Shape;270;p32"/>
          <p:cNvSpPr txBox="1"/>
          <p:nvPr>
            <p:ph idx="1" type="body"/>
          </p:nvPr>
        </p:nvSpPr>
        <p:spPr>
          <a:xfrm>
            <a:off x="8833267" y="2447367"/>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1" name="Google Shape;271;p32"/>
          <p:cNvSpPr txBox="1"/>
          <p:nvPr>
            <p:ph idx="3" type="body"/>
          </p:nvPr>
        </p:nvSpPr>
        <p:spPr>
          <a:xfrm>
            <a:off x="8833267" y="379848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2" name="Google Shape;272;p32"/>
          <p:cNvSpPr txBox="1"/>
          <p:nvPr>
            <p:ph idx="4" type="body"/>
          </p:nvPr>
        </p:nvSpPr>
        <p:spPr>
          <a:xfrm>
            <a:off x="8833266" y="5117169"/>
            <a:ext cx="2418489" cy="489503"/>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73" name="Google Shape;273;p32"/>
          <p:cNvSpPr/>
          <p:nvPr>
            <p:ph idx="5" type="pic"/>
          </p:nvPr>
        </p:nvSpPr>
        <p:spPr>
          <a:xfrm>
            <a:off x="8146954" y="2518389"/>
            <a:ext cx="365700" cy="365700"/>
          </a:xfrm>
          <a:prstGeom prst="rect">
            <a:avLst/>
          </a:prstGeom>
          <a:noFill/>
          <a:ln>
            <a:noFill/>
          </a:ln>
        </p:spPr>
      </p:sp>
      <p:sp>
        <p:nvSpPr>
          <p:cNvPr id="274" name="Google Shape;274;p32"/>
          <p:cNvSpPr/>
          <p:nvPr>
            <p:ph idx="6" type="pic"/>
          </p:nvPr>
        </p:nvSpPr>
        <p:spPr>
          <a:xfrm>
            <a:off x="8146954" y="3860390"/>
            <a:ext cx="365700" cy="365700"/>
          </a:xfrm>
          <a:prstGeom prst="rect">
            <a:avLst/>
          </a:prstGeom>
          <a:noFill/>
          <a:ln>
            <a:noFill/>
          </a:ln>
        </p:spPr>
      </p:sp>
      <p:sp>
        <p:nvSpPr>
          <p:cNvPr id="275" name="Google Shape;275;p32"/>
          <p:cNvSpPr/>
          <p:nvPr>
            <p:ph idx="7" type="pic"/>
          </p:nvPr>
        </p:nvSpPr>
        <p:spPr>
          <a:xfrm>
            <a:off x="8146954" y="5179070"/>
            <a:ext cx="365700" cy="365700"/>
          </a:xfrm>
          <a:prstGeom prst="rect">
            <a:avLst/>
          </a:prstGeom>
          <a:noFill/>
          <a:ln>
            <a:noFill/>
          </a:ln>
        </p:spPr>
      </p:sp>
      <p:sp>
        <p:nvSpPr>
          <p:cNvPr id="276" name="Google Shape;276;p3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77" name="Google Shape;277;p32"/>
          <p:cNvSpPr txBox="1"/>
          <p:nvPr>
            <p:ph idx="8"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278" name="Google Shape;278;p32"/>
          <p:cNvSpPr txBox="1"/>
          <p:nvPr>
            <p:ph idx="9" type="body"/>
          </p:nvPr>
        </p:nvSpPr>
        <p:spPr>
          <a:xfrm>
            <a:off x="609750" y="2385825"/>
            <a:ext cx="5112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279" name="Shape 279"/>
        <p:cNvGrpSpPr/>
        <p:nvPr/>
      </p:nvGrpSpPr>
      <p:grpSpPr>
        <a:xfrm>
          <a:off x="0" y="0"/>
          <a:ext cx="0" cy="0"/>
          <a:chOff x="0" y="0"/>
          <a:chExt cx="0" cy="0"/>
        </a:xfrm>
      </p:grpSpPr>
      <p:sp>
        <p:nvSpPr>
          <p:cNvPr id="280" name="Google Shape;280;p33"/>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1" name="Google Shape;281;p33"/>
          <p:cNvSpPr/>
          <p:nvPr/>
        </p:nvSpPr>
        <p:spPr>
          <a:xfrm>
            <a:off x="2236262" y="3835806"/>
            <a:ext cx="777583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2" name="Google Shape;282;p33"/>
          <p:cNvSpPr txBox="1"/>
          <p:nvPr>
            <p:ph idx="1"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3" name="Google Shape;283;p33"/>
          <p:cNvSpPr txBox="1"/>
          <p:nvPr>
            <p:ph idx="2" type="body"/>
          </p:nvPr>
        </p:nvSpPr>
        <p:spPr>
          <a:xfrm>
            <a:off x="5105106"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284" name="Google Shape;284;p33"/>
          <p:cNvSpPr txBox="1"/>
          <p:nvPr>
            <p:ph idx="3" type="body"/>
          </p:nvPr>
        </p:nvSpPr>
        <p:spPr>
          <a:xfrm>
            <a:off x="7879079"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85" name="Google Shape;285;p33"/>
          <p:cNvSpPr txBox="1"/>
          <p:nvPr>
            <p:ph idx="4" type="body"/>
          </p:nvPr>
        </p:nvSpPr>
        <p:spPr>
          <a:xfrm>
            <a:off x="2916218"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286" name="Google Shape;286;p33"/>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7" name="Google Shape;287;p33"/>
          <p:cNvSpPr txBox="1"/>
          <p:nvPr>
            <p:ph idx="5"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88" name="Google Shape;288;p33"/>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89" name="Google Shape;289;p33"/>
          <p:cNvSpPr txBox="1"/>
          <p:nvPr>
            <p:ph idx="6" type="body"/>
          </p:nvPr>
        </p:nvSpPr>
        <p:spPr>
          <a:xfrm>
            <a:off x="5763590"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0" name="Google Shape;290;p3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291" name="Google Shape;291;p33"/>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292" name="Shape 292"/>
        <p:cNvGrpSpPr/>
        <p:nvPr/>
      </p:nvGrpSpPr>
      <p:grpSpPr>
        <a:xfrm>
          <a:off x="0" y="0"/>
          <a:ext cx="0" cy="0"/>
          <a:chOff x="0" y="0"/>
          <a:chExt cx="0" cy="0"/>
        </a:xfrm>
      </p:grpSpPr>
      <p:sp>
        <p:nvSpPr>
          <p:cNvPr id="293" name="Google Shape;293;p34"/>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4" name="Google Shape;294;p34"/>
          <p:cNvSpPr/>
          <p:nvPr/>
        </p:nvSpPr>
        <p:spPr>
          <a:xfrm>
            <a:off x="1423686" y="3835806"/>
            <a:ext cx="9363919"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295" name="Google Shape;295;p34"/>
          <p:cNvSpPr txBox="1"/>
          <p:nvPr>
            <p:ph idx="1" type="body"/>
          </p:nvPr>
        </p:nvSpPr>
        <p:spPr>
          <a:xfrm>
            <a:off x="1529084"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6" name="Google Shape;296;p34"/>
          <p:cNvSpPr txBox="1"/>
          <p:nvPr>
            <p:ph idx="2" type="body"/>
          </p:nvPr>
        </p:nvSpPr>
        <p:spPr>
          <a:xfrm>
            <a:off x="4013309"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7" name="Google Shape;297;p34"/>
          <p:cNvSpPr txBox="1"/>
          <p:nvPr>
            <p:ph idx="3" type="body"/>
          </p:nvPr>
        </p:nvSpPr>
        <p:spPr>
          <a:xfrm>
            <a:off x="6383364"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298" name="Google Shape;298;p34"/>
          <p:cNvSpPr txBox="1"/>
          <p:nvPr>
            <p:ph idx="4" type="body"/>
          </p:nvPr>
        </p:nvSpPr>
        <p:spPr>
          <a:xfrm>
            <a:off x="1972945"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99" name="Google Shape;299;p34"/>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0" name="Google Shape;300;p34"/>
          <p:cNvSpPr txBox="1"/>
          <p:nvPr>
            <p:ph idx="5" type="body"/>
          </p:nvPr>
        </p:nvSpPr>
        <p:spPr>
          <a:xfrm>
            <a:off x="7126821"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1" name="Google Shape;301;p34"/>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2" name="Google Shape;302;p34"/>
          <p:cNvSpPr txBox="1"/>
          <p:nvPr>
            <p:ph idx="6" type="body"/>
          </p:nvPr>
        </p:nvSpPr>
        <p:spPr>
          <a:xfrm>
            <a:off x="4671793"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3" name="Google Shape;303;p34"/>
          <p:cNvSpPr txBox="1"/>
          <p:nvPr>
            <p:ph idx="7" type="body"/>
          </p:nvPr>
        </p:nvSpPr>
        <p:spPr>
          <a:xfrm>
            <a:off x="8730267"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04" name="Google Shape;304;p34"/>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05" name="Google Shape;305;p34"/>
          <p:cNvSpPr txBox="1"/>
          <p:nvPr>
            <p:ph idx="8" type="body"/>
          </p:nvPr>
        </p:nvSpPr>
        <p:spPr>
          <a:xfrm>
            <a:off x="9388751"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06" name="Google Shape;306;p3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07" name="Google Shape;307;p34"/>
          <p:cNvSpPr txBox="1"/>
          <p:nvPr>
            <p:ph idx="9"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308" name="Shape 308"/>
        <p:cNvGrpSpPr/>
        <p:nvPr/>
      </p:nvGrpSpPr>
      <p:grpSpPr>
        <a:xfrm>
          <a:off x="0" y="0"/>
          <a:ext cx="0" cy="0"/>
          <a:chOff x="0" y="0"/>
          <a:chExt cx="0" cy="0"/>
        </a:xfrm>
      </p:grpSpPr>
      <p:sp>
        <p:nvSpPr>
          <p:cNvPr id="309" name="Google Shape;309;p35"/>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0" name="Google Shape;310;p35"/>
          <p:cNvSpPr/>
          <p:nvPr/>
        </p:nvSpPr>
        <p:spPr>
          <a:xfrm>
            <a:off x="810228" y="3835806"/>
            <a:ext cx="1063814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1" name="Google Shape;311;p35"/>
          <p:cNvSpPr txBox="1"/>
          <p:nvPr>
            <p:ph idx="1" type="body"/>
          </p:nvPr>
        </p:nvSpPr>
        <p:spPr>
          <a:xfrm>
            <a:off x="810228" y="44985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312" name="Google Shape;312;p35"/>
          <p:cNvSpPr txBox="1"/>
          <p:nvPr>
            <p:ph idx="2" type="body"/>
          </p:nvPr>
        </p:nvSpPr>
        <p:spPr>
          <a:xfrm>
            <a:off x="3000855"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3" name="Google Shape;313;p35"/>
          <p:cNvSpPr txBox="1"/>
          <p:nvPr>
            <p:ph idx="3" type="body"/>
          </p:nvPr>
        </p:nvSpPr>
        <p:spPr>
          <a:xfrm>
            <a:off x="512790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14" name="Google Shape;314;p35"/>
          <p:cNvSpPr txBox="1"/>
          <p:nvPr>
            <p:ph idx="4" type="body"/>
          </p:nvPr>
        </p:nvSpPr>
        <p:spPr>
          <a:xfrm>
            <a:off x="1254089"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5" name="Google Shape;315;p35"/>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6" name="Google Shape;316;p35"/>
          <p:cNvSpPr txBox="1"/>
          <p:nvPr>
            <p:ph idx="5" type="body"/>
          </p:nvPr>
        </p:nvSpPr>
        <p:spPr>
          <a:xfrm>
            <a:off x="587135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7" name="Google Shape;317;p35"/>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18" name="Google Shape;318;p35"/>
          <p:cNvSpPr txBox="1"/>
          <p:nvPr>
            <p:ph idx="6" type="body"/>
          </p:nvPr>
        </p:nvSpPr>
        <p:spPr>
          <a:xfrm>
            <a:off x="3659339"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19" name="Google Shape;319;p35"/>
          <p:cNvSpPr txBox="1"/>
          <p:nvPr>
            <p:ph idx="7" type="body"/>
          </p:nvPr>
        </p:nvSpPr>
        <p:spPr>
          <a:xfrm>
            <a:off x="7318900" y="2741401"/>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0" name="Google Shape;320;p35"/>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1" name="Google Shape;321;p35"/>
          <p:cNvSpPr txBox="1"/>
          <p:nvPr>
            <p:ph idx="8" type="body"/>
          </p:nvPr>
        </p:nvSpPr>
        <p:spPr>
          <a:xfrm>
            <a:off x="7977384" y="4689416"/>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2" name="Google Shape;322;p35"/>
          <p:cNvSpPr txBox="1"/>
          <p:nvPr>
            <p:ph idx="9" type="body"/>
          </p:nvPr>
        </p:nvSpPr>
        <p:spPr>
          <a:xfrm>
            <a:off x="9422110" y="4460075"/>
            <a:ext cx="1920240" cy="89384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23" name="Google Shape;323;p35"/>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324" name="Google Shape;324;p35"/>
          <p:cNvSpPr txBox="1"/>
          <p:nvPr>
            <p:ph idx="13" type="body"/>
          </p:nvPr>
        </p:nvSpPr>
        <p:spPr>
          <a:xfrm>
            <a:off x="10165567" y="3206750"/>
            <a:ext cx="603250" cy="428625"/>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325" name="Google Shape;325;p3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26" name="Google Shape;326;p35"/>
          <p:cNvSpPr txBox="1"/>
          <p:nvPr>
            <p:ph idx="14"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327" name="Shape 327"/>
        <p:cNvGrpSpPr/>
        <p:nvPr/>
      </p:nvGrpSpPr>
      <p:grpSpPr>
        <a:xfrm>
          <a:off x="0" y="0"/>
          <a:ext cx="0" cy="0"/>
          <a:chOff x="0" y="0"/>
          <a:chExt cx="0" cy="0"/>
        </a:xfrm>
      </p:grpSpPr>
      <p:sp>
        <p:nvSpPr>
          <p:cNvPr id="328" name="Google Shape;328;p36"/>
          <p:cNvSpPr/>
          <p:nvPr/>
        </p:nvSpPr>
        <p:spPr>
          <a:xfrm flipH="1" rot="-3898785">
            <a:off x="3431277" y="5587302"/>
            <a:ext cx="1186785" cy="2541791"/>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329" name="Google Shape;329;p36"/>
          <p:cNvSpPr/>
          <p:nvPr/>
        </p:nvSpPr>
        <p:spPr>
          <a:xfrm>
            <a:off x="6176747" y="2859755"/>
            <a:ext cx="5111750" cy="286695"/>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0" name="Google Shape;330;p36"/>
          <p:cNvSpPr/>
          <p:nvPr/>
        </p:nvSpPr>
        <p:spPr>
          <a:xfrm>
            <a:off x="6176747" y="2859755"/>
            <a:ext cx="3854450" cy="2866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331" name="Google Shape;331;p36"/>
          <p:cNvSpPr/>
          <p:nvPr/>
        </p:nvSpPr>
        <p:spPr>
          <a:xfrm>
            <a:off x="6203950" y="3892133"/>
            <a:ext cx="5111750" cy="286695"/>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2" name="Google Shape;332;p36"/>
          <p:cNvSpPr/>
          <p:nvPr/>
        </p:nvSpPr>
        <p:spPr>
          <a:xfrm>
            <a:off x="6203950" y="3892133"/>
            <a:ext cx="2892424" cy="286695"/>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3" name="Google Shape;333;p36"/>
          <p:cNvSpPr/>
          <p:nvPr/>
        </p:nvSpPr>
        <p:spPr>
          <a:xfrm>
            <a:off x="6203950" y="4844716"/>
            <a:ext cx="5111750" cy="286695"/>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4" name="Google Shape;334;p36"/>
          <p:cNvSpPr/>
          <p:nvPr/>
        </p:nvSpPr>
        <p:spPr>
          <a:xfrm>
            <a:off x="6203950" y="4844716"/>
            <a:ext cx="5111750" cy="286695"/>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335" name="Google Shape;335;p36"/>
          <p:cNvSpPr txBox="1"/>
          <p:nvPr>
            <p:ph idx="1" type="body"/>
          </p:nvPr>
        </p:nvSpPr>
        <p:spPr>
          <a:xfrm>
            <a:off x="4697813" y="2552420"/>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36" name="Google Shape;336;p36"/>
          <p:cNvSpPr txBox="1"/>
          <p:nvPr>
            <p:ph idx="2" type="body"/>
          </p:nvPr>
        </p:nvSpPr>
        <p:spPr>
          <a:xfrm>
            <a:off x="6176747" y="243507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7" name="Google Shape;337;p36"/>
          <p:cNvSpPr txBox="1"/>
          <p:nvPr>
            <p:ph idx="3" type="body"/>
          </p:nvPr>
        </p:nvSpPr>
        <p:spPr>
          <a:xfrm>
            <a:off x="6203950" y="3430117"/>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8" name="Google Shape;338;p36"/>
          <p:cNvSpPr txBox="1"/>
          <p:nvPr>
            <p:ph idx="4" type="body"/>
          </p:nvPr>
        </p:nvSpPr>
        <p:spPr>
          <a:xfrm>
            <a:off x="6203950" y="4381521"/>
            <a:ext cx="5767239" cy="408986"/>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39" name="Google Shape;339;p36"/>
          <p:cNvSpPr txBox="1"/>
          <p:nvPr>
            <p:ph idx="5" type="body"/>
          </p:nvPr>
        </p:nvSpPr>
        <p:spPr>
          <a:xfrm>
            <a:off x="4697812" y="357660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0" name="Google Shape;340;p36"/>
          <p:cNvSpPr txBox="1"/>
          <p:nvPr>
            <p:ph idx="6" type="body"/>
          </p:nvPr>
        </p:nvSpPr>
        <p:spPr>
          <a:xfrm>
            <a:off x="4697811" y="4523577"/>
            <a:ext cx="1395013" cy="673823"/>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341" name="Google Shape;341;p3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42" name="Google Shape;342;p36"/>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43" name="Google Shape;343;p36"/>
          <p:cNvSpPr txBox="1"/>
          <p:nvPr>
            <p:ph idx="8" type="body"/>
          </p:nvPr>
        </p:nvSpPr>
        <p:spPr>
          <a:xfrm>
            <a:off x="609750" y="2385825"/>
            <a:ext cx="42348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344" name="Shape 344"/>
        <p:cNvGrpSpPr/>
        <p:nvPr/>
      </p:nvGrpSpPr>
      <p:grpSpPr>
        <a:xfrm>
          <a:off x="0" y="0"/>
          <a:ext cx="0" cy="0"/>
          <a:chOff x="0" y="0"/>
          <a:chExt cx="0" cy="0"/>
        </a:xfrm>
      </p:grpSpPr>
      <p:sp>
        <p:nvSpPr>
          <p:cNvPr id="345" name="Google Shape;345;p37"/>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346" name="Google Shape;346;p37"/>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347" name="Google Shape;347;p37"/>
          <p:cNvSpPr/>
          <p:nvPr>
            <p:ph idx="2" type="pic"/>
          </p:nvPr>
        </p:nvSpPr>
        <p:spPr>
          <a:xfrm>
            <a:off x="6093644" y="3431357"/>
            <a:ext cx="6096000" cy="3429000"/>
          </a:xfrm>
          <a:prstGeom prst="rect">
            <a:avLst/>
          </a:prstGeom>
          <a:noFill/>
          <a:ln>
            <a:noFill/>
          </a:ln>
        </p:spPr>
      </p:sp>
      <p:sp>
        <p:nvSpPr>
          <p:cNvPr id="348" name="Google Shape;348;p37"/>
          <p:cNvSpPr/>
          <p:nvPr>
            <p:ph idx="3" type="pic"/>
          </p:nvPr>
        </p:nvSpPr>
        <p:spPr>
          <a:xfrm>
            <a:off x="6096000" y="-4715"/>
            <a:ext cx="6096000" cy="3429000"/>
          </a:xfrm>
          <a:prstGeom prst="rect">
            <a:avLst/>
          </a:prstGeom>
          <a:noFill/>
          <a:ln>
            <a:noFill/>
          </a:ln>
        </p:spPr>
      </p:sp>
      <p:sp>
        <p:nvSpPr>
          <p:cNvPr id="349" name="Google Shape;349;p37"/>
          <p:cNvSpPr/>
          <p:nvPr>
            <p:ph idx="4" type="pic"/>
          </p:nvPr>
        </p:nvSpPr>
        <p:spPr>
          <a:xfrm>
            <a:off x="-1571" y="3431357"/>
            <a:ext cx="6096000" cy="3429000"/>
          </a:xfrm>
          <a:prstGeom prst="rect">
            <a:avLst/>
          </a:prstGeom>
          <a:noFill/>
          <a:ln>
            <a:noFill/>
          </a:ln>
        </p:spPr>
      </p:sp>
      <p:sp>
        <p:nvSpPr>
          <p:cNvPr id="350" name="Google Shape;350;p37"/>
          <p:cNvSpPr/>
          <p:nvPr>
            <p:ph idx="5" type="pic"/>
          </p:nvPr>
        </p:nvSpPr>
        <p:spPr>
          <a:xfrm>
            <a:off x="-9425" y="-4715"/>
            <a:ext cx="6096000" cy="3429000"/>
          </a:xfrm>
          <a:prstGeom prst="rect">
            <a:avLst/>
          </a:prstGeom>
          <a:noFill/>
          <a:ln>
            <a:noFill/>
          </a:ln>
        </p:spPr>
      </p:sp>
      <p:sp>
        <p:nvSpPr>
          <p:cNvPr id="351" name="Google Shape;351;p37"/>
          <p:cNvSpPr txBox="1"/>
          <p:nvPr>
            <p:ph idx="1" type="body"/>
          </p:nvPr>
        </p:nvSpPr>
        <p:spPr>
          <a:xfrm>
            <a:off x="839063" y="1303020"/>
            <a:ext cx="4414733"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2" name="Google Shape;352;p37"/>
          <p:cNvSpPr txBox="1"/>
          <p:nvPr>
            <p:ph idx="6" type="body"/>
          </p:nvPr>
        </p:nvSpPr>
        <p:spPr>
          <a:xfrm>
            <a:off x="6992804" y="1303020"/>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3" name="Google Shape;353;p37"/>
          <p:cNvSpPr txBox="1"/>
          <p:nvPr>
            <p:ph idx="7" type="body"/>
          </p:nvPr>
        </p:nvSpPr>
        <p:spPr>
          <a:xfrm>
            <a:off x="6992804"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354" name="Google Shape;354;p37"/>
          <p:cNvSpPr txBox="1"/>
          <p:nvPr>
            <p:ph idx="8" type="body"/>
          </p:nvPr>
        </p:nvSpPr>
        <p:spPr>
          <a:xfrm>
            <a:off x="897589" y="4734377"/>
            <a:ext cx="4297680" cy="82296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355" name="Shape 355"/>
        <p:cNvGrpSpPr/>
        <p:nvPr/>
      </p:nvGrpSpPr>
      <p:grpSpPr>
        <a:xfrm>
          <a:off x="0" y="0"/>
          <a:ext cx="0" cy="0"/>
          <a:chOff x="0" y="0"/>
          <a:chExt cx="0" cy="0"/>
        </a:xfrm>
      </p:grpSpPr>
      <p:sp>
        <p:nvSpPr>
          <p:cNvPr id="356" name="Google Shape;356;p38"/>
          <p:cNvSpPr/>
          <p:nvPr/>
        </p:nvSpPr>
        <p:spPr>
          <a:xfrm>
            <a:off x="7243197" y="4554269"/>
            <a:ext cx="3974222" cy="538161"/>
          </a:xfrm>
          <a:prstGeom prst="roundRect">
            <a:avLst>
              <a:gd fmla="val 50000" name="adj"/>
            </a:avLst>
          </a:prstGeom>
          <a:solidFill>
            <a:schemeClr val="accent4">
              <a:alpha val="83529"/>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7" name="Google Shape;357;p38"/>
          <p:cNvSpPr/>
          <p:nvPr/>
        </p:nvSpPr>
        <p:spPr>
          <a:xfrm>
            <a:off x="974582" y="4554269"/>
            <a:ext cx="2960180" cy="538161"/>
          </a:xfrm>
          <a:prstGeom prst="roundRect">
            <a:avLst>
              <a:gd fmla="val 50000" name="adj"/>
            </a:avLst>
          </a:prstGeom>
          <a:solidFill>
            <a:schemeClr val="accent3">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8" name="Google Shape;358;p38"/>
          <p:cNvSpPr/>
          <p:nvPr/>
        </p:nvSpPr>
        <p:spPr>
          <a:xfrm>
            <a:off x="3033393" y="4554269"/>
            <a:ext cx="5100937" cy="538161"/>
          </a:xfrm>
          <a:prstGeom prst="roundRect">
            <a:avLst>
              <a:gd fmla="val 50000" name="adj"/>
            </a:avLst>
          </a:prstGeom>
          <a:solidFill>
            <a:schemeClr val="accent2">
              <a:alpha val="69411"/>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359" name="Google Shape;359;p3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60" name="Google Shape;360;p3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361" name="Google Shape;361;p38"/>
          <p:cNvSpPr txBox="1"/>
          <p:nvPr>
            <p:ph idx="2" type="body"/>
          </p:nvPr>
        </p:nvSpPr>
        <p:spPr>
          <a:xfrm>
            <a:off x="609750" y="2385825"/>
            <a:ext cx="103089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362" name="Shape 362"/>
        <p:cNvGrpSpPr/>
        <p:nvPr/>
      </p:nvGrpSpPr>
      <p:grpSpPr>
        <a:xfrm>
          <a:off x="0" y="0"/>
          <a:ext cx="0" cy="0"/>
          <a:chOff x="0" y="0"/>
          <a:chExt cx="0" cy="0"/>
        </a:xfrm>
      </p:grpSpPr>
      <p:sp>
        <p:nvSpPr>
          <p:cNvPr id="363" name="Google Shape;363;p39"/>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4" name="Google Shape;364;p39"/>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5" name="Google Shape;365;p39"/>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66" name="Google Shape;366;p39"/>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67" name="Google Shape;367;p39"/>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68" name="Google Shape;368;p39"/>
          <p:cNvSpPr/>
          <p:nvPr>
            <p:ph idx="5" type="pic"/>
          </p:nvPr>
        </p:nvSpPr>
        <p:spPr>
          <a:xfrm>
            <a:off x="2440875" y="2654049"/>
            <a:ext cx="2015400" cy="2015400"/>
          </a:xfrm>
          <a:prstGeom prst="rect">
            <a:avLst/>
          </a:prstGeom>
          <a:solidFill>
            <a:srgbClr val="F2F2F2"/>
          </a:solidFill>
          <a:ln>
            <a:noFill/>
          </a:ln>
        </p:spPr>
      </p:sp>
      <p:sp>
        <p:nvSpPr>
          <p:cNvPr id="369" name="Google Shape;369;p39"/>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70" name="Google Shape;370;p39"/>
          <p:cNvSpPr/>
          <p:nvPr>
            <p:ph idx="6" type="pic"/>
          </p:nvPr>
        </p:nvSpPr>
        <p:spPr>
          <a:xfrm>
            <a:off x="8367113" y="2654049"/>
            <a:ext cx="2015400" cy="2015400"/>
          </a:xfrm>
          <a:prstGeom prst="rect">
            <a:avLst/>
          </a:prstGeom>
          <a:solidFill>
            <a:srgbClr val="F2F2F2"/>
          </a:solidFill>
          <a:ln>
            <a:noFill/>
          </a:ln>
        </p:spPr>
      </p:sp>
      <p:sp>
        <p:nvSpPr>
          <p:cNvPr id="371" name="Google Shape;371;p3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72" name="Google Shape;372;p39"/>
          <p:cNvSpPr txBox="1"/>
          <p:nvPr>
            <p:ph idx="7"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373" name="Shape 373"/>
        <p:cNvGrpSpPr/>
        <p:nvPr/>
      </p:nvGrpSpPr>
      <p:grpSpPr>
        <a:xfrm>
          <a:off x="0" y="0"/>
          <a:ext cx="0" cy="0"/>
          <a:chOff x="0" y="0"/>
          <a:chExt cx="0" cy="0"/>
        </a:xfrm>
      </p:grpSpPr>
      <p:sp>
        <p:nvSpPr>
          <p:cNvPr id="374" name="Google Shape;374;p40"/>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5" name="Google Shape;375;p40"/>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6" name="Google Shape;376;p40"/>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7" name="Google Shape;377;p40"/>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78" name="Google Shape;378;p40"/>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379" name="Google Shape;379;p40"/>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380" name="Google Shape;380;p40"/>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1" name="Google Shape;381;p40"/>
          <p:cNvSpPr/>
          <p:nvPr>
            <p:ph idx="7" type="pic"/>
          </p:nvPr>
        </p:nvSpPr>
        <p:spPr>
          <a:xfrm>
            <a:off x="1711670" y="2790201"/>
            <a:ext cx="1833000" cy="1833000"/>
          </a:xfrm>
          <a:prstGeom prst="rect">
            <a:avLst/>
          </a:prstGeom>
          <a:solidFill>
            <a:srgbClr val="F2F2F2"/>
          </a:solidFill>
          <a:ln>
            <a:noFill/>
          </a:ln>
        </p:spPr>
      </p:sp>
      <p:sp>
        <p:nvSpPr>
          <p:cNvPr id="382" name="Google Shape;382;p40"/>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3" name="Google Shape;383;p40"/>
          <p:cNvSpPr/>
          <p:nvPr>
            <p:ph idx="8" type="pic"/>
          </p:nvPr>
        </p:nvSpPr>
        <p:spPr>
          <a:xfrm>
            <a:off x="5461867" y="2790201"/>
            <a:ext cx="1833000" cy="1833000"/>
          </a:xfrm>
          <a:prstGeom prst="rect">
            <a:avLst/>
          </a:prstGeom>
          <a:solidFill>
            <a:srgbClr val="F2F2F2"/>
          </a:solidFill>
          <a:ln>
            <a:noFill/>
          </a:ln>
        </p:spPr>
      </p:sp>
      <p:sp>
        <p:nvSpPr>
          <p:cNvPr id="384" name="Google Shape;384;p40"/>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85" name="Google Shape;385;p40"/>
          <p:cNvSpPr/>
          <p:nvPr>
            <p:ph idx="9" type="pic"/>
          </p:nvPr>
        </p:nvSpPr>
        <p:spPr>
          <a:xfrm>
            <a:off x="9258364" y="2790201"/>
            <a:ext cx="1833000" cy="1833000"/>
          </a:xfrm>
          <a:prstGeom prst="rect">
            <a:avLst/>
          </a:prstGeom>
          <a:solidFill>
            <a:srgbClr val="F2F2F2"/>
          </a:solidFill>
          <a:ln>
            <a:noFill/>
          </a:ln>
        </p:spPr>
      </p:sp>
      <p:sp>
        <p:nvSpPr>
          <p:cNvPr id="386" name="Google Shape;386;p4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87" name="Google Shape;387;p40"/>
          <p:cNvSpPr txBox="1"/>
          <p:nvPr>
            <p:ph idx="13"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37" name="Shape 37"/>
        <p:cNvGrpSpPr/>
        <p:nvPr/>
      </p:nvGrpSpPr>
      <p:grpSpPr>
        <a:xfrm>
          <a:off x="0" y="0"/>
          <a:ext cx="0" cy="0"/>
          <a:chOff x="0" y="0"/>
          <a:chExt cx="0" cy="0"/>
        </a:xfrm>
      </p:grpSpPr>
      <p:sp>
        <p:nvSpPr>
          <p:cNvPr id="38" name="Google Shape;38;p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ExtraBold"/>
              <a:buNone/>
              <a:defRPr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ExtraBold"/>
              <a:buNone/>
              <a:defRPr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39" name="Google Shape;39;p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0" name="Google Shape;40;p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p:cSld name="Title Page">
    <p:spTree>
      <p:nvGrpSpPr>
        <p:cNvPr id="393" name="Shape 393"/>
        <p:cNvGrpSpPr/>
        <p:nvPr/>
      </p:nvGrpSpPr>
      <p:grpSpPr>
        <a:xfrm>
          <a:off x="0" y="0"/>
          <a:ext cx="0" cy="0"/>
          <a:chOff x="0" y="0"/>
          <a:chExt cx="0" cy="0"/>
        </a:xfrm>
      </p:grpSpPr>
      <p:sp>
        <p:nvSpPr>
          <p:cNvPr id="394" name="Google Shape;394;p42"/>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395" name="Google Shape;395;p42"/>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396" name="Google Shape;396;p42"/>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397" name="Google Shape;397;p42"/>
          <p:cNvSpPr/>
          <p:nvPr>
            <p:ph idx="2" type="pic"/>
          </p:nvPr>
        </p:nvSpPr>
        <p:spPr>
          <a:xfrm>
            <a:off x="5984925" y="-5178126"/>
            <a:ext cx="11392800" cy="11439600"/>
          </a:xfrm>
          <a:prstGeom prst="pie">
            <a:avLst>
              <a:gd fmla="val 5392891" name="adj1"/>
              <a:gd fmla="val 10798470" name="adj2"/>
            </a:avLst>
          </a:prstGeom>
          <a:noFill/>
          <a:ln>
            <a:noFill/>
          </a:ln>
        </p:spPr>
      </p:sp>
      <p:sp>
        <p:nvSpPr>
          <p:cNvPr id="398" name="Google Shape;398;p42"/>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399" name="Google Shape;399;p42"/>
          <p:cNvSpPr txBox="1"/>
          <p:nvPr>
            <p:ph idx="3" type="body"/>
          </p:nvPr>
        </p:nvSpPr>
        <p:spPr>
          <a:xfrm>
            <a:off x="761400"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age with Client Logo 1">
  <p:cSld name="Title Page_1">
    <p:spTree>
      <p:nvGrpSpPr>
        <p:cNvPr id="400" name="Shape 400"/>
        <p:cNvGrpSpPr/>
        <p:nvPr/>
      </p:nvGrpSpPr>
      <p:grpSpPr>
        <a:xfrm>
          <a:off x="0" y="0"/>
          <a:ext cx="0" cy="0"/>
          <a:chOff x="0" y="0"/>
          <a:chExt cx="0" cy="0"/>
        </a:xfrm>
      </p:grpSpPr>
      <p:sp>
        <p:nvSpPr>
          <p:cNvPr id="401" name="Google Shape;401;p43"/>
          <p:cNvSpPr/>
          <p:nvPr/>
        </p:nvSpPr>
        <p:spPr>
          <a:xfrm>
            <a:off x="0" y="0"/>
            <a:ext cx="12192000" cy="68580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02" name="Google Shape;402;p43"/>
          <p:cNvSpPr/>
          <p:nvPr/>
        </p:nvSpPr>
        <p:spPr>
          <a:xfrm>
            <a:off x="1158950" y="5588175"/>
            <a:ext cx="5166415" cy="1429888"/>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noFill/>
          <a:ln cap="flat" cmpd="sng" w="12700">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403" name="Google Shape;403;p43"/>
          <p:cNvSpPr/>
          <p:nvPr/>
        </p:nvSpPr>
        <p:spPr>
          <a:xfrm>
            <a:off x="1445975" y="5708949"/>
            <a:ext cx="4592368" cy="1161184"/>
          </a:xfrm>
          <a:custGeom>
            <a:rect b="b" l="l" r="r" t="t"/>
            <a:pathLst>
              <a:path extrusionOk="0" h="1279542" w="4100329">
                <a:moveTo>
                  <a:pt x="2050164" y="0"/>
                </a:moveTo>
                <a:cubicBezTo>
                  <a:pt x="2918149" y="0"/>
                  <a:pt x="3673147" y="483753"/>
                  <a:pt x="4060256" y="1196357"/>
                </a:cubicBezTo>
                <a:lnTo>
                  <a:pt x="4100329" y="1279542"/>
                </a:lnTo>
                <a:lnTo>
                  <a:pt x="0" y="1279542"/>
                </a:lnTo>
                <a:lnTo>
                  <a:pt x="40072" y="1196357"/>
                </a:lnTo>
                <a:cubicBezTo>
                  <a:pt x="427182" y="483753"/>
                  <a:pt x="1182180" y="0"/>
                  <a:pt x="2050164" y="0"/>
                </a:cubicBezTo>
                <a:close/>
              </a:path>
            </a:pathLst>
          </a:cu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pic>
        <p:nvPicPr>
          <p:cNvPr id="404" name="Google Shape;404;p43"/>
          <p:cNvPicPr preferRelativeResize="0"/>
          <p:nvPr/>
        </p:nvPicPr>
        <p:blipFill rotWithShape="1">
          <a:blip r:embed="rId2">
            <a:alphaModFix amt="20000"/>
          </a:blip>
          <a:srcRect b="0" l="0" r="0" t="31520"/>
          <a:stretch/>
        </p:blipFill>
        <p:spPr>
          <a:xfrm>
            <a:off x="4527525" y="0"/>
            <a:ext cx="3750350" cy="4696125"/>
          </a:xfrm>
          <a:prstGeom prst="rect">
            <a:avLst/>
          </a:prstGeom>
          <a:noFill/>
          <a:ln>
            <a:noFill/>
          </a:ln>
        </p:spPr>
      </p:pic>
      <p:pic>
        <p:nvPicPr>
          <p:cNvPr id="405" name="Google Shape;405;p43"/>
          <p:cNvPicPr preferRelativeResize="0"/>
          <p:nvPr/>
        </p:nvPicPr>
        <p:blipFill rotWithShape="1">
          <a:blip r:embed="rId3">
            <a:alphaModFix/>
          </a:blip>
          <a:srcRect b="0" l="0" r="0" t="0"/>
          <a:stretch/>
        </p:blipFill>
        <p:spPr>
          <a:xfrm>
            <a:off x="381450" y="501021"/>
            <a:ext cx="2241225" cy="1067250"/>
          </a:xfrm>
          <a:prstGeom prst="rect">
            <a:avLst/>
          </a:prstGeom>
          <a:noFill/>
          <a:ln>
            <a:noFill/>
          </a:ln>
        </p:spPr>
      </p:pic>
      <p:sp>
        <p:nvSpPr>
          <p:cNvPr id="406" name="Google Shape;406;p43"/>
          <p:cNvSpPr/>
          <p:nvPr>
            <p:ph idx="2" type="pic"/>
          </p:nvPr>
        </p:nvSpPr>
        <p:spPr>
          <a:xfrm>
            <a:off x="5984925" y="-5178126"/>
            <a:ext cx="11392800" cy="11439600"/>
          </a:xfrm>
          <a:prstGeom prst="pie">
            <a:avLst>
              <a:gd fmla="val 5392891" name="adj1"/>
              <a:gd fmla="val 10798470" name="adj2"/>
            </a:avLst>
          </a:prstGeom>
          <a:noFill/>
          <a:ln>
            <a:noFill/>
          </a:ln>
        </p:spPr>
      </p:sp>
      <p:sp>
        <p:nvSpPr>
          <p:cNvPr id="407" name="Google Shape;407;p43"/>
          <p:cNvSpPr txBox="1"/>
          <p:nvPr>
            <p:ph idx="1" type="body"/>
          </p:nvPr>
        </p:nvSpPr>
        <p:spPr>
          <a:xfrm>
            <a:off x="651308" y="2436936"/>
            <a:ext cx="4659300" cy="1197300"/>
          </a:xfrm>
          <a:prstGeom prst="rect">
            <a:avLst/>
          </a:prstGeom>
          <a:noFill/>
          <a:ln>
            <a:noFill/>
          </a:ln>
        </p:spPr>
        <p:txBody>
          <a:bodyPr anchorCtr="0" anchor="ctr" bIns="45700" lIns="91425" spcFirstLastPara="1" rIns="0" wrap="square" tIns="45700">
            <a:noAutofit/>
          </a:bodyPr>
          <a:lstStyle>
            <a:lvl1pPr indent="-228600" lvl="0" marL="457200" marR="0" rtl="0" algn="l">
              <a:lnSpc>
                <a:spcPct val="100000"/>
              </a:lnSpc>
              <a:spcBef>
                <a:spcPts val="0"/>
              </a:spcBef>
              <a:spcAft>
                <a:spcPts val="0"/>
              </a:spcAft>
              <a:buClr>
                <a:schemeClr val="lt2"/>
              </a:buClr>
              <a:buSzPts val="4800"/>
              <a:buFont typeface="DM Serif Display"/>
              <a:buNone/>
              <a:defRPr b="0" i="0" sz="4800" u="none" cap="none" strike="noStrike">
                <a:solidFill>
                  <a:schemeClr val="lt2"/>
                </a:solidFill>
                <a:latin typeface="DM Serif Display"/>
                <a:ea typeface="DM Serif Display"/>
                <a:cs typeface="DM Serif Display"/>
                <a:sym typeface="DM Serif Display"/>
              </a:defRPr>
            </a:lvl1pPr>
            <a:lvl2pPr indent="-228600" lvl="1" marL="914400" marR="0" rtl="0" algn="r">
              <a:lnSpc>
                <a:spcPct val="125000"/>
              </a:lnSpc>
              <a:spcBef>
                <a:spcPts val="0"/>
              </a:spcBef>
              <a:spcAft>
                <a:spcPts val="0"/>
              </a:spcAft>
              <a:buClr>
                <a:schemeClr val="lt2"/>
              </a:buClr>
              <a:buSzPts val="1710"/>
              <a:buFont typeface="DM Serif Display"/>
              <a:buNone/>
              <a:defRPr b="0" i="0" sz="1800" u="none" cap="none" strike="noStrike">
                <a:solidFill>
                  <a:schemeClr val="lt2"/>
                </a:solidFill>
                <a:latin typeface="DM Serif Display"/>
                <a:ea typeface="DM Serif Display"/>
                <a:cs typeface="DM Serif Display"/>
                <a:sym typeface="DM Serif Display"/>
              </a:defRPr>
            </a:lvl2pPr>
            <a:lvl3pPr indent="-228600" lvl="2" marL="13716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3pPr>
            <a:lvl4pPr indent="-228600" lvl="3" marL="18288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4pPr>
            <a:lvl5pPr indent="-228600" lvl="4" marL="2286000" marR="0" rtl="0" algn="r">
              <a:lnSpc>
                <a:spcPct val="125000"/>
              </a:lnSpc>
              <a:spcBef>
                <a:spcPts val="0"/>
              </a:spcBef>
              <a:spcAft>
                <a:spcPts val="0"/>
              </a:spcAft>
              <a:buClr>
                <a:schemeClr val="lt2"/>
              </a:buClr>
              <a:buSzPts val="1800"/>
              <a:buFont typeface="DM Serif Display"/>
              <a:buNone/>
              <a:defRPr b="0" i="0" sz="1800" u="none" cap="none" strike="noStrike">
                <a:solidFill>
                  <a:schemeClr val="lt2"/>
                </a:solidFill>
                <a:latin typeface="DM Serif Display"/>
                <a:ea typeface="DM Serif Display"/>
                <a:cs typeface="DM Serif Display"/>
                <a:sym typeface="DM Serif Display"/>
              </a:defRPr>
            </a:lvl5pPr>
            <a:lvl6pPr indent="-342900" lvl="5" marL="27432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6pPr>
            <a:lvl7pPr indent="-342900" lvl="6" marL="32004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7pPr>
            <a:lvl8pPr indent="-342900" lvl="7" marL="36576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8pPr>
            <a:lvl9pPr indent="-342900" lvl="8" marL="4114800" marR="0" rtl="0" algn="l">
              <a:lnSpc>
                <a:spcPct val="90000"/>
              </a:lnSpc>
              <a:spcBef>
                <a:spcPts val="500"/>
              </a:spcBef>
              <a:spcAft>
                <a:spcPts val="0"/>
              </a:spcAft>
              <a:buClr>
                <a:schemeClr val="lt2"/>
              </a:buClr>
              <a:buSzPts val="1800"/>
              <a:buFont typeface="DM Serif Display"/>
              <a:buChar char="•"/>
              <a:defRPr b="0" i="0" sz="1400" u="none" cap="none" strike="noStrike">
                <a:solidFill>
                  <a:schemeClr val="lt2"/>
                </a:solidFill>
                <a:latin typeface="DM Serif Display"/>
                <a:ea typeface="DM Serif Display"/>
                <a:cs typeface="DM Serif Display"/>
                <a:sym typeface="DM Serif Display"/>
              </a:defRPr>
            </a:lvl9pPr>
          </a:lstStyle>
          <a:p/>
        </p:txBody>
      </p:sp>
      <p:sp>
        <p:nvSpPr>
          <p:cNvPr id="408" name="Google Shape;408;p43"/>
          <p:cNvSpPr txBox="1"/>
          <p:nvPr>
            <p:ph idx="3" type="body"/>
          </p:nvPr>
        </p:nvSpPr>
        <p:spPr>
          <a:xfrm>
            <a:off x="743575" y="4296056"/>
            <a:ext cx="6356700" cy="5541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00"/>
              <a:buFont typeface="Plus Jakarta Sans"/>
              <a:buNone/>
              <a:defRPr b="0" i="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845"/>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8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7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600"/>
              <a:buFont typeface="Plus Jakarta Sans"/>
              <a:buNone/>
              <a:defRPr b="0" i="0" sz="1200" u="none" cap="none" strike="noStrike">
                <a:solidFill>
                  <a:schemeClr val="l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lt2"/>
              </a:buClr>
              <a:buSzPts val="1600"/>
              <a:buFont typeface="Plus Jakarta Sans"/>
              <a:buChar char="•"/>
              <a:defRPr b="0" i="0" sz="12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409" name="Google Shape;409;p43"/>
          <p:cNvSpPr/>
          <p:nvPr>
            <p:ph idx="4" type="pic"/>
          </p:nvPr>
        </p:nvSpPr>
        <p:spPr>
          <a:xfrm>
            <a:off x="2237450" y="6024600"/>
            <a:ext cx="3070200" cy="642900"/>
          </a:xfrm>
          <a:prstGeom prst="rect">
            <a:avLst/>
          </a:prstGeom>
          <a:noFill/>
          <a:ln>
            <a:noFill/>
          </a:ln>
        </p:spPr>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p:cSld name="Title subhead body">
    <p:spTree>
      <p:nvGrpSpPr>
        <p:cNvPr id="410" name="Shape 410"/>
        <p:cNvGrpSpPr/>
        <p:nvPr/>
      </p:nvGrpSpPr>
      <p:grpSpPr>
        <a:xfrm>
          <a:off x="0" y="0"/>
          <a:ext cx="0" cy="0"/>
          <a:chOff x="0" y="0"/>
          <a:chExt cx="0" cy="0"/>
        </a:xfrm>
      </p:grpSpPr>
      <p:sp>
        <p:nvSpPr>
          <p:cNvPr id="411" name="Google Shape;411;p44"/>
          <p:cNvSpPr txBox="1"/>
          <p:nvPr>
            <p:ph type="title"/>
          </p:nvPr>
        </p:nvSpPr>
        <p:spPr>
          <a:xfrm>
            <a:off x="740664" y="65925"/>
            <a:ext cx="106290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2" name="Google Shape;412;p44"/>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3" name="Google Shape;413;p44"/>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14" name="Google Shape;414;p44"/>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5" name="Google Shape;415;p44"/>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no corner">
  <p:cSld name="Title Subhead body no corner">
    <p:bg>
      <p:bgPr>
        <a:solidFill>
          <a:schemeClr val="lt2"/>
        </a:solidFill>
      </p:bgPr>
    </p:bg>
    <p:spTree>
      <p:nvGrpSpPr>
        <p:cNvPr id="416" name="Shape 416"/>
        <p:cNvGrpSpPr/>
        <p:nvPr/>
      </p:nvGrpSpPr>
      <p:grpSpPr>
        <a:xfrm>
          <a:off x="0" y="0"/>
          <a:ext cx="0" cy="0"/>
          <a:chOff x="0" y="0"/>
          <a:chExt cx="0" cy="0"/>
        </a:xfrm>
      </p:grpSpPr>
      <p:sp>
        <p:nvSpPr>
          <p:cNvPr id="417" name="Google Shape;417;p45"/>
          <p:cNvSpPr txBox="1"/>
          <p:nvPr>
            <p:ph type="title"/>
          </p:nvPr>
        </p:nvSpPr>
        <p:spPr>
          <a:xfrm>
            <a:off x="740664" y="65925"/>
            <a:ext cx="106797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18" name="Google Shape;418;p45"/>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19" name="Google Shape;419;p45"/>
          <p:cNvSpPr txBox="1"/>
          <p:nvPr>
            <p:ph idx="2" type="body"/>
          </p:nvPr>
        </p:nvSpPr>
        <p:spPr>
          <a:xfrm>
            <a:off x="609750" y="2385835"/>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20" name="Shape 420"/>
        <p:cNvGrpSpPr/>
        <p:nvPr/>
      </p:nvGrpSpPr>
      <p:grpSpPr>
        <a:xfrm>
          <a:off x="0" y="0"/>
          <a:ext cx="0" cy="0"/>
          <a:chOff x="0" y="0"/>
          <a:chExt cx="0" cy="0"/>
        </a:xfrm>
      </p:grpSpPr>
      <p:sp>
        <p:nvSpPr>
          <p:cNvPr id="421" name="Google Shape;421;p4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2" name="Google Shape;422;p4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23" name="Google Shape;423;p4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24" name="Google Shape;424;p4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25" name="Google Shape;425;p4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26" name="Google Shape;426;p4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27" name="Google Shape;427;p4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8" name="Google Shape;428;p4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29" name="Google Shape;429;p4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30" name="Google Shape;430;p4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1" name="Google Shape;431;p4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432" name="Google Shape;432;p4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33" name="Google Shape;433;p4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434" name="Google Shape;434;p46"/>
          <p:cNvSpPr/>
          <p:nvPr>
            <p:ph idx="14" type="pic"/>
          </p:nvPr>
        </p:nvSpPr>
        <p:spPr>
          <a:xfrm>
            <a:off x="10686767" y="2650009"/>
            <a:ext cx="365700" cy="365700"/>
          </a:xfrm>
          <a:prstGeom prst="rect">
            <a:avLst/>
          </a:prstGeom>
          <a:noFill/>
          <a:ln>
            <a:noFill/>
          </a:ln>
        </p:spPr>
      </p:sp>
      <p:sp>
        <p:nvSpPr>
          <p:cNvPr id="435" name="Google Shape;435;p46"/>
          <p:cNvSpPr/>
          <p:nvPr>
            <p:ph idx="15" type="pic"/>
          </p:nvPr>
        </p:nvSpPr>
        <p:spPr>
          <a:xfrm>
            <a:off x="1726129" y="2650009"/>
            <a:ext cx="365700" cy="365700"/>
          </a:xfrm>
          <a:prstGeom prst="rect">
            <a:avLst/>
          </a:prstGeom>
          <a:noFill/>
          <a:ln>
            <a:noFill/>
          </a:ln>
        </p:spPr>
      </p:sp>
      <p:sp>
        <p:nvSpPr>
          <p:cNvPr id="436" name="Google Shape;436;p4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37" name="Google Shape;437;p4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438" name="Shape 438"/>
        <p:cNvGrpSpPr/>
        <p:nvPr/>
      </p:nvGrpSpPr>
      <p:grpSpPr>
        <a:xfrm>
          <a:off x="0" y="0"/>
          <a:ext cx="0" cy="0"/>
          <a:chOff x="0" y="0"/>
          <a:chExt cx="0" cy="0"/>
        </a:xfrm>
      </p:grpSpPr>
      <p:sp>
        <p:nvSpPr>
          <p:cNvPr id="439" name="Google Shape;439;p4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0" name="Google Shape;440;p4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441" name="Google Shape;441;p47"/>
          <p:cNvSpPr/>
          <p:nvPr>
            <p:ph idx="2" type="pic"/>
          </p:nvPr>
        </p:nvSpPr>
        <p:spPr>
          <a:xfrm flipH="1">
            <a:off x="6458875" y="416100"/>
            <a:ext cx="5733300" cy="6025800"/>
          </a:xfrm>
          <a:prstGeom prst="flowChartDelay">
            <a:avLst/>
          </a:prstGeom>
          <a:noFill/>
          <a:ln>
            <a:noFill/>
          </a:ln>
        </p:spPr>
      </p:sp>
      <p:sp>
        <p:nvSpPr>
          <p:cNvPr id="442" name="Google Shape;442;p47"/>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299085" lvl="1" marL="914400" marR="0" rtl="0" algn="l">
              <a:lnSpc>
                <a:spcPct val="125000"/>
              </a:lnSpc>
              <a:spcBef>
                <a:spcPts val="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43" name="Google Shape;443;p4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44" name="Google Shape;444;p47"/>
          <p:cNvSpPr txBox="1"/>
          <p:nvPr>
            <p:ph idx="3"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99085" lvl="1" marL="914400" marR="0" rtl="0" algn="l">
              <a:lnSpc>
                <a:spcPct val="125000"/>
              </a:lnSpc>
              <a:spcBef>
                <a:spcPts val="600"/>
              </a:spcBef>
              <a:spcAft>
                <a:spcPts val="0"/>
              </a:spcAft>
              <a:buClr>
                <a:schemeClr val="accent2"/>
              </a:buClr>
              <a:buSzPts val="11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445" name="Shape 445"/>
        <p:cNvGrpSpPr/>
        <p:nvPr/>
      </p:nvGrpSpPr>
      <p:grpSpPr>
        <a:xfrm>
          <a:off x="0" y="0"/>
          <a:ext cx="0" cy="0"/>
          <a:chOff x="0" y="0"/>
          <a:chExt cx="0" cy="0"/>
        </a:xfrm>
      </p:grpSpPr>
      <p:sp>
        <p:nvSpPr>
          <p:cNvPr id="446" name="Google Shape;446;p4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47" name="Google Shape;447;p4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448" name="Google Shape;448;p4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449" name="Google Shape;449;p48"/>
          <p:cNvSpPr txBox="1"/>
          <p:nvPr>
            <p:ph idx="1" type="body"/>
          </p:nvPr>
        </p:nvSpPr>
        <p:spPr>
          <a:xfrm>
            <a:off x="616640" y="2385835"/>
            <a:ext cx="52503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0" name="Google Shape;450;p48"/>
          <p:cNvSpPr txBox="1"/>
          <p:nvPr>
            <p:ph idx="2" type="body"/>
          </p:nvPr>
        </p:nvSpPr>
        <p:spPr>
          <a:xfrm>
            <a:off x="616639" y="1472184"/>
            <a:ext cx="54795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51" name="Google Shape;451;p4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452" name="Google Shape;452;p4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453" name="Google Shape;453;p48"/>
          <p:cNvSpPr/>
          <p:nvPr>
            <p:ph idx="3" type="pic"/>
          </p:nvPr>
        </p:nvSpPr>
        <p:spPr>
          <a:xfrm>
            <a:off x="5976150" y="1872375"/>
            <a:ext cx="5027700" cy="3261900"/>
          </a:xfrm>
          <a:prstGeom prst="rect">
            <a:avLst/>
          </a:prstGeom>
          <a:solidFill>
            <a:srgbClr val="F2F2F2"/>
          </a:solidFill>
          <a:ln>
            <a:noFill/>
          </a:ln>
        </p:spPr>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454" name="Shape 454"/>
        <p:cNvGrpSpPr/>
        <p:nvPr/>
      </p:nvGrpSpPr>
      <p:grpSpPr>
        <a:xfrm>
          <a:off x="0" y="0"/>
          <a:ext cx="0" cy="0"/>
          <a:chOff x="0" y="0"/>
          <a:chExt cx="0" cy="0"/>
        </a:xfrm>
      </p:grpSpPr>
      <p:sp>
        <p:nvSpPr>
          <p:cNvPr id="455" name="Google Shape;455;p4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6" name="Google Shape;456;p4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57" name="Google Shape;457;p49"/>
          <p:cNvSpPr txBox="1"/>
          <p:nvPr>
            <p:ph idx="1" type="body"/>
          </p:nvPr>
        </p:nvSpPr>
        <p:spPr>
          <a:xfrm>
            <a:off x="1516514" y="2452118"/>
            <a:ext cx="2886300" cy="18234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8" name="Google Shape;458;p49"/>
          <p:cNvSpPr txBox="1"/>
          <p:nvPr>
            <p:ph idx="2" type="body"/>
          </p:nvPr>
        </p:nvSpPr>
        <p:spPr>
          <a:xfrm>
            <a:off x="1519939" y="4059002"/>
            <a:ext cx="2882700" cy="17652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459" name="Google Shape;459;p4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0" name="Google Shape;460;p4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1" name="Google Shape;461;p4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2" name="Google Shape;462;p4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3" name="Google Shape;463;p4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4" name="Google Shape;464;p4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465" name="Google Shape;465;p49"/>
          <p:cNvSpPr/>
          <p:nvPr>
            <p:ph idx="9" type="pic"/>
          </p:nvPr>
        </p:nvSpPr>
        <p:spPr>
          <a:xfrm>
            <a:off x="5723645" y="2364629"/>
            <a:ext cx="1005900" cy="1005900"/>
          </a:xfrm>
          <a:prstGeom prst="rect">
            <a:avLst/>
          </a:prstGeom>
          <a:noFill/>
          <a:ln>
            <a:noFill/>
          </a:ln>
        </p:spPr>
      </p:sp>
      <p:sp>
        <p:nvSpPr>
          <p:cNvPr id="466" name="Google Shape;466;p49"/>
          <p:cNvSpPr/>
          <p:nvPr>
            <p:ph idx="13" type="pic"/>
          </p:nvPr>
        </p:nvSpPr>
        <p:spPr>
          <a:xfrm>
            <a:off x="5723645" y="3731213"/>
            <a:ext cx="1005900" cy="1005900"/>
          </a:xfrm>
          <a:prstGeom prst="rect">
            <a:avLst/>
          </a:prstGeom>
          <a:noFill/>
          <a:ln>
            <a:noFill/>
          </a:ln>
        </p:spPr>
      </p:sp>
      <p:sp>
        <p:nvSpPr>
          <p:cNvPr id="467" name="Google Shape;467;p49"/>
          <p:cNvSpPr/>
          <p:nvPr>
            <p:ph idx="14" type="pic"/>
          </p:nvPr>
        </p:nvSpPr>
        <p:spPr>
          <a:xfrm>
            <a:off x="5726372" y="5097797"/>
            <a:ext cx="1005900" cy="1005900"/>
          </a:xfrm>
          <a:prstGeom prst="rect">
            <a:avLst/>
          </a:prstGeom>
          <a:noFill/>
          <a:ln>
            <a:noFill/>
          </a:ln>
        </p:spPr>
      </p:sp>
      <p:sp>
        <p:nvSpPr>
          <p:cNvPr id="468" name="Google Shape;468;p49"/>
          <p:cNvSpPr txBox="1"/>
          <p:nvPr>
            <p:ph idx="15"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69" name="Google Shape;469;p4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470" name="Shape 470"/>
        <p:cNvGrpSpPr/>
        <p:nvPr/>
      </p:nvGrpSpPr>
      <p:grpSpPr>
        <a:xfrm>
          <a:off x="0" y="0"/>
          <a:ext cx="0" cy="0"/>
          <a:chOff x="0" y="0"/>
          <a:chExt cx="0" cy="0"/>
        </a:xfrm>
      </p:grpSpPr>
      <p:sp>
        <p:nvSpPr>
          <p:cNvPr id="471" name="Google Shape;471;p50"/>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2" name="Google Shape;472;p5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Circle">
  <p:cSld name="3_Custom Layout 1 Circle">
    <p:spTree>
      <p:nvGrpSpPr>
        <p:cNvPr id="473" name="Shape 473"/>
        <p:cNvGrpSpPr/>
        <p:nvPr/>
      </p:nvGrpSpPr>
      <p:grpSpPr>
        <a:xfrm>
          <a:off x="0" y="0"/>
          <a:ext cx="0" cy="0"/>
          <a:chOff x="0" y="0"/>
          <a:chExt cx="0" cy="0"/>
        </a:xfrm>
      </p:grpSpPr>
      <p:sp>
        <p:nvSpPr>
          <p:cNvPr id="474" name="Google Shape;474;p51"/>
          <p:cNvSpPr/>
          <p:nvPr/>
        </p:nvSpPr>
        <p:spPr>
          <a:xfrm flipH="1" rot="10800000">
            <a:off x="559066" y="2440497"/>
            <a:ext cx="3596100" cy="35961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475" name="Google Shape;475;p51"/>
          <p:cNvSpPr txBox="1"/>
          <p:nvPr>
            <p:ph idx="1" type="body"/>
          </p:nvPr>
        </p:nvSpPr>
        <p:spPr>
          <a:xfrm>
            <a:off x="5117061" y="2487350"/>
            <a:ext cx="6247800" cy="3208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52425" lvl="1" marL="914400" marR="0" rtl="0" algn="l">
              <a:lnSpc>
                <a:spcPct val="100000"/>
              </a:lnSpc>
              <a:spcBef>
                <a:spcPts val="600"/>
              </a:spcBef>
              <a:spcAft>
                <a:spcPts val="0"/>
              </a:spcAft>
              <a:buClr>
                <a:schemeClr val="dk1"/>
              </a:buClr>
              <a:buSzPts val="1950"/>
              <a:buFont typeface="Plus Jakarta Sans"/>
              <a:buChar char="•"/>
              <a:defRPr i="0" sz="1300" u="none" cap="none" strike="noStrike">
                <a:solidFill>
                  <a:schemeClr val="dk1"/>
                </a:solidFill>
                <a:latin typeface="Plus Jakarta Sans"/>
                <a:ea typeface="Plus Jakarta Sans"/>
                <a:cs typeface="Plus Jakarta Sans"/>
                <a:sym typeface="Plus Jakarta Sans"/>
              </a:defRPr>
            </a:lvl2pPr>
            <a:lvl3pPr indent="-377189" lvl="2" marL="13716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3pPr>
            <a:lvl4pPr indent="-377189" lvl="3" marL="18288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4pPr>
            <a:lvl5pPr indent="-377189" lvl="4" marL="2286000" marR="0" rtl="0" algn="l">
              <a:lnSpc>
                <a:spcPct val="100000"/>
              </a:lnSpc>
              <a:spcBef>
                <a:spcPts val="600"/>
              </a:spcBef>
              <a:spcAft>
                <a:spcPts val="0"/>
              </a:spcAft>
              <a:buClr>
                <a:schemeClr val="dk1"/>
              </a:buClr>
              <a:buSzPts val="2340"/>
              <a:buFont typeface="Plus Jakarta Sans"/>
              <a:buChar char="•"/>
              <a:defRPr i="0" sz="1300" u="none" cap="none" strike="noStrike">
                <a:solidFill>
                  <a:schemeClr val="dk1"/>
                </a:solidFill>
                <a:latin typeface="Plus Jakarta Sans"/>
                <a:ea typeface="Plus Jakarta Sans"/>
                <a:cs typeface="Plus Jakarta Sans"/>
                <a:sym typeface="Plus Jakarta Sans"/>
              </a:defRPr>
            </a:lvl5pPr>
            <a:lvl6pPr indent="-228600" lvl="5" marL="2743200" marR="0" rtl="0" algn="l">
              <a:lnSpc>
                <a:spcPct val="100000"/>
              </a:lnSpc>
              <a:spcBef>
                <a:spcPts val="60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Clr>
                <a:schemeClr val="dk1"/>
              </a:buClr>
              <a:buSzPts val="1400"/>
              <a:buFont typeface="Plus Jakarta Sans"/>
              <a:buNone/>
              <a:defRPr i="0" sz="1400" u="none" cap="none" strike="noStrike">
                <a:solidFill>
                  <a:schemeClr val="dk1"/>
                </a:solidFill>
                <a:latin typeface="Plus Jakarta Sans"/>
                <a:ea typeface="Plus Jakarta Sans"/>
                <a:cs typeface="Plus Jakarta Sans"/>
                <a:sym typeface="Plus Jakarta Sans"/>
              </a:defRPr>
            </a:lvl9pPr>
          </a:lstStyle>
          <a:p/>
        </p:txBody>
      </p:sp>
      <p:sp>
        <p:nvSpPr>
          <p:cNvPr id="476" name="Google Shape;476;p51"/>
          <p:cNvSpPr/>
          <p:nvPr>
            <p:ph idx="2" type="pic"/>
          </p:nvPr>
        </p:nvSpPr>
        <p:spPr>
          <a:xfrm>
            <a:off x="1520815" y="2822850"/>
            <a:ext cx="2831400" cy="2831100"/>
          </a:xfrm>
          <a:prstGeom prst="rect">
            <a:avLst/>
          </a:prstGeom>
          <a:solidFill>
            <a:srgbClr val="F2F2F2"/>
          </a:solidFill>
          <a:ln>
            <a:noFill/>
          </a:ln>
        </p:spPr>
      </p:sp>
      <p:sp>
        <p:nvSpPr>
          <p:cNvPr id="477" name="Google Shape;477;p51"/>
          <p:cNvSpPr txBox="1"/>
          <p:nvPr>
            <p:ph idx="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78" name="Google Shape;478;p5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and Four Icons">
  <p:cSld name="Title Subtitle and Four Icons">
    <p:spTree>
      <p:nvGrpSpPr>
        <p:cNvPr id="41" name="Shape 41"/>
        <p:cNvGrpSpPr/>
        <p:nvPr/>
      </p:nvGrpSpPr>
      <p:grpSpPr>
        <a:xfrm>
          <a:off x="0" y="0"/>
          <a:ext cx="0" cy="0"/>
          <a:chOff x="0" y="0"/>
          <a:chExt cx="0" cy="0"/>
        </a:xfrm>
      </p:grpSpPr>
      <p:sp>
        <p:nvSpPr>
          <p:cNvPr id="42" name="Google Shape;42;p6"/>
          <p:cNvSpPr txBox="1"/>
          <p:nvPr>
            <p:ph idx="1" type="body"/>
          </p:nvPr>
        </p:nvSpPr>
        <p:spPr>
          <a:xfrm>
            <a:off x="3573255"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3" name="Google Shape;43;p6"/>
          <p:cNvSpPr txBox="1"/>
          <p:nvPr>
            <p:ph idx="2" type="body"/>
          </p:nvPr>
        </p:nvSpPr>
        <p:spPr>
          <a:xfrm>
            <a:off x="723134"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cxnSp>
        <p:nvCxnSpPr>
          <p:cNvPr id="44" name="Google Shape;44;p6"/>
          <p:cNvCxnSpPr/>
          <p:nvPr/>
        </p:nvCxnSpPr>
        <p:spPr>
          <a:xfrm>
            <a:off x="3280953" y="2479193"/>
            <a:ext cx="0" cy="3317400"/>
          </a:xfrm>
          <a:prstGeom prst="straightConnector1">
            <a:avLst/>
          </a:prstGeom>
          <a:noFill/>
          <a:ln cap="flat" cmpd="sng" w="9525">
            <a:solidFill>
              <a:schemeClr val="accent6"/>
            </a:solidFill>
            <a:prstDash val="solid"/>
            <a:miter lim="800000"/>
            <a:headEnd len="sm" w="sm" type="none"/>
            <a:tailEnd len="sm" w="sm" type="none"/>
          </a:ln>
        </p:spPr>
      </p:cxnSp>
      <p:cxnSp>
        <p:nvCxnSpPr>
          <p:cNvPr id="45" name="Google Shape;45;p6"/>
          <p:cNvCxnSpPr/>
          <p:nvPr/>
        </p:nvCxnSpPr>
        <p:spPr>
          <a:xfrm>
            <a:off x="6234621"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46" name="Google Shape;46;p6"/>
          <p:cNvSpPr txBox="1"/>
          <p:nvPr>
            <p:ph idx="3" type="body"/>
          </p:nvPr>
        </p:nvSpPr>
        <p:spPr>
          <a:xfrm>
            <a:off x="6521673"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47" name="Google Shape;47;p6"/>
          <p:cNvSpPr/>
          <p:nvPr>
            <p:ph idx="4" type="pic"/>
          </p:nvPr>
        </p:nvSpPr>
        <p:spPr>
          <a:xfrm>
            <a:off x="4468758" y="2650009"/>
            <a:ext cx="365700" cy="365700"/>
          </a:xfrm>
          <a:prstGeom prst="rect">
            <a:avLst/>
          </a:prstGeom>
          <a:noFill/>
          <a:ln cap="flat" cmpd="sng" w="9525">
            <a:solidFill>
              <a:schemeClr val="accent6"/>
            </a:solidFill>
            <a:prstDash val="solid"/>
            <a:round/>
            <a:headEnd len="sm" w="sm" type="none"/>
            <a:tailEnd len="sm" w="sm" type="none"/>
          </a:ln>
        </p:spPr>
      </p:sp>
      <p:sp>
        <p:nvSpPr>
          <p:cNvPr id="48" name="Google Shape;48;p6"/>
          <p:cNvSpPr txBox="1"/>
          <p:nvPr>
            <p:ph idx="5" type="body"/>
          </p:nvPr>
        </p:nvSpPr>
        <p:spPr>
          <a:xfrm>
            <a:off x="357063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 name="Google Shape;49;p6"/>
          <p:cNvSpPr txBox="1"/>
          <p:nvPr>
            <p:ph idx="6" type="body"/>
          </p:nvPr>
        </p:nvSpPr>
        <p:spPr>
          <a:xfrm>
            <a:off x="723134"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 name="Google Shape;50;p6"/>
          <p:cNvSpPr txBox="1"/>
          <p:nvPr>
            <p:ph idx="7" type="body"/>
          </p:nvPr>
        </p:nvSpPr>
        <p:spPr>
          <a:xfrm>
            <a:off x="6524297"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1" name="Google Shape;51;p6"/>
          <p:cNvSpPr txBox="1"/>
          <p:nvPr>
            <p:ph idx="8" type="body"/>
          </p:nvPr>
        </p:nvSpPr>
        <p:spPr>
          <a:xfrm>
            <a:off x="9479280" y="3296085"/>
            <a:ext cx="2371800" cy="261600"/>
          </a:xfrm>
          <a:prstGeom prst="rect">
            <a:avLst/>
          </a:prstGeom>
          <a:noFill/>
          <a:ln>
            <a:noFill/>
          </a:ln>
        </p:spPr>
        <p:txBody>
          <a:bodyPr anchorCtr="0" anchor="t" bIns="45700" lIns="0" spcFirstLastPara="1" rIns="0" wrap="square" tIns="45700">
            <a:noAutofit/>
          </a:bodyPr>
          <a:lstStyle>
            <a:lvl1pPr indent="-228600" lvl="0" marL="457200" marR="0" rtl="0" algn="ctr">
              <a:lnSpc>
                <a:spcPct val="100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228600" lvl="1" marL="914400" marR="0" rtl="0" algn="l">
              <a:lnSpc>
                <a:spcPct val="125000"/>
              </a:lnSpc>
              <a:spcBef>
                <a:spcPts val="120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accent2"/>
              </a:buClr>
              <a:buSzPts val="1600"/>
              <a:buFont typeface="Plus Jakarta Sans"/>
              <a:buNone/>
              <a:defRPr b="0" i="0" sz="1600" u="none" cap="none" strike="noStrike">
                <a:solidFill>
                  <a:schemeClr val="accent2"/>
                </a:solidFill>
                <a:latin typeface="Plus Jakarta Sans Medium"/>
                <a:ea typeface="Plus Jakarta Sans Medium"/>
                <a:cs typeface="Plus Jakarta Sans Medium"/>
                <a:sym typeface="Plus Jakarta Sans Medium"/>
              </a:defRPr>
            </a:lvl3pPr>
            <a:lvl4pPr indent="-330200" lvl="3" marL="18288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4pPr>
            <a:lvl5pPr indent="-330200" lvl="4" marL="2286000" marR="0" rtl="0" algn="l">
              <a:lnSpc>
                <a:spcPct val="125000"/>
              </a:lnSpc>
              <a:spcBef>
                <a:spcPts val="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5pPr>
            <a:lvl6pPr indent="-330200" lvl="5" marL="27432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6pPr>
            <a:lvl7pPr indent="-330200" lvl="6" marL="32004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7pPr>
            <a:lvl8pPr indent="-330200" lvl="7" marL="36576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8pPr>
            <a:lvl9pPr indent="-330200" lvl="8" marL="4114800" marR="0" rtl="0" algn="l">
              <a:lnSpc>
                <a:spcPct val="90000"/>
              </a:lnSpc>
              <a:spcBef>
                <a:spcPts val="500"/>
              </a:spcBef>
              <a:spcAft>
                <a:spcPts val="0"/>
              </a:spcAft>
              <a:buClr>
                <a:schemeClr val="accent2"/>
              </a:buClr>
              <a:buSzPts val="1600"/>
              <a:buFont typeface="Plus Jakarta Sans"/>
              <a:buChar char="•"/>
              <a:defRPr b="0" i="0" sz="1600" u="none" cap="none" strike="noStrike">
                <a:solidFill>
                  <a:schemeClr val="accent2"/>
                </a:solidFill>
                <a:latin typeface="Plus Jakarta Sans Medium"/>
                <a:ea typeface="Plus Jakarta Sans Medium"/>
                <a:cs typeface="Plus Jakarta Sans Medium"/>
                <a:sym typeface="Plus Jakarta Sans Medium"/>
              </a:defRPr>
            </a:lvl9pPr>
          </a:lstStyle>
          <a:p/>
        </p:txBody>
      </p:sp>
      <p:sp>
        <p:nvSpPr>
          <p:cNvPr id="52" name="Google Shape;52;p6"/>
          <p:cNvSpPr txBox="1"/>
          <p:nvPr>
            <p:ph idx="9" type="body"/>
          </p:nvPr>
        </p:nvSpPr>
        <p:spPr>
          <a:xfrm>
            <a:off x="9479280" y="3687084"/>
            <a:ext cx="2371800" cy="1854900"/>
          </a:xfrm>
          <a:prstGeom prst="rect">
            <a:avLst/>
          </a:prstGeom>
          <a:noFill/>
          <a:ln>
            <a:noFill/>
          </a:ln>
        </p:spPr>
        <p:txBody>
          <a:bodyPr anchorCtr="0" anchor="t" bIns="45700" lIns="0" spcFirstLastPara="1" rIns="0" wrap="square" tIns="45700">
            <a:normAutofit/>
          </a:bodyPr>
          <a:lstStyle>
            <a:lvl1pPr indent="-228600" lvl="0" marL="457200" marR="0" rtl="0" algn="ctr">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120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dk1"/>
              </a:buClr>
              <a:buSzPts val="1200"/>
              <a:buFont typeface="Plus Jakarta Sans"/>
              <a:buNone/>
              <a:defRPr b="0" i="0" sz="12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dk1"/>
              </a:buClr>
              <a:buSzPts val="1200"/>
              <a:buFont typeface="Plus Jakarta Sans"/>
              <a:buChar char="•"/>
              <a:defRPr b="0" i="0" sz="1200" u="none" cap="none" strike="noStrike">
                <a:solidFill>
                  <a:schemeClr val="dk1"/>
                </a:solidFill>
                <a:latin typeface="Plus Jakarta Sans Medium"/>
                <a:ea typeface="Plus Jakarta Sans Medium"/>
                <a:cs typeface="Plus Jakarta Sans Medium"/>
                <a:sym typeface="Plus Jakarta Sans Medium"/>
              </a:defRPr>
            </a:lvl9pPr>
          </a:lstStyle>
          <a:p/>
        </p:txBody>
      </p:sp>
      <p:cxnSp>
        <p:nvCxnSpPr>
          <p:cNvPr id="53" name="Google Shape;53;p6"/>
          <p:cNvCxnSpPr/>
          <p:nvPr/>
        </p:nvCxnSpPr>
        <p:spPr>
          <a:xfrm>
            <a:off x="9188289" y="2479193"/>
            <a:ext cx="0" cy="3317400"/>
          </a:xfrm>
          <a:prstGeom prst="straightConnector1">
            <a:avLst/>
          </a:prstGeom>
          <a:noFill/>
          <a:ln cap="flat" cmpd="sng" w="9525">
            <a:solidFill>
              <a:schemeClr val="accent6"/>
            </a:solidFill>
            <a:prstDash val="solid"/>
            <a:miter lim="800000"/>
            <a:headEnd len="sm" w="sm" type="none"/>
            <a:tailEnd len="sm" w="sm" type="none"/>
          </a:ln>
        </p:spPr>
      </p:cxnSp>
      <p:sp>
        <p:nvSpPr>
          <p:cNvPr id="54" name="Google Shape;54;p6"/>
          <p:cNvSpPr/>
          <p:nvPr>
            <p:ph idx="13" type="pic"/>
          </p:nvPr>
        </p:nvSpPr>
        <p:spPr>
          <a:xfrm>
            <a:off x="7524669" y="2650009"/>
            <a:ext cx="365700" cy="365700"/>
          </a:xfrm>
          <a:prstGeom prst="rect">
            <a:avLst/>
          </a:prstGeom>
          <a:noFill/>
          <a:ln cap="flat" cmpd="sng" w="9525">
            <a:solidFill>
              <a:schemeClr val="accent6"/>
            </a:solidFill>
            <a:prstDash val="solid"/>
            <a:round/>
            <a:headEnd len="sm" w="sm" type="none"/>
            <a:tailEnd len="sm" w="sm" type="none"/>
          </a:ln>
        </p:spPr>
      </p:sp>
      <p:sp>
        <p:nvSpPr>
          <p:cNvPr id="55" name="Google Shape;55;p6"/>
          <p:cNvSpPr/>
          <p:nvPr>
            <p:ph idx="14" type="pic"/>
          </p:nvPr>
        </p:nvSpPr>
        <p:spPr>
          <a:xfrm>
            <a:off x="10686767" y="2650009"/>
            <a:ext cx="365700" cy="365700"/>
          </a:xfrm>
          <a:prstGeom prst="rect">
            <a:avLst/>
          </a:prstGeom>
          <a:noFill/>
          <a:ln>
            <a:noFill/>
          </a:ln>
        </p:spPr>
      </p:sp>
      <p:sp>
        <p:nvSpPr>
          <p:cNvPr id="56" name="Google Shape;56;p6"/>
          <p:cNvSpPr/>
          <p:nvPr>
            <p:ph idx="15" type="pic"/>
          </p:nvPr>
        </p:nvSpPr>
        <p:spPr>
          <a:xfrm>
            <a:off x="1726129" y="2650009"/>
            <a:ext cx="365700" cy="365700"/>
          </a:xfrm>
          <a:prstGeom prst="rect">
            <a:avLst/>
          </a:prstGeom>
          <a:noFill/>
          <a:ln>
            <a:noFill/>
          </a:ln>
        </p:spPr>
      </p:sp>
      <p:sp>
        <p:nvSpPr>
          <p:cNvPr id="57" name="Google Shape;57;p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58" name="Google Shape;58;p6"/>
          <p:cNvSpPr txBox="1"/>
          <p:nvPr>
            <p:ph idx="16"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pos="732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navy">
  <p:cSld name="Divider Slide navy">
    <p:bg>
      <p:bgPr>
        <a:solidFill>
          <a:schemeClr val="accent3"/>
        </a:solidFill>
      </p:bgPr>
    </p:bg>
    <p:spTree>
      <p:nvGrpSpPr>
        <p:cNvPr id="479" name="Shape 479"/>
        <p:cNvGrpSpPr/>
        <p:nvPr/>
      </p:nvGrpSpPr>
      <p:grpSpPr>
        <a:xfrm>
          <a:off x="0" y="0"/>
          <a:ext cx="0" cy="0"/>
          <a:chOff x="0" y="0"/>
          <a:chExt cx="0" cy="0"/>
        </a:xfrm>
      </p:grpSpPr>
      <p:sp>
        <p:nvSpPr>
          <p:cNvPr id="480" name="Google Shape;480;p52"/>
          <p:cNvSpPr/>
          <p:nvPr>
            <p:ph idx="2" type="pic"/>
          </p:nvPr>
        </p:nvSpPr>
        <p:spPr>
          <a:xfrm>
            <a:off x="0" y="0"/>
            <a:ext cx="12192000" cy="6146700"/>
          </a:xfrm>
          <a:prstGeom prst="rect">
            <a:avLst/>
          </a:prstGeom>
          <a:noFill/>
          <a:ln>
            <a:noFill/>
          </a:ln>
        </p:spPr>
      </p:sp>
      <p:sp>
        <p:nvSpPr>
          <p:cNvPr id="481" name="Google Shape;481;p52"/>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2" name="Google Shape;482;p52"/>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3" name="Google Shape;483;p52"/>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een">
  <p:cSld name="Divider Slide dk green">
    <p:bg>
      <p:bgPr>
        <a:solidFill>
          <a:schemeClr val="dk2"/>
        </a:solidFill>
      </p:bgPr>
    </p:bg>
    <p:spTree>
      <p:nvGrpSpPr>
        <p:cNvPr id="484" name="Shape 484"/>
        <p:cNvGrpSpPr/>
        <p:nvPr/>
      </p:nvGrpSpPr>
      <p:grpSpPr>
        <a:xfrm>
          <a:off x="0" y="0"/>
          <a:ext cx="0" cy="0"/>
          <a:chOff x="0" y="0"/>
          <a:chExt cx="0" cy="0"/>
        </a:xfrm>
      </p:grpSpPr>
      <p:sp>
        <p:nvSpPr>
          <p:cNvPr id="485" name="Google Shape;485;p53"/>
          <p:cNvSpPr/>
          <p:nvPr>
            <p:ph idx="2" type="pic"/>
          </p:nvPr>
        </p:nvSpPr>
        <p:spPr>
          <a:xfrm>
            <a:off x="0" y="0"/>
            <a:ext cx="12192000" cy="6146700"/>
          </a:xfrm>
          <a:prstGeom prst="rect">
            <a:avLst/>
          </a:prstGeom>
          <a:noFill/>
          <a:ln>
            <a:noFill/>
          </a:ln>
        </p:spPr>
      </p:sp>
      <p:sp>
        <p:nvSpPr>
          <p:cNvPr id="486" name="Google Shape;486;p53"/>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87" name="Google Shape;487;p53"/>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88" name="Google Shape;488;p53"/>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dkgray">
  <p:cSld name="Divider Slide dk grey">
    <p:bg>
      <p:bgPr>
        <a:solidFill>
          <a:schemeClr val="dk1"/>
        </a:solidFill>
      </p:bgPr>
    </p:bg>
    <p:spTree>
      <p:nvGrpSpPr>
        <p:cNvPr id="489" name="Shape 489"/>
        <p:cNvGrpSpPr/>
        <p:nvPr/>
      </p:nvGrpSpPr>
      <p:grpSpPr>
        <a:xfrm>
          <a:off x="0" y="0"/>
          <a:ext cx="0" cy="0"/>
          <a:chOff x="0" y="0"/>
          <a:chExt cx="0" cy="0"/>
        </a:xfrm>
      </p:grpSpPr>
      <p:sp>
        <p:nvSpPr>
          <p:cNvPr id="490" name="Google Shape;490;p54"/>
          <p:cNvSpPr/>
          <p:nvPr>
            <p:ph idx="2" type="pic"/>
          </p:nvPr>
        </p:nvSpPr>
        <p:spPr>
          <a:xfrm>
            <a:off x="0" y="0"/>
            <a:ext cx="12192000" cy="6146700"/>
          </a:xfrm>
          <a:prstGeom prst="rect">
            <a:avLst/>
          </a:prstGeom>
          <a:noFill/>
          <a:ln>
            <a:noFill/>
          </a:ln>
        </p:spPr>
      </p:sp>
      <p:sp>
        <p:nvSpPr>
          <p:cNvPr id="491" name="Google Shape;491;p54"/>
          <p:cNvSpPr txBox="1"/>
          <p:nvPr>
            <p:ph type="title"/>
          </p:nvPr>
        </p:nvSpPr>
        <p:spPr>
          <a:xfrm>
            <a:off x="642154" y="4568631"/>
            <a:ext cx="4099800" cy="11088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Plus Jakarta Sans"/>
              <a:buNone/>
              <a:defRPr b="1" i="0" sz="3400" u="none" cap="none" strike="noStrike">
                <a:solidFill>
                  <a:schemeClr val="lt2"/>
                </a:solidFill>
                <a:latin typeface="DM Serif Display"/>
                <a:ea typeface="DM Serif Display"/>
                <a:cs typeface="DM Serif Display"/>
                <a:sym typeface="DM Serif Display"/>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492" name="Google Shape;492;p54"/>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493" name="Google Shape;493;p54"/>
          <p:cNvSpPr txBox="1"/>
          <p:nvPr>
            <p:ph idx="1" type="body"/>
          </p:nvPr>
        </p:nvSpPr>
        <p:spPr>
          <a:xfrm>
            <a:off x="751842" y="5823009"/>
            <a:ext cx="63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lt2"/>
              </a:buClr>
              <a:buSzPts val="1472"/>
              <a:buFont typeface="Plus Jakarta Sans"/>
              <a:buNone/>
              <a:defRPr b="0" i="0" sz="16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lt2"/>
              </a:buClr>
              <a:buSzPts val="1045"/>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25000"/>
              </a:lnSpc>
              <a:spcBef>
                <a:spcPts val="0"/>
              </a:spcBef>
              <a:spcAft>
                <a:spcPts val="0"/>
              </a:spcAft>
              <a:buClr>
                <a:schemeClr val="lt2"/>
              </a:buClr>
              <a:buSzPts val="10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25000"/>
              </a:lnSpc>
              <a:spcBef>
                <a:spcPts val="0"/>
              </a:spcBef>
              <a:spcAft>
                <a:spcPts val="0"/>
              </a:spcAft>
              <a:buClr>
                <a:schemeClr val="lt2"/>
              </a:buClr>
              <a:buSzPts val="9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25000"/>
              </a:lnSpc>
              <a:spcBef>
                <a:spcPts val="0"/>
              </a:spcBef>
              <a:spcAft>
                <a:spcPts val="0"/>
              </a:spcAft>
              <a:buClr>
                <a:schemeClr val="lt2"/>
              </a:buClr>
              <a:buSzPts val="8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lt2"/>
              </a:buClr>
              <a:buSzPts val="1800"/>
              <a:buFont typeface="Plus Jakarta Sans"/>
              <a:buChar char="•"/>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1_Title and body">
    <p:spTree>
      <p:nvGrpSpPr>
        <p:cNvPr id="494" name="Shape 494"/>
        <p:cNvGrpSpPr/>
        <p:nvPr/>
      </p:nvGrpSpPr>
      <p:grpSpPr>
        <a:xfrm>
          <a:off x="0" y="0"/>
          <a:ext cx="0" cy="0"/>
          <a:chOff x="0" y="0"/>
          <a:chExt cx="0" cy="0"/>
        </a:xfrm>
      </p:grpSpPr>
      <p:sp>
        <p:nvSpPr>
          <p:cNvPr id="495" name="Google Shape;495;p55"/>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6" name="Google Shape;496;p55"/>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497" name="Google Shape;497;p55"/>
          <p:cNvSpPr txBox="1"/>
          <p:nvPr>
            <p:ph idx="1" type="body"/>
          </p:nvPr>
        </p:nvSpPr>
        <p:spPr>
          <a:xfrm>
            <a:off x="609600" y="1596460"/>
            <a:ext cx="106293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498" name="Google Shape;498;p5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no corner">
  <p:cSld name="Title body no corner">
    <p:bg>
      <p:bgPr>
        <a:solidFill>
          <a:schemeClr val="lt2"/>
        </a:solidFill>
      </p:bgPr>
    </p:bg>
    <p:spTree>
      <p:nvGrpSpPr>
        <p:cNvPr id="499" name="Shape 499"/>
        <p:cNvGrpSpPr/>
        <p:nvPr/>
      </p:nvGrpSpPr>
      <p:grpSpPr>
        <a:xfrm>
          <a:off x="0" y="0"/>
          <a:ext cx="0" cy="0"/>
          <a:chOff x="0" y="0"/>
          <a:chExt cx="0" cy="0"/>
        </a:xfrm>
      </p:grpSpPr>
      <p:sp>
        <p:nvSpPr>
          <p:cNvPr id="500" name="Google Shape;500;p56"/>
          <p:cNvSpPr txBox="1"/>
          <p:nvPr>
            <p:ph idx="1" type="body"/>
          </p:nvPr>
        </p:nvSpPr>
        <p:spPr>
          <a:xfrm>
            <a:off x="620889" y="1596460"/>
            <a:ext cx="10617900" cy="44640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01" name="Google Shape;501;p5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peaker headshots">
  <p:cSld name="Speaker bios">
    <p:bg>
      <p:bgPr>
        <a:solidFill>
          <a:schemeClr val="lt2"/>
        </a:solidFill>
      </p:bgPr>
    </p:bg>
    <p:spTree>
      <p:nvGrpSpPr>
        <p:cNvPr id="502" name="Shape 502"/>
        <p:cNvGrpSpPr/>
        <p:nvPr/>
      </p:nvGrpSpPr>
      <p:grpSpPr>
        <a:xfrm>
          <a:off x="0" y="0"/>
          <a:ext cx="0" cy="0"/>
          <a:chOff x="0" y="0"/>
          <a:chExt cx="0" cy="0"/>
        </a:xfrm>
      </p:grpSpPr>
      <p:sp>
        <p:nvSpPr>
          <p:cNvPr id="503" name="Google Shape;503;p57"/>
          <p:cNvSpPr/>
          <p:nvPr>
            <p:ph idx="2" type="pic"/>
          </p:nvPr>
        </p:nvSpPr>
        <p:spPr>
          <a:xfrm>
            <a:off x="1676255" y="1665017"/>
            <a:ext cx="1463100" cy="1463100"/>
          </a:xfrm>
          <a:prstGeom prst="rect">
            <a:avLst/>
          </a:prstGeom>
          <a:noFill/>
          <a:ln>
            <a:noFill/>
          </a:ln>
        </p:spPr>
      </p:sp>
      <p:sp>
        <p:nvSpPr>
          <p:cNvPr id="504" name="Google Shape;504;p57"/>
          <p:cNvSpPr txBox="1"/>
          <p:nvPr>
            <p:ph idx="1" type="body"/>
          </p:nvPr>
        </p:nvSpPr>
        <p:spPr>
          <a:xfrm>
            <a:off x="1247018"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5" name="Google Shape;505;p57"/>
          <p:cNvSpPr txBox="1"/>
          <p:nvPr>
            <p:ph idx="3" type="body"/>
          </p:nvPr>
        </p:nvSpPr>
        <p:spPr>
          <a:xfrm>
            <a:off x="1247018"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6" name="Google Shape;506;p57"/>
          <p:cNvSpPr/>
          <p:nvPr>
            <p:ph idx="4" type="pic"/>
          </p:nvPr>
        </p:nvSpPr>
        <p:spPr>
          <a:xfrm>
            <a:off x="5056062" y="1665017"/>
            <a:ext cx="1463100" cy="1463100"/>
          </a:xfrm>
          <a:prstGeom prst="rect">
            <a:avLst/>
          </a:prstGeom>
          <a:noFill/>
          <a:ln>
            <a:noFill/>
          </a:ln>
        </p:spPr>
      </p:sp>
      <p:sp>
        <p:nvSpPr>
          <p:cNvPr id="507" name="Google Shape;507;p57"/>
          <p:cNvSpPr txBox="1"/>
          <p:nvPr>
            <p:ph idx="5" type="body"/>
          </p:nvPr>
        </p:nvSpPr>
        <p:spPr>
          <a:xfrm>
            <a:off x="4626825"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08" name="Google Shape;508;p57"/>
          <p:cNvSpPr txBox="1"/>
          <p:nvPr>
            <p:ph idx="6" type="body"/>
          </p:nvPr>
        </p:nvSpPr>
        <p:spPr>
          <a:xfrm>
            <a:off x="4626825"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09" name="Google Shape;509;p57"/>
          <p:cNvSpPr/>
          <p:nvPr>
            <p:ph idx="7" type="pic"/>
          </p:nvPr>
        </p:nvSpPr>
        <p:spPr>
          <a:xfrm>
            <a:off x="8435870" y="1665017"/>
            <a:ext cx="1463100" cy="1463100"/>
          </a:xfrm>
          <a:prstGeom prst="rect">
            <a:avLst/>
          </a:prstGeom>
          <a:noFill/>
          <a:ln>
            <a:noFill/>
          </a:ln>
        </p:spPr>
      </p:sp>
      <p:sp>
        <p:nvSpPr>
          <p:cNvPr id="510" name="Google Shape;510;p57"/>
          <p:cNvSpPr txBox="1"/>
          <p:nvPr>
            <p:ph idx="8" type="body"/>
          </p:nvPr>
        </p:nvSpPr>
        <p:spPr>
          <a:xfrm>
            <a:off x="8006633" y="3151207"/>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1" name="Google Shape;511;p57"/>
          <p:cNvSpPr txBox="1"/>
          <p:nvPr>
            <p:ph idx="9" type="body"/>
          </p:nvPr>
        </p:nvSpPr>
        <p:spPr>
          <a:xfrm>
            <a:off x="8006633" y="3542076"/>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2" name="Google Shape;512;p57"/>
          <p:cNvSpPr/>
          <p:nvPr>
            <p:ph idx="13" type="pic"/>
          </p:nvPr>
        </p:nvSpPr>
        <p:spPr>
          <a:xfrm>
            <a:off x="1676255" y="4072552"/>
            <a:ext cx="1463100" cy="1463100"/>
          </a:xfrm>
          <a:prstGeom prst="rect">
            <a:avLst/>
          </a:prstGeom>
          <a:noFill/>
          <a:ln>
            <a:noFill/>
          </a:ln>
        </p:spPr>
      </p:sp>
      <p:sp>
        <p:nvSpPr>
          <p:cNvPr id="513" name="Google Shape;513;p57"/>
          <p:cNvSpPr txBox="1"/>
          <p:nvPr>
            <p:ph idx="14" type="body"/>
          </p:nvPr>
        </p:nvSpPr>
        <p:spPr>
          <a:xfrm>
            <a:off x="1247018"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4" name="Google Shape;514;p57"/>
          <p:cNvSpPr txBox="1"/>
          <p:nvPr>
            <p:ph idx="15" type="body"/>
          </p:nvPr>
        </p:nvSpPr>
        <p:spPr>
          <a:xfrm>
            <a:off x="1247018"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5" name="Google Shape;515;p57"/>
          <p:cNvSpPr/>
          <p:nvPr>
            <p:ph idx="16" type="pic"/>
          </p:nvPr>
        </p:nvSpPr>
        <p:spPr>
          <a:xfrm>
            <a:off x="5056062" y="4072552"/>
            <a:ext cx="1463100" cy="1463100"/>
          </a:xfrm>
          <a:prstGeom prst="rect">
            <a:avLst/>
          </a:prstGeom>
          <a:noFill/>
          <a:ln>
            <a:noFill/>
          </a:ln>
        </p:spPr>
      </p:sp>
      <p:sp>
        <p:nvSpPr>
          <p:cNvPr id="516" name="Google Shape;516;p57"/>
          <p:cNvSpPr txBox="1"/>
          <p:nvPr>
            <p:ph idx="17" type="body"/>
          </p:nvPr>
        </p:nvSpPr>
        <p:spPr>
          <a:xfrm>
            <a:off x="4626825"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17" name="Google Shape;517;p57"/>
          <p:cNvSpPr txBox="1"/>
          <p:nvPr>
            <p:ph idx="18" type="body"/>
          </p:nvPr>
        </p:nvSpPr>
        <p:spPr>
          <a:xfrm>
            <a:off x="4626825"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18" name="Google Shape;518;p57"/>
          <p:cNvSpPr/>
          <p:nvPr>
            <p:ph idx="19" type="pic"/>
          </p:nvPr>
        </p:nvSpPr>
        <p:spPr>
          <a:xfrm>
            <a:off x="8435870" y="4072552"/>
            <a:ext cx="1463100" cy="1463100"/>
          </a:xfrm>
          <a:prstGeom prst="rect">
            <a:avLst/>
          </a:prstGeom>
          <a:noFill/>
          <a:ln>
            <a:noFill/>
          </a:ln>
        </p:spPr>
      </p:sp>
      <p:sp>
        <p:nvSpPr>
          <p:cNvPr id="519" name="Google Shape;519;p57"/>
          <p:cNvSpPr txBox="1"/>
          <p:nvPr>
            <p:ph idx="20" type="body"/>
          </p:nvPr>
        </p:nvSpPr>
        <p:spPr>
          <a:xfrm>
            <a:off x="8006633" y="5558742"/>
            <a:ext cx="2321400" cy="3615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3"/>
              </a:buClr>
              <a:buSzPts val="1472"/>
              <a:buFont typeface="Plus Jakarta Sans"/>
              <a:buNone/>
              <a:defRPr b="1" i="0" sz="1400" u="none" cap="none" strike="noStrike">
                <a:solidFill>
                  <a:schemeClr val="accent3"/>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3"/>
              </a:buClr>
              <a:buSzPts val="1710"/>
              <a:buFont typeface="Plus Jakarta Sans"/>
              <a:buChar char="□"/>
              <a:defRPr b="1" i="0" sz="1400" u="none" cap="none" strike="noStrike">
                <a:solidFill>
                  <a:schemeClr val="accent3"/>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3"/>
              </a:buClr>
              <a:buSzPts val="1800"/>
              <a:buFont typeface="Plus Jakarta Sans"/>
              <a:buChar char="•"/>
              <a:defRPr b="1" i="0" sz="1400" u="none" cap="none" strike="noStrike">
                <a:solidFill>
                  <a:schemeClr val="accent3"/>
                </a:solidFill>
                <a:latin typeface="Plus Jakarta Sans"/>
                <a:ea typeface="Plus Jakarta Sans"/>
                <a:cs typeface="Plus Jakarta Sans"/>
                <a:sym typeface="Plus Jakarta Sans"/>
              </a:defRPr>
            </a:lvl9pPr>
          </a:lstStyle>
          <a:p/>
        </p:txBody>
      </p:sp>
      <p:sp>
        <p:nvSpPr>
          <p:cNvPr id="520" name="Google Shape;520;p57"/>
          <p:cNvSpPr txBox="1"/>
          <p:nvPr>
            <p:ph idx="21" type="body"/>
          </p:nvPr>
        </p:nvSpPr>
        <p:spPr>
          <a:xfrm>
            <a:off x="8006633" y="5949611"/>
            <a:ext cx="2321400" cy="3615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21" name="Google Shape;521;p5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2" name="Shape 522"/>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p:cSld name="Title Subhead 2 column">
    <p:spTree>
      <p:nvGrpSpPr>
        <p:cNvPr id="523" name="Shape 523"/>
        <p:cNvGrpSpPr/>
        <p:nvPr/>
      </p:nvGrpSpPr>
      <p:grpSpPr>
        <a:xfrm>
          <a:off x="0" y="0"/>
          <a:ext cx="0" cy="0"/>
          <a:chOff x="0" y="0"/>
          <a:chExt cx="0" cy="0"/>
        </a:xfrm>
      </p:grpSpPr>
      <p:sp>
        <p:nvSpPr>
          <p:cNvPr id="524" name="Google Shape;524;p59"/>
          <p:cNvSpPr txBox="1"/>
          <p:nvPr>
            <p:ph idx="1" type="body"/>
          </p:nvPr>
        </p:nvSpPr>
        <p:spPr>
          <a:xfrm>
            <a:off x="616639" y="2385835"/>
            <a:ext cx="54795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5" name="Google Shape;525;p59"/>
          <p:cNvSpPr txBox="1"/>
          <p:nvPr>
            <p:ph idx="2" type="body"/>
          </p:nvPr>
        </p:nvSpPr>
        <p:spPr>
          <a:xfrm>
            <a:off x="6325085" y="23842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6" name="Google Shape;526;p5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27" name="Google Shape;527;p59"/>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8" name="Google Shape;528;p59"/>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29" name="Google Shape;529;p5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2 column w/ divider">
  <p:cSld name="Title Subhead 2 column divider">
    <p:spTree>
      <p:nvGrpSpPr>
        <p:cNvPr id="530" name="Shape 530"/>
        <p:cNvGrpSpPr/>
        <p:nvPr/>
      </p:nvGrpSpPr>
      <p:grpSpPr>
        <a:xfrm>
          <a:off x="0" y="0"/>
          <a:ext cx="0" cy="0"/>
          <a:chOff x="0" y="0"/>
          <a:chExt cx="0" cy="0"/>
        </a:xfrm>
      </p:grpSpPr>
      <p:cxnSp>
        <p:nvCxnSpPr>
          <p:cNvPr id="531" name="Google Shape;531;p60"/>
          <p:cNvCxnSpPr/>
          <p:nvPr/>
        </p:nvCxnSpPr>
        <p:spPr>
          <a:xfrm>
            <a:off x="6049621" y="2385835"/>
            <a:ext cx="0" cy="3600000"/>
          </a:xfrm>
          <a:prstGeom prst="straightConnector1">
            <a:avLst/>
          </a:prstGeom>
          <a:noFill/>
          <a:ln cap="flat" cmpd="sng" w="12700">
            <a:solidFill>
              <a:schemeClr val="accent6"/>
            </a:solidFill>
            <a:prstDash val="solid"/>
            <a:round/>
            <a:headEnd len="sm" w="sm" type="none"/>
            <a:tailEnd len="sm" w="sm" type="none"/>
          </a:ln>
        </p:spPr>
      </p:cxnSp>
      <p:sp>
        <p:nvSpPr>
          <p:cNvPr id="532" name="Google Shape;532;p60"/>
          <p:cNvSpPr txBox="1"/>
          <p:nvPr>
            <p:ph idx="1" type="body"/>
          </p:nvPr>
        </p:nvSpPr>
        <p:spPr>
          <a:xfrm>
            <a:off x="616639" y="2309635"/>
            <a:ext cx="5322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3" name="Google Shape;533;p60"/>
          <p:cNvSpPr txBox="1"/>
          <p:nvPr>
            <p:ph idx="2" type="body"/>
          </p:nvPr>
        </p:nvSpPr>
        <p:spPr>
          <a:xfrm>
            <a:off x="6325085" y="2308046"/>
            <a:ext cx="55368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4" name="Google Shape;534;p60"/>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35" name="Google Shape;535;p6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column w/ dividers">
  <p:cSld name="Title subhead 3 column">
    <p:spTree>
      <p:nvGrpSpPr>
        <p:cNvPr id="536" name="Shape 536"/>
        <p:cNvGrpSpPr/>
        <p:nvPr/>
      </p:nvGrpSpPr>
      <p:grpSpPr>
        <a:xfrm>
          <a:off x="0" y="0"/>
          <a:ext cx="0" cy="0"/>
          <a:chOff x="0" y="0"/>
          <a:chExt cx="0" cy="0"/>
        </a:xfrm>
      </p:grpSpPr>
      <p:cxnSp>
        <p:nvCxnSpPr>
          <p:cNvPr id="537" name="Google Shape;537;p61"/>
          <p:cNvCxnSpPr/>
          <p:nvPr/>
        </p:nvCxnSpPr>
        <p:spPr>
          <a:xfrm>
            <a:off x="4114802" y="24481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38" name="Google Shape;538;p61"/>
          <p:cNvCxnSpPr/>
          <p:nvPr/>
        </p:nvCxnSpPr>
        <p:spPr>
          <a:xfrm>
            <a:off x="7955974" y="2448902"/>
            <a:ext cx="0" cy="3201000"/>
          </a:xfrm>
          <a:prstGeom prst="straightConnector1">
            <a:avLst/>
          </a:prstGeom>
          <a:noFill/>
          <a:ln cap="flat" cmpd="sng" w="12700">
            <a:solidFill>
              <a:schemeClr val="accent6"/>
            </a:solidFill>
            <a:prstDash val="solid"/>
            <a:round/>
            <a:headEnd len="sm" w="sm" type="none"/>
            <a:tailEnd len="sm" w="sm" type="none"/>
          </a:ln>
        </p:spPr>
      </p:cxnSp>
      <p:sp>
        <p:nvSpPr>
          <p:cNvPr id="539" name="Google Shape;539;p61"/>
          <p:cNvSpPr txBox="1"/>
          <p:nvPr>
            <p:ph idx="1" type="body"/>
          </p:nvPr>
        </p:nvSpPr>
        <p:spPr>
          <a:xfrm>
            <a:off x="1172897"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0" name="Google Shape;540;p61"/>
          <p:cNvSpPr txBox="1"/>
          <p:nvPr>
            <p:ph idx="2" type="body"/>
          </p:nvPr>
        </p:nvSpPr>
        <p:spPr>
          <a:xfrm>
            <a:off x="1172897" y="2946512"/>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1" name="Google Shape;541;p61"/>
          <p:cNvSpPr txBox="1"/>
          <p:nvPr>
            <p:ph idx="3" type="body"/>
          </p:nvPr>
        </p:nvSpPr>
        <p:spPr>
          <a:xfrm>
            <a:off x="501406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2" name="Google Shape;542;p61"/>
          <p:cNvSpPr txBox="1"/>
          <p:nvPr>
            <p:ph idx="4" type="body"/>
          </p:nvPr>
        </p:nvSpPr>
        <p:spPr>
          <a:xfrm>
            <a:off x="5014068"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3" name="Google Shape;543;p61"/>
          <p:cNvSpPr txBox="1"/>
          <p:nvPr>
            <p:ph idx="5" type="body"/>
          </p:nvPr>
        </p:nvSpPr>
        <p:spPr>
          <a:xfrm>
            <a:off x="8942128" y="2448182"/>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cap="none" strike="noStrike">
                <a:solidFill>
                  <a:schemeClr val="accent2"/>
                </a:solidFill>
                <a:latin typeface="Plus Jakarta Sans"/>
                <a:ea typeface="Plus Jakarta Sans"/>
                <a:cs typeface="Plus Jakarta Sans"/>
                <a:sym typeface="Plus Jakarta Sans"/>
              </a:defRPr>
            </a:lvl9pPr>
          </a:lstStyle>
          <a:p/>
        </p:txBody>
      </p:sp>
      <p:sp>
        <p:nvSpPr>
          <p:cNvPr id="544" name="Google Shape;544;p61"/>
          <p:cNvSpPr txBox="1"/>
          <p:nvPr>
            <p:ph idx="6" type="body"/>
          </p:nvPr>
        </p:nvSpPr>
        <p:spPr>
          <a:xfrm>
            <a:off x="8928524" y="2946513"/>
            <a:ext cx="2310300" cy="2702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45" name="Google Shape;545;p61"/>
          <p:cNvSpPr txBox="1"/>
          <p:nvPr>
            <p:ph idx="7"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46" name="Google Shape;546;p6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p:cSld name="Title subhead content w photo">
    <p:spTree>
      <p:nvGrpSpPr>
        <p:cNvPr id="59" name="Shape 59"/>
        <p:cNvGrpSpPr/>
        <p:nvPr/>
      </p:nvGrpSpPr>
      <p:grpSpPr>
        <a:xfrm>
          <a:off x="0" y="0"/>
          <a:ext cx="0" cy="0"/>
          <a:chOff x="0" y="0"/>
          <a:chExt cx="0" cy="0"/>
        </a:xfrm>
      </p:grpSpPr>
      <p:sp>
        <p:nvSpPr>
          <p:cNvPr id="60" name="Google Shape;60;p7"/>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1" name="Google Shape;61;p7"/>
          <p:cNvSpPr/>
          <p:nvPr/>
        </p:nvSpPr>
        <p:spPr>
          <a:xfrm>
            <a:off x="11533650" y="6550500"/>
            <a:ext cx="658500" cy="307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62" name="Google Shape;62;p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63" name="Google Shape;63;p7"/>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 name="Google Shape;64;p7"/>
          <p:cNvSpPr txBox="1"/>
          <p:nvPr>
            <p:ph idx="2" type="body"/>
          </p:nvPr>
        </p:nvSpPr>
        <p:spPr>
          <a:xfrm>
            <a:off x="609750" y="2385825"/>
            <a:ext cx="5640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5" name="Google Shape;65;p7"/>
          <p:cNvSpPr/>
          <p:nvPr>
            <p:ph idx="3" type="pic"/>
          </p:nvPr>
        </p:nvSpPr>
        <p:spPr>
          <a:xfrm>
            <a:off x="6458875" y="416100"/>
            <a:ext cx="8692500" cy="6025800"/>
          </a:xfrm>
          <a:prstGeom prst="roundRect">
            <a:avLst>
              <a:gd fmla="val 50000" name="adj"/>
            </a:avLst>
          </a:prstGeom>
          <a:noFill/>
          <a:ln>
            <a:noFill/>
          </a:ln>
        </p:spPr>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and Three Icons">
  <p:cSld name="Title Subtitle and Three pictogram">
    <p:spTree>
      <p:nvGrpSpPr>
        <p:cNvPr id="547" name="Shape 547"/>
        <p:cNvGrpSpPr/>
        <p:nvPr/>
      </p:nvGrpSpPr>
      <p:grpSpPr>
        <a:xfrm>
          <a:off x="0" y="0"/>
          <a:ext cx="0" cy="0"/>
          <a:chOff x="0" y="0"/>
          <a:chExt cx="0" cy="0"/>
        </a:xfrm>
      </p:grpSpPr>
      <p:sp>
        <p:nvSpPr>
          <p:cNvPr id="548" name="Google Shape;548;p62"/>
          <p:cNvSpPr/>
          <p:nvPr>
            <p:ph idx="2" type="pic"/>
          </p:nvPr>
        </p:nvSpPr>
        <p:spPr>
          <a:xfrm>
            <a:off x="1823096" y="2574245"/>
            <a:ext cx="1005900" cy="1005900"/>
          </a:xfrm>
          <a:prstGeom prst="rect">
            <a:avLst/>
          </a:prstGeom>
          <a:noFill/>
          <a:ln>
            <a:noFill/>
          </a:ln>
        </p:spPr>
      </p:sp>
      <p:sp>
        <p:nvSpPr>
          <p:cNvPr id="549" name="Google Shape;549;p62"/>
          <p:cNvSpPr/>
          <p:nvPr>
            <p:ph idx="3" type="pic"/>
          </p:nvPr>
        </p:nvSpPr>
        <p:spPr>
          <a:xfrm>
            <a:off x="5593080" y="2574245"/>
            <a:ext cx="1005900" cy="1005900"/>
          </a:xfrm>
          <a:prstGeom prst="rect">
            <a:avLst/>
          </a:prstGeom>
          <a:noFill/>
          <a:ln>
            <a:noFill/>
          </a:ln>
        </p:spPr>
      </p:sp>
      <p:sp>
        <p:nvSpPr>
          <p:cNvPr id="550" name="Google Shape;550;p62"/>
          <p:cNvSpPr/>
          <p:nvPr>
            <p:ph idx="4" type="pic"/>
          </p:nvPr>
        </p:nvSpPr>
        <p:spPr>
          <a:xfrm>
            <a:off x="9222271" y="2574245"/>
            <a:ext cx="1005900" cy="1005900"/>
          </a:xfrm>
          <a:prstGeom prst="rect">
            <a:avLst/>
          </a:prstGeom>
          <a:noFill/>
          <a:ln>
            <a:noFill/>
          </a:ln>
        </p:spPr>
      </p:sp>
      <p:cxnSp>
        <p:nvCxnSpPr>
          <p:cNvPr id="551" name="Google Shape;551;p62"/>
          <p:cNvCxnSpPr/>
          <p:nvPr/>
        </p:nvCxnSpPr>
        <p:spPr>
          <a:xfrm>
            <a:off x="4114802" y="2371982"/>
            <a:ext cx="0" cy="3201000"/>
          </a:xfrm>
          <a:prstGeom prst="straightConnector1">
            <a:avLst/>
          </a:prstGeom>
          <a:noFill/>
          <a:ln cap="flat" cmpd="sng" w="12700">
            <a:solidFill>
              <a:schemeClr val="accent6"/>
            </a:solidFill>
            <a:prstDash val="solid"/>
            <a:round/>
            <a:headEnd len="sm" w="sm" type="none"/>
            <a:tailEnd len="sm" w="sm" type="none"/>
          </a:ln>
        </p:spPr>
      </p:cxnSp>
      <p:cxnSp>
        <p:nvCxnSpPr>
          <p:cNvPr id="552" name="Google Shape;552;p62"/>
          <p:cNvCxnSpPr/>
          <p:nvPr/>
        </p:nvCxnSpPr>
        <p:spPr>
          <a:xfrm>
            <a:off x="7955974" y="2372702"/>
            <a:ext cx="0" cy="3201000"/>
          </a:xfrm>
          <a:prstGeom prst="straightConnector1">
            <a:avLst/>
          </a:prstGeom>
          <a:noFill/>
          <a:ln cap="flat" cmpd="sng" w="12700">
            <a:solidFill>
              <a:schemeClr val="accent6"/>
            </a:solidFill>
            <a:prstDash val="solid"/>
            <a:round/>
            <a:headEnd len="sm" w="sm" type="none"/>
            <a:tailEnd len="sm" w="sm" type="none"/>
          </a:ln>
        </p:spPr>
      </p:cxnSp>
      <p:sp>
        <p:nvSpPr>
          <p:cNvPr id="553" name="Google Shape;553;p62"/>
          <p:cNvSpPr txBox="1"/>
          <p:nvPr>
            <p:ph idx="1" type="body"/>
          </p:nvPr>
        </p:nvSpPr>
        <p:spPr>
          <a:xfrm>
            <a:off x="1172897"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4" name="Google Shape;554;p62"/>
          <p:cNvSpPr txBox="1"/>
          <p:nvPr>
            <p:ph idx="5" type="body"/>
          </p:nvPr>
        </p:nvSpPr>
        <p:spPr>
          <a:xfrm>
            <a:off x="1172897"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5" name="Google Shape;555;p62"/>
          <p:cNvSpPr txBox="1"/>
          <p:nvPr>
            <p:ph idx="6" type="body"/>
          </p:nvPr>
        </p:nvSpPr>
        <p:spPr>
          <a:xfrm>
            <a:off x="5014068"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6" name="Google Shape;556;p62"/>
          <p:cNvSpPr txBox="1"/>
          <p:nvPr>
            <p:ph idx="7" type="body"/>
          </p:nvPr>
        </p:nvSpPr>
        <p:spPr>
          <a:xfrm>
            <a:off x="5014068"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7" name="Google Shape;557;p62"/>
          <p:cNvSpPr txBox="1"/>
          <p:nvPr>
            <p:ph idx="8" type="body"/>
          </p:nvPr>
        </p:nvSpPr>
        <p:spPr>
          <a:xfrm>
            <a:off x="8490716" y="3816208"/>
            <a:ext cx="2296500" cy="4386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558" name="Google Shape;558;p62"/>
          <p:cNvSpPr txBox="1"/>
          <p:nvPr>
            <p:ph idx="9" type="body"/>
          </p:nvPr>
        </p:nvSpPr>
        <p:spPr>
          <a:xfrm>
            <a:off x="8477112" y="4314539"/>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59" name="Google Shape;559;p62"/>
          <p:cNvSpPr txBox="1"/>
          <p:nvPr>
            <p:ph idx="1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60" name="Google Shape;560;p6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right + 4 supporting points">
  <p:cSld name="Title 4 stacked content">
    <p:spTree>
      <p:nvGrpSpPr>
        <p:cNvPr id="561" name="Shape 561"/>
        <p:cNvGrpSpPr/>
        <p:nvPr/>
      </p:nvGrpSpPr>
      <p:grpSpPr>
        <a:xfrm>
          <a:off x="0" y="0"/>
          <a:ext cx="0" cy="0"/>
          <a:chOff x="0" y="0"/>
          <a:chExt cx="0" cy="0"/>
        </a:xfrm>
      </p:grpSpPr>
      <p:sp>
        <p:nvSpPr>
          <p:cNvPr id="562" name="Google Shape;562;p63"/>
          <p:cNvSpPr/>
          <p:nvPr/>
        </p:nvSpPr>
        <p:spPr>
          <a:xfrm>
            <a:off x="8520475" y="0"/>
            <a:ext cx="3671700" cy="65505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563" name="Google Shape;563;p63"/>
          <p:cNvSpPr/>
          <p:nvPr>
            <p:ph idx="2" type="pic"/>
          </p:nvPr>
        </p:nvSpPr>
        <p:spPr>
          <a:xfrm>
            <a:off x="729761" y="1921550"/>
            <a:ext cx="822900" cy="822900"/>
          </a:xfrm>
          <a:prstGeom prst="rect">
            <a:avLst/>
          </a:prstGeom>
          <a:noFill/>
          <a:ln>
            <a:noFill/>
          </a:ln>
        </p:spPr>
      </p:sp>
      <p:sp>
        <p:nvSpPr>
          <p:cNvPr id="564" name="Google Shape;564;p63"/>
          <p:cNvSpPr/>
          <p:nvPr>
            <p:ph idx="3" type="pic"/>
          </p:nvPr>
        </p:nvSpPr>
        <p:spPr>
          <a:xfrm>
            <a:off x="729761" y="3037769"/>
            <a:ext cx="822900" cy="822900"/>
          </a:xfrm>
          <a:prstGeom prst="rect">
            <a:avLst/>
          </a:prstGeom>
          <a:noFill/>
          <a:ln>
            <a:noFill/>
          </a:ln>
        </p:spPr>
      </p:sp>
      <p:sp>
        <p:nvSpPr>
          <p:cNvPr id="565" name="Google Shape;565;p63"/>
          <p:cNvSpPr/>
          <p:nvPr>
            <p:ph idx="4" type="pic"/>
          </p:nvPr>
        </p:nvSpPr>
        <p:spPr>
          <a:xfrm>
            <a:off x="729761" y="4151979"/>
            <a:ext cx="822900" cy="822900"/>
          </a:xfrm>
          <a:prstGeom prst="rect">
            <a:avLst/>
          </a:prstGeom>
          <a:noFill/>
          <a:ln>
            <a:noFill/>
          </a:ln>
        </p:spPr>
      </p:sp>
      <p:sp>
        <p:nvSpPr>
          <p:cNvPr id="566" name="Google Shape;566;p63"/>
          <p:cNvSpPr/>
          <p:nvPr>
            <p:ph idx="5" type="pic"/>
          </p:nvPr>
        </p:nvSpPr>
        <p:spPr>
          <a:xfrm>
            <a:off x="729761" y="5262171"/>
            <a:ext cx="822900" cy="822900"/>
          </a:xfrm>
          <a:prstGeom prst="rect">
            <a:avLst/>
          </a:prstGeom>
          <a:noFill/>
          <a:ln>
            <a:noFill/>
          </a:ln>
        </p:spPr>
      </p:sp>
      <p:sp>
        <p:nvSpPr>
          <p:cNvPr id="567" name="Google Shape;567;p63"/>
          <p:cNvSpPr txBox="1"/>
          <p:nvPr>
            <p:ph idx="1" type="body"/>
          </p:nvPr>
        </p:nvSpPr>
        <p:spPr>
          <a:xfrm>
            <a:off x="2019578" y="1921550"/>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8" name="Google Shape;568;p63"/>
          <p:cNvSpPr txBox="1"/>
          <p:nvPr>
            <p:ph idx="6" type="body"/>
          </p:nvPr>
        </p:nvSpPr>
        <p:spPr>
          <a:xfrm>
            <a:off x="2019578" y="303776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69" name="Google Shape;569;p63"/>
          <p:cNvSpPr txBox="1"/>
          <p:nvPr>
            <p:ph idx="7" type="body"/>
          </p:nvPr>
        </p:nvSpPr>
        <p:spPr>
          <a:xfrm>
            <a:off x="2019578" y="4151979"/>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0" name="Google Shape;570;p63"/>
          <p:cNvSpPr txBox="1"/>
          <p:nvPr>
            <p:ph idx="8" type="body"/>
          </p:nvPr>
        </p:nvSpPr>
        <p:spPr>
          <a:xfrm>
            <a:off x="2019578" y="5262171"/>
            <a:ext cx="4297800" cy="822900"/>
          </a:xfrm>
          <a:prstGeom prst="rect">
            <a:avLst/>
          </a:prstGeom>
          <a:noFill/>
          <a:ln>
            <a:noFill/>
          </a:ln>
        </p:spPr>
        <p:txBody>
          <a:bodyPr anchorCtr="0" anchor="ctr" bIns="0" lIns="0" spcFirstLastPara="1" rIns="91425" wrap="square" tIns="0">
            <a:noAutofit/>
          </a:bodyPr>
          <a:lstStyle>
            <a:lvl1pPr indent="-228600" lvl="0" marL="457200" marR="0" rtl="0" algn="l">
              <a:lnSpc>
                <a:spcPct val="125000"/>
              </a:lnSpc>
              <a:spcBef>
                <a:spcPts val="0"/>
              </a:spcBef>
              <a:spcAft>
                <a:spcPts val="0"/>
              </a:spcAft>
              <a:buClr>
                <a:schemeClr val="dk1"/>
              </a:buClr>
              <a:buSzPts val="1840"/>
              <a:buFont typeface="Plus Jakarta Sans"/>
              <a:buNone/>
              <a:defRPr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25000"/>
              </a:lnSpc>
              <a:spcBef>
                <a:spcPts val="0"/>
              </a:spcBef>
              <a:spcAft>
                <a:spcPts val="0"/>
              </a:spcAft>
              <a:buClr>
                <a:schemeClr val="dk1"/>
              </a:buClr>
              <a:buSzPts val="1330"/>
              <a:buFont typeface="Plus Jakarta Sans"/>
              <a:buNone/>
              <a:defRPr i="0" sz="1400" u="none" cap="none" strike="noStrike">
                <a:solidFill>
                  <a:schemeClr val="dk1"/>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chemeClr val="dk1"/>
              </a:buClr>
              <a:buSzPts val="1000"/>
              <a:buFont typeface="Plus Jakarta Sans"/>
              <a:buNone/>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571" name="Google Shape;571;p63"/>
          <p:cNvSpPr/>
          <p:nvPr>
            <p:ph idx="9" type="pic"/>
          </p:nvPr>
        </p:nvSpPr>
        <p:spPr>
          <a:xfrm flipH="1">
            <a:off x="6458875" y="416100"/>
            <a:ext cx="5733300" cy="6025800"/>
          </a:xfrm>
          <a:prstGeom prst="flowChartDelay">
            <a:avLst/>
          </a:prstGeom>
          <a:noFill/>
          <a:ln>
            <a:noFill/>
          </a:ln>
        </p:spPr>
      </p:sp>
      <p:sp>
        <p:nvSpPr>
          <p:cNvPr id="572" name="Google Shape;572;p6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p:cSld name="Title and Bullets Right with Background Image">
    <p:spTree>
      <p:nvGrpSpPr>
        <p:cNvPr id="573" name="Shape 573"/>
        <p:cNvGrpSpPr/>
        <p:nvPr/>
      </p:nvGrpSpPr>
      <p:grpSpPr>
        <a:xfrm>
          <a:off x="0" y="0"/>
          <a:ext cx="0" cy="0"/>
          <a:chOff x="0" y="0"/>
          <a:chExt cx="0" cy="0"/>
        </a:xfrm>
      </p:grpSpPr>
      <p:sp>
        <p:nvSpPr>
          <p:cNvPr id="574" name="Google Shape;574;p64"/>
          <p:cNvSpPr/>
          <p:nvPr>
            <p:ph idx="2" type="pic"/>
          </p:nvPr>
        </p:nvSpPr>
        <p:spPr>
          <a:xfrm>
            <a:off x="0" y="416100"/>
            <a:ext cx="5733300" cy="6025800"/>
          </a:xfrm>
          <a:prstGeom prst="flowChartDelay">
            <a:avLst/>
          </a:prstGeom>
          <a:noFill/>
          <a:ln>
            <a:noFill/>
          </a:ln>
        </p:spPr>
      </p:sp>
      <p:sp>
        <p:nvSpPr>
          <p:cNvPr id="575" name="Google Shape;575;p64"/>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6" name="Google Shape;576;p64"/>
          <p:cNvSpPr txBox="1"/>
          <p:nvPr>
            <p:ph idx="3"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77" name="Google Shape;577;p64"/>
          <p:cNvSpPr txBox="1"/>
          <p:nvPr>
            <p:ph type="title"/>
          </p:nvPr>
        </p:nvSpPr>
        <p:spPr>
          <a:xfrm>
            <a:off x="6096000" y="65925"/>
            <a:ext cx="54672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body + callout">
  <p:cSld name="Title Subhead Content - 2 column">
    <p:spTree>
      <p:nvGrpSpPr>
        <p:cNvPr id="578" name="Shape 578"/>
        <p:cNvGrpSpPr/>
        <p:nvPr/>
      </p:nvGrpSpPr>
      <p:grpSpPr>
        <a:xfrm>
          <a:off x="0" y="0"/>
          <a:ext cx="0" cy="0"/>
          <a:chOff x="0" y="0"/>
          <a:chExt cx="0" cy="0"/>
        </a:xfrm>
      </p:grpSpPr>
      <p:sp>
        <p:nvSpPr>
          <p:cNvPr id="579" name="Google Shape;579;p65"/>
          <p:cNvSpPr/>
          <p:nvPr/>
        </p:nvSpPr>
        <p:spPr>
          <a:xfrm>
            <a:off x="4953964" y="1855357"/>
            <a:ext cx="6971700" cy="6971700"/>
          </a:xfrm>
          <a:prstGeom prst="pie">
            <a:avLst>
              <a:gd fmla="val 16200178" name="adj1"/>
              <a:gd fmla="val 199" name="adj2"/>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0" name="Google Shape;580;p65"/>
          <p:cNvSpPr/>
          <p:nvPr/>
        </p:nvSpPr>
        <p:spPr>
          <a:xfrm rot="10800000">
            <a:off x="7287775" y="-641793"/>
            <a:ext cx="6971700" cy="6971700"/>
          </a:xfrm>
          <a:prstGeom prst="pie">
            <a:avLst>
              <a:gd fmla="val 16200178" name="adj1"/>
              <a:gd fmla="val 199" name="adj2"/>
            </a:avLst>
          </a:prstGeom>
          <a:solidFill>
            <a:srgbClr val="2BA49C">
              <a:alpha val="6038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581" name="Google Shape;581;p65"/>
          <p:cNvSpPr txBox="1"/>
          <p:nvPr>
            <p:ph idx="1" type="body"/>
          </p:nvPr>
        </p:nvSpPr>
        <p:spPr>
          <a:xfrm>
            <a:off x="7974958" y="2963119"/>
            <a:ext cx="2743200" cy="2196300"/>
          </a:xfrm>
          <a:prstGeom prst="rect">
            <a:avLst/>
          </a:prstGeom>
          <a:noFill/>
          <a:ln>
            <a:noFill/>
          </a:ln>
        </p:spPr>
        <p:txBody>
          <a:bodyPr anchorCtr="0" anchor="t" bIns="45700" lIns="91425" spcFirstLastPara="1" rIns="91425" wrap="square" tIns="45700">
            <a:noAutofit/>
          </a:bodyPr>
          <a:lstStyle>
            <a:lvl1pPr indent="-228600" lvl="0" marL="457200" marR="0" rtl="0" algn="ctr">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6pPr>
            <a:lvl7pPr indent="-228600" lvl="6" marL="32004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7pPr>
            <a:lvl8pPr indent="-228600" lvl="7" marL="36576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8pPr>
            <a:lvl9pPr indent="-228600" lvl="8" marL="4114800" marR="0" rtl="0" algn="l">
              <a:lnSpc>
                <a:spcPct val="100000"/>
              </a:lnSpc>
              <a:spcBef>
                <a:spcPts val="0"/>
              </a:spcBef>
              <a:spcAft>
                <a:spcPts val="0"/>
              </a:spcAft>
              <a:buClr>
                <a:schemeClr val="lt2"/>
              </a:buClr>
              <a:buSzPts val="1400"/>
              <a:buFont typeface="Plus Jakarta Sans"/>
              <a:buNone/>
              <a:defRPr b="0" i="0" sz="1400" u="none" cap="none" strike="noStrike">
                <a:solidFill>
                  <a:schemeClr val="lt2"/>
                </a:solidFill>
                <a:latin typeface="Plus Jakarta Sans Medium"/>
                <a:ea typeface="Plus Jakarta Sans Medium"/>
                <a:cs typeface="Plus Jakarta Sans Medium"/>
                <a:sym typeface="Plus Jakarta Sans Medium"/>
              </a:defRPr>
            </a:lvl9pPr>
          </a:lstStyle>
          <a:p/>
        </p:txBody>
      </p:sp>
      <p:sp>
        <p:nvSpPr>
          <p:cNvPr id="582" name="Google Shape;582;p65"/>
          <p:cNvSpPr txBox="1"/>
          <p:nvPr>
            <p:ph idx="2" type="body"/>
          </p:nvPr>
        </p:nvSpPr>
        <p:spPr>
          <a:xfrm>
            <a:off x="616639" y="2385835"/>
            <a:ext cx="66282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3" name="Google Shape;583;p65"/>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4" name="Google Shape;584;p6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Circles">
  <p:cSld name="2_Custom Layout Circles">
    <p:spTree>
      <p:nvGrpSpPr>
        <p:cNvPr id="585" name="Shape 585"/>
        <p:cNvGrpSpPr/>
        <p:nvPr/>
      </p:nvGrpSpPr>
      <p:grpSpPr>
        <a:xfrm>
          <a:off x="0" y="0"/>
          <a:ext cx="0" cy="0"/>
          <a:chOff x="0" y="0"/>
          <a:chExt cx="0" cy="0"/>
        </a:xfrm>
      </p:grpSpPr>
      <p:sp>
        <p:nvSpPr>
          <p:cNvPr id="586" name="Google Shape;586;p66"/>
          <p:cNvSpPr/>
          <p:nvPr/>
        </p:nvSpPr>
        <p:spPr>
          <a:xfrm>
            <a:off x="5109730"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chemeClr val="accent4">
              <a:alpha val="49410"/>
            </a:scheme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587" name="Google Shape;587;p66"/>
          <p:cNvSpPr/>
          <p:nvPr/>
        </p:nvSpPr>
        <p:spPr>
          <a:xfrm>
            <a:off x="2370667" y="2072860"/>
            <a:ext cx="4434466" cy="4434466"/>
          </a:xfrm>
          <a:custGeom>
            <a:rect b="b" l="l" r="r" t="t"/>
            <a:pathLst>
              <a:path extrusionOk="0" h="19679" w="19679">
                <a:moveTo>
                  <a:pt x="16796" y="2881"/>
                </a:moveTo>
                <a:cubicBezTo>
                  <a:pt x="20639" y="6724"/>
                  <a:pt x="20639" y="12953"/>
                  <a:pt x="16796" y="16796"/>
                </a:cubicBezTo>
                <a:cubicBezTo>
                  <a:pt x="12954" y="20639"/>
                  <a:pt x="6724" y="20639"/>
                  <a:pt x="2881" y="16796"/>
                </a:cubicBezTo>
                <a:cubicBezTo>
                  <a:pt x="-961" y="12953"/>
                  <a:pt x="-961" y="6724"/>
                  <a:pt x="2881" y="2881"/>
                </a:cubicBezTo>
                <a:cubicBezTo>
                  <a:pt x="6724" y="-961"/>
                  <a:pt x="12954" y="-961"/>
                  <a:pt x="16796" y="2881"/>
                </a:cubicBezTo>
              </a:path>
            </a:pathLst>
          </a:cu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800"/>
              <a:buFont typeface="Arial"/>
              <a:buNone/>
            </a:pPr>
            <a:r>
              <a:t/>
            </a:r>
            <a:endParaRPr b="0" i="0" sz="4800" u="none" cap="none" strike="noStrike">
              <a:solidFill>
                <a:srgbClr val="FFFFFF"/>
              </a:solidFill>
              <a:latin typeface="Plus Jakarta Sans Medium"/>
              <a:ea typeface="Plus Jakarta Sans Medium"/>
              <a:cs typeface="Plus Jakarta Sans Medium"/>
              <a:sym typeface="Plus Jakarta Sans Medium"/>
            </a:endParaRPr>
          </a:p>
        </p:txBody>
      </p:sp>
      <p:sp>
        <p:nvSpPr>
          <p:cNvPr id="588" name="Google Shape;588;p66"/>
          <p:cNvSpPr txBox="1"/>
          <p:nvPr>
            <p:ph idx="1"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89" name="Google Shape;589;p66"/>
          <p:cNvSpPr txBox="1"/>
          <p:nvPr>
            <p:ph idx="2" type="body"/>
          </p:nvPr>
        </p:nvSpPr>
        <p:spPr>
          <a:xfrm>
            <a:off x="2539999"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0" name="Google Shape;590;p66"/>
          <p:cNvSpPr txBox="1"/>
          <p:nvPr>
            <p:ph idx="3" type="body"/>
          </p:nvPr>
        </p:nvSpPr>
        <p:spPr>
          <a:xfrm>
            <a:off x="6829776" y="3635022"/>
            <a:ext cx="2569800" cy="2291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1" name="Google Shape;591;p66"/>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images plus text">
  <p:cSld name="3_Custom Layout 4 images plus text">
    <p:spTree>
      <p:nvGrpSpPr>
        <p:cNvPr id="592" name="Shape 592"/>
        <p:cNvGrpSpPr/>
        <p:nvPr/>
      </p:nvGrpSpPr>
      <p:grpSpPr>
        <a:xfrm>
          <a:off x="0" y="0"/>
          <a:ext cx="0" cy="0"/>
          <a:chOff x="0" y="0"/>
          <a:chExt cx="0" cy="0"/>
        </a:xfrm>
      </p:grpSpPr>
      <p:sp>
        <p:nvSpPr>
          <p:cNvPr id="593" name="Google Shape;593;p67"/>
          <p:cNvSpPr/>
          <p:nvPr>
            <p:ph idx="2" type="pic"/>
          </p:nvPr>
        </p:nvSpPr>
        <p:spPr>
          <a:xfrm>
            <a:off x="628891" y="1672660"/>
            <a:ext cx="2543700" cy="2297400"/>
          </a:xfrm>
          <a:prstGeom prst="rect">
            <a:avLst/>
          </a:prstGeom>
          <a:noFill/>
          <a:ln>
            <a:noFill/>
          </a:ln>
        </p:spPr>
      </p:sp>
      <p:sp>
        <p:nvSpPr>
          <p:cNvPr id="594" name="Google Shape;594;p67"/>
          <p:cNvSpPr/>
          <p:nvPr>
            <p:ph idx="3" type="pic"/>
          </p:nvPr>
        </p:nvSpPr>
        <p:spPr>
          <a:xfrm>
            <a:off x="3302977" y="1672660"/>
            <a:ext cx="2543700" cy="2297400"/>
          </a:xfrm>
          <a:prstGeom prst="rect">
            <a:avLst/>
          </a:prstGeom>
          <a:noFill/>
          <a:ln>
            <a:noFill/>
          </a:ln>
        </p:spPr>
      </p:sp>
      <p:sp>
        <p:nvSpPr>
          <p:cNvPr id="595" name="Google Shape;595;p67"/>
          <p:cNvSpPr txBox="1"/>
          <p:nvPr>
            <p:ph idx="1" type="body"/>
          </p:nvPr>
        </p:nvSpPr>
        <p:spPr>
          <a:xfrm>
            <a:off x="6091751" y="2385835"/>
            <a:ext cx="54714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6" name="Google Shape;596;p67"/>
          <p:cNvSpPr txBox="1"/>
          <p:nvPr>
            <p:ph idx="4" type="body"/>
          </p:nvPr>
        </p:nvSpPr>
        <p:spPr>
          <a:xfrm>
            <a:off x="6091750" y="1472184"/>
            <a:ext cx="54714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597" name="Google Shape;597;p67"/>
          <p:cNvSpPr/>
          <p:nvPr>
            <p:ph idx="5" type="pic"/>
          </p:nvPr>
        </p:nvSpPr>
        <p:spPr>
          <a:xfrm>
            <a:off x="628891" y="4080194"/>
            <a:ext cx="2543700" cy="2297400"/>
          </a:xfrm>
          <a:prstGeom prst="rect">
            <a:avLst/>
          </a:prstGeom>
          <a:noFill/>
          <a:ln>
            <a:noFill/>
          </a:ln>
        </p:spPr>
      </p:sp>
      <p:sp>
        <p:nvSpPr>
          <p:cNvPr id="598" name="Google Shape;598;p67"/>
          <p:cNvSpPr/>
          <p:nvPr>
            <p:ph idx="6" type="pic"/>
          </p:nvPr>
        </p:nvSpPr>
        <p:spPr>
          <a:xfrm>
            <a:off x="3302977" y="4080194"/>
            <a:ext cx="2543700" cy="2297400"/>
          </a:xfrm>
          <a:prstGeom prst="rect">
            <a:avLst/>
          </a:prstGeom>
          <a:noFill/>
          <a:ln>
            <a:noFill/>
          </a:ln>
        </p:spPr>
      </p:sp>
      <p:sp>
        <p:nvSpPr>
          <p:cNvPr id="599" name="Google Shape;599;p6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3 points, insert chart/table">
  <p:cSld name="3_Charts Option 2">
    <p:spTree>
      <p:nvGrpSpPr>
        <p:cNvPr id="600" name="Shape 600"/>
        <p:cNvGrpSpPr/>
        <p:nvPr/>
      </p:nvGrpSpPr>
      <p:grpSpPr>
        <a:xfrm>
          <a:off x="0" y="0"/>
          <a:ext cx="0" cy="0"/>
          <a:chOff x="0" y="0"/>
          <a:chExt cx="0" cy="0"/>
        </a:xfrm>
      </p:grpSpPr>
      <p:sp>
        <p:nvSpPr>
          <p:cNvPr id="601" name="Google Shape;601;p68"/>
          <p:cNvSpPr/>
          <p:nvPr>
            <p:ph idx="2" type="chart"/>
          </p:nvPr>
        </p:nvSpPr>
        <p:spPr>
          <a:xfrm>
            <a:off x="5920502" y="2353895"/>
            <a:ext cx="5683500" cy="37431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464646"/>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02" name="Google Shape;602;p68"/>
          <p:cNvSpPr txBox="1"/>
          <p:nvPr>
            <p:ph idx="1" type="body"/>
          </p:nvPr>
        </p:nvSpPr>
        <p:spPr>
          <a:xfrm>
            <a:off x="1233693" y="305794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3" name="Google Shape;603;p68"/>
          <p:cNvSpPr txBox="1"/>
          <p:nvPr>
            <p:ph idx="3" type="body"/>
          </p:nvPr>
        </p:nvSpPr>
        <p:spPr>
          <a:xfrm>
            <a:off x="1228229" y="264895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4" name="Google Shape;604;p68"/>
          <p:cNvSpPr txBox="1"/>
          <p:nvPr>
            <p:ph idx="4" type="body"/>
          </p:nvPr>
        </p:nvSpPr>
        <p:spPr>
          <a:xfrm>
            <a:off x="1228229" y="400359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5" name="Google Shape;605;p68"/>
          <p:cNvSpPr txBox="1"/>
          <p:nvPr>
            <p:ph idx="5" type="body"/>
          </p:nvPr>
        </p:nvSpPr>
        <p:spPr>
          <a:xfrm>
            <a:off x="1222765" y="359460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6" name="Google Shape;606;p68"/>
          <p:cNvSpPr txBox="1"/>
          <p:nvPr>
            <p:ph idx="6" type="body"/>
          </p:nvPr>
        </p:nvSpPr>
        <p:spPr>
          <a:xfrm>
            <a:off x="1244367" y="4976730"/>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07" name="Google Shape;607;p68"/>
          <p:cNvSpPr txBox="1"/>
          <p:nvPr>
            <p:ph idx="7" type="body"/>
          </p:nvPr>
        </p:nvSpPr>
        <p:spPr>
          <a:xfrm>
            <a:off x="1238903" y="4567742"/>
            <a:ext cx="4386000" cy="3318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accent2"/>
              </a:buClr>
              <a:buSzPts val="1600"/>
              <a:buFont typeface="Plus Jakarta Sans"/>
              <a:buNone/>
              <a:defRPr i="0" sz="1600" u="none" cap="none" strike="noStrike">
                <a:solidFill>
                  <a:schemeClr val="accent2"/>
                </a:solidFill>
                <a:latin typeface="Plus Jakarta Sans ExtraBold"/>
                <a:ea typeface="Plus Jakarta Sans ExtraBold"/>
                <a:cs typeface="Plus Jakarta Sans ExtraBold"/>
                <a:sym typeface="Plus Jakarta Sans ExtraBold"/>
              </a:defRPr>
            </a:lvl1pPr>
            <a:lvl2pPr indent="-330200" lvl="1" marL="9144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i="0" sz="1600" u="none" cap="none" strike="noStrike">
                <a:solidFill>
                  <a:schemeClr val="accent2"/>
                </a:solidFill>
                <a:latin typeface="Plus Jakarta Sans"/>
                <a:ea typeface="Plus Jakarta Sans"/>
                <a:cs typeface="Plus Jakarta Sans"/>
                <a:sym typeface="Plus Jakarta Sans"/>
              </a:defRPr>
            </a:lvl9pPr>
          </a:lstStyle>
          <a:p/>
        </p:txBody>
      </p:sp>
      <p:sp>
        <p:nvSpPr>
          <p:cNvPr id="608" name="Google Shape;608;p68"/>
          <p:cNvSpPr txBox="1"/>
          <p:nvPr>
            <p:ph idx="8"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09" name="Google Shape;609;p68"/>
          <p:cNvSpPr/>
          <p:nvPr>
            <p:ph idx="9" type="pic"/>
          </p:nvPr>
        </p:nvSpPr>
        <p:spPr>
          <a:xfrm>
            <a:off x="616639" y="2669177"/>
            <a:ext cx="365700" cy="365700"/>
          </a:xfrm>
          <a:prstGeom prst="rect">
            <a:avLst/>
          </a:prstGeom>
          <a:noFill/>
          <a:ln>
            <a:noFill/>
          </a:ln>
        </p:spPr>
      </p:sp>
      <p:sp>
        <p:nvSpPr>
          <p:cNvPr id="610" name="Google Shape;610;p68"/>
          <p:cNvSpPr/>
          <p:nvPr>
            <p:ph idx="13" type="pic"/>
          </p:nvPr>
        </p:nvSpPr>
        <p:spPr>
          <a:xfrm>
            <a:off x="616639" y="3583577"/>
            <a:ext cx="365700" cy="365700"/>
          </a:xfrm>
          <a:prstGeom prst="rect">
            <a:avLst/>
          </a:prstGeom>
          <a:noFill/>
          <a:ln>
            <a:noFill/>
          </a:ln>
        </p:spPr>
      </p:sp>
      <p:sp>
        <p:nvSpPr>
          <p:cNvPr id="611" name="Google Shape;611;p68"/>
          <p:cNvSpPr/>
          <p:nvPr>
            <p:ph idx="14" type="pic"/>
          </p:nvPr>
        </p:nvSpPr>
        <p:spPr>
          <a:xfrm>
            <a:off x="616639" y="4565710"/>
            <a:ext cx="365700" cy="365700"/>
          </a:xfrm>
          <a:prstGeom prst="rect">
            <a:avLst/>
          </a:prstGeom>
          <a:noFill/>
          <a:ln>
            <a:noFill/>
          </a:ln>
        </p:spPr>
      </p:sp>
      <p:sp>
        <p:nvSpPr>
          <p:cNvPr id="612" name="Google Shape;612;p6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callout, insert chart/table">
  <p:cSld name="2_Charts Option 1">
    <p:spTree>
      <p:nvGrpSpPr>
        <p:cNvPr id="613" name="Shape 613"/>
        <p:cNvGrpSpPr/>
        <p:nvPr/>
      </p:nvGrpSpPr>
      <p:grpSpPr>
        <a:xfrm>
          <a:off x="0" y="0"/>
          <a:ext cx="0" cy="0"/>
          <a:chOff x="0" y="0"/>
          <a:chExt cx="0" cy="0"/>
        </a:xfrm>
      </p:grpSpPr>
      <p:sp>
        <p:nvSpPr>
          <p:cNvPr id="614" name="Google Shape;614;p69"/>
          <p:cNvSpPr/>
          <p:nvPr/>
        </p:nvSpPr>
        <p:spPr>
          <a:xfrm>
            <a:off x="6463894" y="3715473"/>
            <a:ext cx="2784300" cy="2477100"/>
          </a:xfrm>
          <a:prstGeom prst="rect">
            <a:avLst/>
          </a:prstGeom>
          <a:solidFill>
            <a:srgbClr val="9DD4EB"/>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5" name="Google Shape;615;p69"/>
          <p:cNvSpPr txBox="1"/>
          <p:nvPr/>
        </p:nvSpPr>
        <p:spPr>
          <a:xfrm>
            <a:off x="6736467" y="3945480"/>
            <a:ext cx="19932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6" name="Google Shape;616;p69"/>
          <p:cNvSpPr txBox="1"/>
          <p:nvPr/>
        </p:nvSpPr>
        <p:spPr>
          <a:xfrm>
            <a:off x="6736467" y="4785000"/>
            <a:ext cx="19932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300" u="none" cap="none" strike="noStrike">
              <a:solidFill>
                <a:schemeClr val="lt2"/>
              </a:solidFill>
              <a:latin typeface="Plus Jakarta Sans Medium"/>
              <a:ea typeface="Plus Jakarta Sans Medium"/>
              <a:cs typeface="Plus Jakarta Sans Medium"/>
              <a:sym typeface="Plus Jakarta Sans Medium"/>
            </a:endParaRPr>
          </a:p>
        </p:txBody>
      </p:sp>
      <p:sp>
        <p:nvSpPr>
          <p:cNvPr id="617" name="Google Shape;617;p69"/>
          <p:cNvSpPr/>
          <p:nvPr/>
        </p:nvSpPr>
        <p:spPr>
          <a:xfrm>
            <a:off x="8729802" y="3930649"/>
            <a:ext cx="2458500" cy="2007300"/>
          </a:xfrm>
          <a:prstGeom prst="rect">
            <a:avLst/>
          </a:prstGeom>
          <a:solidFill>
            <a:srgbClr val="2BA49C">
              <a:alpha val="60380"/>
            </a:srgbClr>
          </a:solid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333333"/>
              </a:buClr>
              <a:buSzPts val="6200"/>
              <a:buFont typeface="Arial"/>
              <a:buNone/>
            </a:pPr>
            <a:r>
              <a:t/>
            </a:r>
            <a:endParaRPr b="0" i="0" sz="3100" u="none" cap="none" strike="noStrike">
              <a:solidFill>
                <a:srgbClr val="B6E5F6"/>
              </a:solidFill>
              <a:latin typeface="Montserrat Black"/>
              <a:ea typeface="Montserrat Black"/>
              <a:cs typeface="Montserrat Black"/>
              <a:sym typeface="Montserrat Black"/>
            </a:endParaRPr>
          </a:p>
        </p:txBody>
      </p:sp>
      <p:sp>
        <p:nvSpPr>
          <p:cNvPr id="618" name="Google Shape;618;p69"/>
          <p:cNvSpPr txBox="1"/>
          <p:nvPr/>
        </p:nvSpPr>
        <p:spPr>
          <a:xfrm>
            <a:off x="9084512" y="3945480"/>
            <a:ext cx="2144700" cy="784500"/>
          </a:xfrm>
          <a:prstGeom prst="rect">
            <a:avLst/>
          </a:prstGeom>
          <a:noFill/>
          <a:ln>
            <a:noFill/>
          </a:ln>
        </p:spPr>
        <p:txBody>
          <a:bodyPr anchorCtr="0" anchor="ctr" bIns="45700" lIns="91425" spcFirstLastPara="1" rIns="91425" wrap="square" tIns="45700">
            <a:noAutofit/>
          </a:bodyPr>
          <a:lstStyle/>
          <a:p>
            <a:pPr indent="0" lvl="0" marL="0" marR="0" rtl="0" algn="l">
              <a:lnSpc>
                <a:spcPct val="125000"/>
              </a:lnSpc>
              <a:spcBef>
                <a:spcPts val="0"/>
              </a:spcBef>
              <a:spcAft>
                <a:spcPts val="0"/>
              </a:spcAft>
              <a:buClr>
                <a:srgbClr val="6266EB"/>
              </a:buClr>
              <a:buSzPts val="5000"/>
              <a:buFont typeface="Arial"/>
              <a:buNone/>
            </a:pPr>
            <a:r>
              <a:rPr b="0" i="0" lang="en-US" sz="4000" u="none" cap="none" strike="noStrike">
                <a:solidFill>
                  <a:schemeClr val="lt2"/>
                </a:solidFill>
                <a:latin typeface="Plus Jakarta Sans Medium"/>
                <a:ea typeface="Plus Jakarta Sans Medium"/>
                <a:cs typeface="Plus Jakarta Sans Medium"/>
                <a:sym typeface="Plus Jakarta Sans Medium"/>
              </a:rPr>
              <a:t>0,000</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19" name="Google Shape;619;p69"/>
          <p:cNvSpPr txBox="1"/>
          <p:nvPr/>
        </p:nvSpPr>
        <p:spPr>
          <a:xfrm>
            <a:off x="9084512" y="4785000"/>
            <a:ext cx="2144700" cy="784500"/>
          </a:xfrm>
          <a:prstGeom prst="rect">
            <a:avLst/>
          </a:prstGeom>
          <a:no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Clr>
                <a:srgbClr val="1670A5"/>
              </a:buClr>
              <a:buSzPts val="1625"/>
              <a:buFont typeface="Arial"/>
              <a:buNone/>
            </a:pPr>
            <a:r>
              <a:rPr b="0" i="0" lang="en-US" sz="1300" u="none" cap="none" strike="noStrike">
                <a:solidFill>
                  <a:schemeClr val="lt2"/>
                </a:solidFill>
                <a:latin typeface="Plus Jakarta Sans Medium"/>
                <a:ea typeface="Plus Jakarta Sans Medium"/>
                <a:cs typeface="Plus Jakarta Sans Medium"/>
                <a:sym typeface="Plus Jakarta Sans Medium"/>
              </a:rPr>
              <a:t>Lorem ipsum dolor sit amet, consectetur adipiscing elit.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0" name="Google Shape;620;p69"/>
          <p:cNvSpPr/>
          <p:nvPr>
            <p:ph idx="2" type="chart"/>
          </p:nvPr>
        </p:nvSpPr>
        <p:spPr>
          <a:xfrm>
            <a:off x="616639" y="2353895"/>
            <a:ext cx="5536800" cy="36765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5E5E5E"/>
                </a:solidFill>
                <a:latin typeface="Plus Jakarta Sans Medium"/>
                <a:ea typeface="Plus Jakarta Sans Medium"/>
                <a:cs typeface="Plus Jakarta Sans Medium"/>
                <a:sym typeface="Plus Jakarta Sans Medium"/>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21" name="Google Shape;621;p69"/>
          <p:cNvSpPr txBox="1"/>
          <p:nvPr>
            <p:ph idx="1" type="body"/>
          </p:nvPr>
        </p:nvSpPr>
        <p:spPr>
          <a:xfrm>
            <a:off x="6463894" y="2277695"/>
            <a:ext cx="5398200" cy="1187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22" name="Google Shape;622;p69"/>
          <p:cNvSpPr txBox="1"/>
          <p:nvPr>
            <p:ph idx="3" type="body"/>
          </p:nvPr>
        </p:nvSpPr>
        <p:spPr>
          <a:xfrm>
            <a:off x="616639" y="1472184"/>
            <a:ext cx="106221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23" name="Google Shape;623;p6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p:cSld name="1_Custom Layout - Mobile">
    <p:spTree>
      <p:nvGrpSpPr>
        <p:cNvPr id="624" name="Shape 624"/>
        <p:cNvGrpSpPr/>
        <p:nvPr/>
      </p:nvGrpSpPr>
      <p:grpSpPr>
        <a:xfrm>
          <a:off x="0" y="0"/>
          <a:ext cx="0" cy="0"/>
          <a:chOff x="0" y="0"/>
          <a:chExt cx="0" cy="0"/>
        </a:xfrm>
      </p:grpSpPr>
      <p:sp>
        <p:nvSpPr>
          <p:cNvPr id="625" name="Google Shape;625;p70"/>
          <p:cNvSpPr/>
          <p:nvPr/>
        </p:nvSpPr>
        <p:spPr>
          <a:xfrm flipH="1">
            <a:off x="5334000" y="0"/>
            <a:ext cx="6858000" cy="6858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26" name="Google Shape;626;p70"/>
          <p:cNvSpPr/>
          <p:nvPr/>
        </p:nvSpPr>
        <p:spPr>
          <a:xfrm flipH="1">
            <a:off x="5395187" y="129651"/>
            <a:ext cx="6240600" cy="6240600"/>
          </a:xfrm>
          <a:prstGeom prst="rtTriangle">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27" name="Google Shape;627;p70"/>
          <p:cNvPicPr preferRelativeResize="0"/>
          <p:nvPr/>
        </p:nvPicPr>
        <p:blipFill rotWithShape="1">
          <a:blip r:embed="rId2">
            <a:alphaModFix/>
          </a:blip>
          <a:srcRect b="0" l="0" r="0" t="0"/>
          <a:stretch/>
        </p:blipFill>
        <p:spPr>
          <a:xfrm>
            <a:off x="6096000" y="554121"/>
            <a:ext cx="6240694" cy="6159501"/>
          </a:xfrm>
          <a:prstGeom prst="rect">
            <a:avLst/>
          </a:prstGeom>
          <a:noFill/>
          <a:ln>
            <a:noFill/>
          </a:ln>
        </p:spPr>
      </p:pic>
      <p:sp>
        <p:nvSpPr>
          <p:cNvPr id="628" name="Google Shape;628;p70"/>
          <p:cNvSpPr/>
          <p:nvPr>
            <p:ph idx="2" type="pic"/>
          </p:nvPr>
        </p:nvSpPr>
        <p:spPr>
          <a:xfrm>
            <a:off x="8095047" y="1257696"/>
            <a:ext cx="2124300" cy="4571400"/>
          </a:xfrm>
          <a:prstGeom prst="roundRect">
            <a:avLst>
              <a:gd fmla="val 10302" name="adj"/>
            </a:avLst>
          </a:prstGeom>
          <a:solidFill>
            <a:schemeClr val="lt2"/>
          </a:solidFill>
          <a:ln>
            <a:noFill/>
          </a:ln>
        </p:spPr>
      </p:sp>
      <p:sp>
        <p:nvSpPr>
          <p:cNvPr id="629" name="Google Shape;629;p70"/>
          <p:cNvSpPr txBox="1"/>
          <p:nvPr>
            <p:ph idx="1" type="body"/>
          </p:nvPr>
        </p:nvSpPr>
        <p:spPr>
          <a:xfrm>
            <a:off x="616639" y="2385835"/>
            <a:ext cx="58179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0" name="Google Shape;630;p70"/>
          <p:cNvSpPr txBox="1"/>
          <p:nvPr>
            <p:ph idx="3" type="body"/>
          </p:nvPr>
        </p:nvSpPr>
        <p:spPr>
          <a:xfrm>
            <a:off x="616639" y="1472184"/>
            <a:ext cx="67212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31" name="Google Shape;631;p7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obile view + 3 supporting points">
  <p:cSld name="3_Custom Layout Mobile middle">
    <p:spTree>
      <p:nvGrpSpPr>
        <p:cNvPr id="632" name="Shape 632"/>
        <p:cNvGrpSpPr/>
        <p:nvPr/>
      </p:nvGrpSpPr>
      <p:grpSpPr>
        <a:xfrm>
          <a:off x="0" y="0"/>
          <a:ext cx="0" cy="0"/>
          <a:chOff x="0" y="0"/>
          <a:chExt cx="0" cy="0"/>
        </a:xfrm>
      </p:grpSpPr>
      <p:sp>
        <p:nvSpPr>
          <p:cNvPr id="633" name="Google Shape;633;p71"/>
          <p:cNvSpPr/>
          <p:nvPr/>
        </p:nvSpPr>
        <p:spPr>
          <a:xfrm>
            <a:off x="8833266" y="6569215"/>
            <a:ext cx="2602500" cy="159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sp>
        <p:nvSpPr>
          <p:cNvPr id="634" name="Google Shape;634;p71"/>
          <p:cNvSpPr/>
          <p:nvPr/>
        </p:nvSpPr>
        <p:spPr>
          <a:xfrm>
            <a:off x="3505516" y="4154626"/>
            <a:ext cx="5406600" cy="5406600"/>
          </a:xfrm>
          <a:prstGeom prst="pie">
            <a:avLst>
              <a:gd fmla="val 10799999" name="adj1"/>
              <a:gd fmla="val 6848" name="adj2"/>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sp>
        <p:nvSpPr>
          <p:cNvPr id="635" name="Google Shape;635;p71"/>
          <p:cNvSpPr/>
          <p:nvPr/>
        </p:nvSpPr>
        <p:spPr>
          <a:xfrm>
            <a:off x="3236290" y="3996266"/>
            <a:ext cx="5286600" cy="5286600"/>
          </a:xfrm>
          <a:prstGeom prst="pie">
            <a:avLst>
              <a:gd fmla="val 10799999" name="adj1"/>
              <a:gd fmla="val 6848" name="adj2"/>
            </a:avLst>
          </a:prstGeom>
          <a:noFill/>
          <a:ln cap="flat" cmpd="sng" w="12700">
            <a:solidFill>
              <a:schemeClr val="accent5"/>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dk1"/>
              </a:solidFill>
              <a:latin typeface="Plus Jakarta Sans Medium"/>
              <a:ea typeface="Plus Jakarta Sans Medium"/>
              <a:cs typeface="Plus Jakarta Sans Medium"/>
              <a:sym typeface="Plus Jakarta Sans Medium"/>
            </a:endParaRPr>
          </a:p>
        </p:txBody>
      </p:sp>
      <p:pic>
        <p:nvPicPr>
          <p:cNvPr descr="A picture containing electronics, monitor&#10;&#10;Description generated with high confidence" id="636" name="Google Shape;636;p71"/>
          <p:cNvPicPr preferRelativeResize="0"/>
          <p:nvPr/>
        </p:nvPicPr>
        <p:blipFill rotWithShape="1">
          <a:blip r:embed="rId2">
            <a:alphaModFix/>
          </a:blip>
          <a:srcRect b="-250" l="0" r="0" t="0"/>
          <a:stretch/>
        </p:blipFill>
        <p:spPr>
          <a:xfrm>
            <a:off x="5021207" y="1876700"/>
            <a:ext cx="2321701" cy="4664524"/>
          </a:xfrm>
          <a:prstGeom prst="rect">
            <a:avLst/>
          </a:prstGeom>
          <a:noFill/>
          <a:ln>
            <a:noFill/>
          </a:ln>
        </p:spPr>
      </p:pic>
      <p:sp>
        <p:nvSpPr>
          <p:cNvPr id="637" name="Google Shape;637;p71"/>
          <p:cNvSpPr/>
          <p:nvPr>
            <p:ph idx="2" type="pic"/>
          </p:nvPr>
        </p:nvSpPr>
        <p:spPr>
          <a:xfrm>
            <a:off x="5146901" y="1993899"/>
            <a:ext cx="2048100" cy="4379100"/>
          </a:xfrm>
          <a:prstGeom prst="rect">
            <a:avLst/>
          </a:prstGeom>
          <a:noFill/>
          <a:ln>
            <a:noFill/>
          </a:ln>
        </p:spPr>
      </p:sp>
      <p:sp>
        <p:nvSpPr>
          <p:cNvPr id="638" name="Google Shape;638;p71"/>
          <p:cNvSpPr txBox="1"/>
          <p:nvPr>
            <p:ph idx="1" type="body"/>
          </p:nvPr>
        </p:nvSpPr>
        <p:spPr>
          <a:xfrm>
            <a:off x="8833267" y="2447367"/>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39" name="Google Shape;639;p71"/>
          <p:cNvSpPr txBox="1"/>
          <p:nvPr>
            <p:ph idx="3" type="body"/>
          </p:nvPr>
        </p:nvSpPr>
        <p:spPr>
          <a:xfrm>
            <a:off x="8833267" y="379848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0" name="Google Shape;640;p71"/>
          <p:cNvSpPr txBox="1"/>
          <p:nvPr>
            <p:ph idx="4" type="body"/>
          </p:nvPr>
        </p:nvSpPr>
        <p:spPr>
          <a:xfrm>
            <a:off x="8833266" y="5117169"/>
            <a:ext cx="2418600" cy="4896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41" name="Google Shape;641;p71"/>
          <p:cNvSpPr txBox="1"/>
          <p:nvPr>
            <p:ph idx="5" type="body"/>
          </p:nvPr>
        </p:nvSpPr>
        <p:spPr>
          <a:xfrm>
            <a:off x="616639" y="2385835"/>
            <a:ext cx="4256700" cy="38862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60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2" name="Google Shape;642;p71"/>
          <p:cNvSpPr txBox="1"/>
          <p:nvPr>
            <p:ph idx="6" type="body"/>
          </p:nvPr>
        </p:nvSpPr>
        <p:spPr>
          <a:xfrm>
            <a:off x="616639" y="1472184"/>
            <a:ext cx="42567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43" name="Google Shape;643;p71"/>
          <p:cNvSpPr/>
          <p:nvPr>
            <p:ph idx="7" type="pic"/>
          </p:nvPr>
        </p:nvSpPr>
        <p:spPr>
          <a:xfrm>
            <a:off x="8146954" y="2518389"/>
            <a:ext cx="365700" cy="365700"/>
          </a:xfrm>
          <a:prstGeom prst="rect">
            <a:avLst/>
          </a:prstGeom>
          <a:noFill/>
          <a:ln>
            <a:noFill/>
          </a:ln>
        </p:spPr>
      </p:sp>
      <p:sp>
        <p:nvSpPr>
          <p:cNvPr id="644" name="Google Shape;644;p71"/>
          <p:cNvSpPr/>
          <p:nvPr>
            <p:ph idx="8" type="pic"/>
          </p:nvPr>
        </p:nvSpPr>
        <p:spPr>
          <a:xfrm>
            <a:off x="8146954" y="3860390"/>
            <a:ext cx="365700" cy="365700"/>
          </a:xfrm>
          <a:prstGeom prst="rect">
            <a:avLst/>
          </a:prstGeom>
          <a:noFill/>
          <a:ln>
            <a:noFill/>
          </a:ln>
        </p:spPr>
      </p:sp>
      <p:sp>
        <p:nvSpPr>
          <p:cNvPr id="645" name="Google Shape;645;p71"/>
          <p:cNvSpPr/>
          <p:nvPr>
            <p:ph idx="9" type="pic"/>
          </p:nvPr>
        </p:nvSpPr>
        <p:spPr>
          <a:xfrm>
            <a:off x="8146954" y="5179070"/>
            <a:ext cx="365700" cy="365700"/>
          </a:xfrm>
          <a:prstGeom prst="rect">
            <a:avLst/>
          </a:prstGeom>
          <a:noFill/>
          <a:ln>
            <a:noFill/>
          </a:ln>
        </p:spPr>
      </p:sp>
      <p:sp>
        <p:nvSpPr>
          <p:cNvPr id="646" name="Google Shape;646;p71"/>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ptop view">
  <p:cSld name="Custom Layout Laptop">
    <p:spTree>
      <p:nvGrpSpPr>
        <p:cNvPr id="66" name="Shape 66"/>
        <p:cNvGrpSpPr/>
        <p:nvPr/>
      </p:nvGrpSpPr>
      <p:grpSpPr>
        <a:xfrm>
          <a:off x="0" y="0"/>
          <a:ext cx="0" cy="0"/>
          <a:chOff x="0" y="0"/>
          <a:chExt cx="0" cy="0"/>
        </a:xfrm>
      </p:grpSpPr>
      <p:sp>
        <p:nvSpPr>
          <p:cNvPr id="67" name="Google Shape;67;p8"/>
          <p:cNvSpPr/>
          <p:nvPr/>
        </p:nvSpPr>
        <p:spPr>
          <a:xfrm flipH="1">
            <a:off x="6583075" y="1256225"/>
            <a:ext cx="11236200" cy="11236200"/>
          </a:xfrm>
          <a:prstGeom prst="pie">
            <a:avLst>
              <a:gd fmla="val 16200178" name="adj1"/>
              <a:gd fmla="val 199" name="adj2"/>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 name="Google Shape;68;p8"/>
          <p:cNvSpPr/>
          <p:nvPr/>
        </p:nvSpPr>
        <p:spPr>
          <a:xfrm flipH="1">
            <a:off x="5785950" y="445975"/>
            <a:ext cx="12192000" cy="12192000"/>
          </a:xfrm>
          <a:prstGeom prst="pie">
            <a:avLst>
              <a:gd fmla="val 16200178" name="adj1"/>
              <a:gd fmla="val 199" name="adj2"/>
            </a:avLst>
          </a:pr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pic>
        <p:nvPicPr>
          <p:cNvPr id="69" name="Google Shape;69;p8"/>
          <p:cNvPicPr preferRelativeResize="0"/>
          <p:nvPr/>
        </p:nvPicPr>
        <p:blipFill rotWithShape="1">
          <a:blip r:embed="rId2">
            <a:alphaModFix amt="10000"/>
          </a:blip>
          <a:srcRect b="0" l="0" r="0" t="0"/>
          <a:stretch/>
        </p:blipFill>
        <p:spPr>
          <a:xfrm flipH="1" rot="10800000">
            <a:off x="10092375" y="5967475"/>
            <a:ext cx="1677525" cy="449425"/>
          </a:xfrm>
          <a:prstGeom prst="rect">
            <a:avLst/>
          </a:prstGeom>
          <a:noFill/>
          <a:ln>
            <a:noFill/>
          </a:ln>
        </p:spPr>
      </p:pic>
      <p:sp>
        <p:nvSpPr>
          <p:cNvPr id="70" name="Google Shape;70;p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pic>
        <p:nvPicPr>
          <p:cNvPr id="71" name="Google Shape;71;p8"/>
          <p:cNvPicPr preferRelativeResize="0"/>
          <p:nvPr/>
        </p:nvPicPr>
        <p:blipFill rotWithShape="1">
          <a:blip r:embed="rId3">
            <a:alphaModFix/>
          </a:blip>
          <a:srcRect b="0" l="0" r="0" t="0"/>
          <a:stretch/>
        </p:blipFill>
        <p:spPr>
          <a:xfrm>
            <a:off x="3953750" y="1258775"/>
            <a:ext cx="8931627" cy="6404225"/>
          </a:xfrm>
          <a:prstGeom prst="rect">
            <a:avLst/>
          </a:prstGeom>
          <a:noFill/>
          <a:ln>
            <a:noFill/>
          </a:ln>
        </p:spPr>
      </p:pic>
      <p:sp>
        <p:nvSpPr>
          <p:cNvPr id="72" name="Google Shape;72;p8"/>
          <p:cNvSpPr/>
          <p:nvPr>
            <p:ph idx="2" type="pic"/>
          </p:nvPr>
        </p:nvSpPr>
        <p:spPr>
          <a:xfrm>
            <a:off x="5976150" y="1872375"/>
            <a:ext cx="5027700" cy="3261900"/>
          </a:xfrm>
          <a:prstGeom prst="rect">
            <a:avLst/>
          </a:prstGeom>
          <a:solidFill>
            <a:srgbClr val="F2F2F2"/>
          </a:solidFill>
          <a:ln>
            <a:noFill/>
          </a:ln>
        </p:spPr>
      </p:sp>
      <p:sp>
        <p:nvSpPr>
          <p:cNvPr id="73" name="Google Shape;73;p8"/>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4" name="Google Shape;74;p8"/>
          <p:cNvSpPr txBox="1"/>
          <p:nvPr>
            <p:ph idx="3" type="body"/>
          </p:nvPr>
        </p:nvSpPr>
        <p:spPr>
          <a:xfrm>
            <a:off x="609750" y="2385825"/>
            <a:ext cx="48936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t timeline/continuum">
  <p:cSld name="2_Custom Layout Timeline 3">
    <p:bg>
      <p:bgPr>
        <a:solidFill>
          <a:schemeClr val="lt2"/>
        </a:solidFill>
      </p:bgPr>
    </p:bg>
    <p:spTree>
      <p:nvGrpSpPr>
        <p:cNvPr id="647" name="Shape 647"/>
        <p:cNvGrpSpPr/>
        <p:nvPr/>
      </p:nvGrpSpPr>
      <p:grpSpPr>
        <a:xfrm>
          <a:off x="0" y="0"/>
          <a:ext cx="0" cy="0"/>
          <a:chOff x="0" y="0"/>
          <a:chExt cx="0" cy="0"/>
        </a:xfrm>
      </p:grpSpPr>
      <p:sp>
        <p:nvSpPr>
          <p:cNvPr id="648" name="Google Shape;648;p72"/>
          <p:cNvSpPr/>
          <p:nvPr/>
        </p:nvSpPr>
        <p:spPr>
          <a:xfrm flipH="1" rot="10800000">
            <a:off x="2645831"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49" name="Google Shape;649;p72"/>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rgbClr val="000000"/>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Medium"/>
                <a:ea typeface="Plus Jakarta Sans Medium"/>
                <a:cs typeface="Plus Jakarta Sans Medium"/>
                <a:sym typeface="Plus Jakarta Sans Medium"/>
              </a:defRPr>
            </a:lvl9pPr>
          </a:lstStyle>
          <a:p/>
        </p:txBody>
      </p:sp>
      <p:sp>
        <p:nvSpPr>
          <p:cNvPr id="650" name="Google Shape;650;p72"/>
          <p:cNvSpPr/>
          <p:nvPr/>
        </p:nvSpPr>
        <p:spPr>
          <a:xfrm>
            <a:off x="2236262" y="3835806"/>
            <a:ext cx="77757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1" name="Google Shape;651;p72"/>
          <p:cNvSpPr txBox="1"/>
          <p:nvPr>
            <p:ph idx="2" type="body"/>
          </p:nvPr>
        </p:nvSpPr>
        <p:spPr>
          <a:xfrm>
            <a:off x="2472357"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2" name="Google Shape;652;p72"/>
          <p:cNvSpPr txBox="1"/>
          <p:nvPr>
            <p:ph idx="3" type="body"/>
          </p:nvPr>
        </p:nvSpPr>
        <p:spPr>
          <a:xfrm>
            <a:off x="5105106"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Plus Jakarta Sans"/>
              <a:buChar char="□"/>
              <a:defRPr i="0" sz="1400" u="none" cap="none" strike="noStrike">
                <a:solidFill>
                  <a:srgbClr val="000000"/>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653" name="Google Shape;653;p72"/>
          <p:cNvSpPr txBox="1"/>
          <p:nvPr>
            <p:ph idx="4" type="body"/>
          </p:nvPr>
        </p:nvSpPr>
        <p:spPr>
          <a:xfrm>
            <a:off x="7879079"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54" name="Google Shape;654;p72"/>
          <p:cNvSpPr txBox="1"/>
          <p:nvPr>
            <p:ph idx="5" type="body"/>
          </p:nvPr>
        </p:nvSpPr>
        <p:spPr>
          <a:xfrm>
            <a:off x="2916218"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1pPr>
            <a:lvl2pPr indent="-228600" lvl="1" marL="9144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2pPr>
            <a:lvl3pPr indent="-228600" lvl="2" marL="13716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3pPr>
            <a:lvl4pPr indent="-228600" lvl="3" marL="18288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4pPr>
            <a:lvl5pPr indent="-228600" lvl="4" marL="2286000" marR="0" rtl="0" algn="l">
              <a:lnSpc>
                <a:spcPct val="100000"/>
              </a:lnSpc>
              <a:spcBef>
                <a:spcPts val="0"/>
              </a:spcBef>
              <a:spcAft>
                <a:spcPts val="0"/>
              </a:spcAft>
              <a:buSzPts val="1400"/>
              <a:buFont typeface="Plus Jakarta Sans"/>
              <a:buNone/>
              <a:defRPr b="1" i="0" sz="1400" u="none" cap="none" strike="noStrike">
                <a:solidFill>
                  <a:schemeClr val="lt2"/>
                </a:solidFill>
                <a:latin typeface="Plus Jakarta Sans"/>
                <a:ea typeface="Plus Jakarta Sans"/>
                <a:cs typeface="Plus Jakarta Sans"/>
                <a:sym typeface="Plus Jakarta Sans"/>
              </a:defRPr>
            </a:lvl5pPr>
            <a:lvl6pPr indent="-228600" lvl="5" marL="27432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6pPr>
            <a:lvl7pPr indent="-228600" lvl="6" marL="32004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7pPr>
            <a:lvl8pPr indent="-228600" lvl="7" marL="36576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8pPr>
            <a:lvl9pPr indent="-228600" lvl="8" marL="4114800" marR="0" rtl="0" algn="l">
              <a:lnSpc>
                <a:spcPct val="100000"/>
              </a:lnSpc>
              <a:spcBef>
                <a:spcPts val="0"/>
              </a:spcBef>
              <a:spcAft>
                <a:spcPts val="0"/>
              </a:spcAft>
              <a:buSzPts val="1400"/>
              <a:buFont typeface="Plus Jakarta Sans"/>
              <a:buNone/>
              <a:defRPr i="0" sz="1400" u="none" cap="none" strike="noStrike">
                <a:solidFill>
                  <a:srgbClr val="000000"/>
                </a:solidFill>
                <a:latin typeface="Plus Jakarta Sans"/>
                <a:ea typeface="Plus Jakarta Sans"/>
                <a:cs typeface="Plus Jakarta Sans"/>
                <a:sym typeface="Plus Jakarta Sans"/>
              </a:defRPr>
            </a:lvl9pPr>
          </a:lstStyle>
          <a:p/>
        </p:txBody>
      </p:sp>
      <p:sp>
        <p:nvSpPr>
          <p:cNvPr id="655" name="Google Shape;655;p72"/>
          <p:cNvSpPr/>
          <p:nvPr/>
        </p:nvSpPr>
        <p:spPr>
          <a:xfrm flipH="1" rot="10800000">
            <a:off x="8352149"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6" name="Google Shape;656;p72"/>
          <p:cNvSpPr txBox="1"/>
          <p:nvPr>
            <p:ph idx="6" type="body"/>
          </p:nvPr>
        </p:nvSpPr>
        <p:spPr>
          <a:xfrm>
            <a:off x="8622536"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7" name="Google Shape;657;p72"/>
          <p:cNvSpPr/>
          <p:nvPr/>
        </p:nvSpPr>
        <p:spPr>
          <a:xfrm>
            <a:off x="5493203"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58" name="Google Shape;658;p72"/>
          <p:cNvSpPr txBox="1"/>
          <p:nvPr>
            <p:ph idx="7" type="body"/>
          </p:nvPr>
        </p:nvSpPr>
        <p:spPr>
          <a:xfrm>
            <a:off x="5763590"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59" name="Google Shape;659;p72"/>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extLst>
    <p:ext uri="{DCECCB84-F9BA-43D5-87BE-67443E8EF086}">
      <p15:sldGuideLst>
        <p15:guide id="1" pos="467">
          <p15:clr>
            <a:srgbClr val="FA7B17"/>
          </p15:clr>
        </p15:guide>
      </p15:sldGuideLst>
    </p:ext>
  </p:extLs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3_Custom Layout Timeline 4">
    <p:bg>
      <p:bgPr>
        <a:solidFill>
          <a:schemeClr val="lt2"/>
        </a:solidFill>
      </p:bgPr>
    </p:bg>
    <p:spTree>
      <p:nvGrpSpPr>
        <p:cNvPr id="660" name="Shape 660"/>
        <p:cNvGrpSpPr/>
        <p:nvPr/>
      </p:nvGrpSpPr>
      <p:grpSpPr>
        <a:xfrm>
          <a:off x="0" y="0"/>
          <a:ext cx="0" cy="0"/>
          <a:chOff x="0" y="0"/>
          <a:chExt cx="0" cy="0"/>
        </a:xfrm>
      </p:grpSpPr>
      <p:sp>
        <p:nvSpPr>
          <p:cNvPr id="661" name="Google Shape;661;p73"/>
          <p:cNvSpPr/>
          <p:nvPr/>
        </p:nvSpPr>
        <p:spPr>
          <a:xfrm flipH="1" rot="10800000">
            <a:off x="1702558"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2" name="Google Shape;662;p73"/>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63" name="Google Shape;663;p73"/>
          <p:cNvSpPr/>
          <p:nvPr/>
        </p:nvSpPr>
        <p:spPr>
          <a:xfrm>
            <a:off x="1423686" y="3835806"/>
            <a:ext cx="93639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4" name="Google Shape;664;p73"/>
          <p:cNvSpPr txBox="1"/>
          <p:nvPr>
            <p:ph idx="2" type="body"/>
          </p:nvPr>
        </p:nvSpPr>
        <p:spPr>
          <a:xfrm>
            <a:off x="1529084"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5" name="Google Shape;665;p73"/>
          <p:cNvSpPr txBox="1"/>
          <p:nvPr>
            <p:ph idx="3" type="body"/>
          </p:nvPr>
        </p:nvSpPr>
        <p:spPr>
          <a:xfrm>
            <a:off x="4013309"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6" name="Google Shape;666;p73"/>
          <p:cNvSpPr txBox="1"/>
          <p:nvPr>
            <p:ph idx="4" type="body"/>
          </p:nvPr>
        </p:nvSpPr>
        <p:spPr>
          <a:xfrm>
            <a:off x="6383364"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67" name="Google Shape;667;p73"/>
          <p:cNvSpPr txBox="1"/>
          <p:nvPr>
            <p:ph idx="5" type="body"/>
          </p:nvPr>
        </p:nvSpPr>
        <p:spPr>
          <a:xfrm>
            <a:off x="1972945"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68" name="Google Shape;668;p73"/>
          <p:cNvSpPr/>
          <p:nvPr/>
        </p:nvSpPr>
        <p:spPr>
          <a:xfrm flipH="1" rot="10800000">
            <a:off x="6856434"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69" name="Google Shape;669;p73"/>
          <p:cNvSpPr txBox="1"/>
          <p:nvPr>
            <p:ph idx="6" type="body"/>
          </p:nvPr>
        </p:nvSpPr>
        <p:spPr>
          <a:xfrm>
            <a:off x="7126821"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0" name="Google Shape;670;p73"/>
          <p:cNvSpPr/>
          <p:nvPr/>
        </p:nvSpPr>
        <p:spPr>
          <a:xfrm>
            <a:off x="4401406"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1" name="Google Shape;671;p73"/>
          <p:cNvSpPr txBox="1"/>
          <p:nvPr>
            <p:ph idx="7" type="body"/>
          </p:nvPr>
        </p:nvSpPr>
        <p:spPr>
          <a:xfrm>
            <a:off x="4671793"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2" name="Google Shape;672;p73"/>
          <p:cNvSpPr txBox="1"/>
          <p:nvPr>
            <p:ph idx="8" type="body"/>
          </p:nvPr>
        </p:nvSpPr>
        <p:spPr>
          <a:xfrm>
            <a:off x="8730267"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73" name="Google Shape;673;p73"/>
          <p:cNvSpPr/>
          <p:nvPr/>
        </p:nvSpPr>
        <p:spPr>
          <a:xfrm>
            <a:off x="9118364"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4" name="Google Shape;674;p73"/>
          <p:cNvSpPr txBox="1"/>
          <p:nvPr>
            <p:ph idx="9" type="body"/>
          </p:nvPr>
        </p:nvSpPr>
        <p:spPr>
          <a:xfrm>
            <a:off x="9388751"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75" name="Google Shape;675;p73"/>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t timeline/continuum">
  <p:cSld name="4_Custom Layout Timeline">
    <p:bg>
      <p:bgPr>
        <a:solidFill>
          <a:schemeClr val="lt2"/>
        </a:solidFill>
      </p:bgPr>
    </p:bg>
    <p:spTree>
      <p:nvGrpSpPr>
        <p:cNvPr id="676" name="Shape 676"/>
        <p:cNvGrpSpPr/>
        <p:nvPr/>
      </p:nvGrpSpPr>
      <p:grpSpPr>
        <a:xfrm>
          <a:off x="0" y="0"/>
          <a:ext cx="0" cy="0"/>
          <a:chOff x="0" y="0"/>
          <a:chExt cx="0" cy="0"/>
        </a:xfrm>
      </p:grpSpPr>
      <p:sp>
        <p:nvSpPr>
          <p:cNvPr id="677" name="Google Shape;677;p74"/>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678" name="Google Shape;678;p74"/>
          <p:cNvSpPr/>
          <p:nvPr/>
        </p:nvSpPr>
        <p:spPr>
          <a:xfrm flipH="1" rot="10800000">
            <a:off x="983702" y="2845246"/>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79" name="Google Shape;679;p74"/>
          <p:cNvSpPr/>
          <p:nvPr/>
        </p:nvSpPr>
        <p:spPr>
          <a:xfrm>
            <a:off x="810228" y="3835806"/>
            <a:ext cx="10638000" cy="492600"/>
          </a:xfrm>
          <a:prstGeom prst="roundRect">
            <a:avLst>
              <a:gd fmla="val 50000" name="adj"/>
            </a:avLst>
          </a:prstGeom>
          <a:solidFill>
            <a:schemeClr val="accent3"/>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0" name="Google Shape;680;p74"/>
          <p:cNvSpPr txBox="1"/>
          <p:nvPr>
            <p:ph idx="2" type="body"/>
          </p:nvPr>
        </p:nvSpPr>
        <p:spPr>
          <a:xfrm>
            <a:off x="810228" y="44985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rgbClr val="000000"/>
              </a:buClr>
              <a:buSzPts val="1656"/>
              <a:buFont typeface="Arial"/>
              <a:buNone/>
              <a:defRPr b="0"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681" name="Google Shape;681;p74"/>
          <p:cNvSpPr txBox="1"/>
          <p:nvPr>
            <p:ph idx="3" type="body"/>
          </p:nvPr>
        </p:nvSpPr>
        <p:spPr>
          <a:xfrm>
            <a:off x="3000855"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2" name="Google Shape;682;p74"/>
          <p:cNvSpPr txBox="1"/>
          <p:nvPr>
            <p:ph idx="4" type="body"/>
          </p:nvPr>
        </p:nvSpPr>
        <p:spPr>
          <a:xfrm>
            <a:off x="512790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3" name="Google Shape;683;p74"/>
          <p:cNvSpPr txBox="1"/>
          <p:nvPr>
            <p:ph idx="5" type="body"/>
          </p:nvPr>
        </p:nvSpPr>
        <p:spPr>
          <a:xfrm>
            <a:off x="1254089"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4" name="Google Shape;684;p74"/>
          <p:cNvSpPr/>
          <p:nvPr/>
        </p:nvSpPr>
        <p:spPr>
          <a:xfrm flipH="1" rot="10800000">
            <a:off x="5600970" y="2845246"/>
            <a:ext cx="974100" cy="9741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5" name="Google Shape;685;p74"/>
          <p:cNvSpPr txBox="1"/>
          <p:nvPr>
            <p:ph idx="6" type="body"/>
          </p:nvPr>
        </p:nvSpPr>
        <p:spPr>
          <a:xfrm>
            <a:off x="587135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6" name="Google Shape;686;p74"/>
          <p:cNvSpPr/>
          <p:nvPr/>
        </p:nvSpPr>
        <p:spPr>
          <a:xfrm>
            <a:off x="3388952" y="4327912"/>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87" name="Google Shape;687;p74"/>
          <p:cNvSpPr txBox="1"/>
          <p:nvPr>
            <p:ph idx="7" type="body"/>
          </p:nvPr>
        </p:nvSpPr>
        <p:spPr>
          <a:xfrm>
            <a:off x="3659339"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88" name="Google Shape;688;p74"/>
          <p:cNvSpPr txBox="1"/>
          <p:nvPr>
            <p:ph idx="8" type="body"/>
          </p:nvPr>
        </p:nvSpPr>
        <p:spPr>
          <a:xfrm>
            <a:off x="7318900" y="2741401"/>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89" name="Google Shape;689;p74"/>
          <p:cNvSpPr/>
          <p:nvPr/>
        </p:nvSpPr>
        <p:spPr>
          <a:xfrm>
            <a:off x="7706997" y="4327912"/>
            <a:ext cx="974100" cy="974100"/>
          </a:xfrm>
          <a:prstGeom prst="teardrop">
            <a:avLst>
              <a:gd fmla="val 100000" name="adj"/>
            </a:avLst>
          </a:prstGeom>
          <a:solidFill>
            <a:schemeClr val="accent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0" name="Google Shape;690;p74"/>
          <p:cNvSpPr txBox="1"/>
          <p:nvPr>
            <p:ph idx="9" type="body"/>
          </p:nvPr>
        </p:nvSpPr>
        <p:spPr>
          <a:xfrm>
            <a:off x="7977384" y="4689416"/>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1" name="Google Shape;691;p74"/>
          <p:cNvSpPr txBox="1"/>
          <p:nvPr>
            <p:ph idx="13" type="body"/>
          </p:nvPr>
        </p:nvSpPr>
        <p:spPr>
          <a:xfrm>
            <a:off x="9422110" y="4460075"/>
            <a:ext cx="1920300" cy="8937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2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692" name="Google Shape;692;p74"/>
          <p:cNvSpPr/>
          <p:nvPr/>
        </p:nvSpPr>
        <p:spPr>
          <a:xfrm flipH="1" rot="10800000">
            <a:off x="9895180" y="2845246"/>
            <a:ext cx="974100" cy="9741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693" name="Google Shape;693;p74"/>
          <p:cNvSpPr txBox="1"/>
          <p:nvPr>
            <p:ph idx="14" type="body"/>
          </p:nvPr>
        </p:nvSpPr>
        <p:spPr>
          <a:xfrm>
            <a:off x="10165567" y="3206750"/>
            <a:ext cx="603300" cy="4287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2pPr>
            <a:lvl3pPr indent="-228600" lvl="2" marL="13716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3pPr>
            <a:lvl4pPr indent="-228600" lvl="3" marL="18288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4pPr>
            <a:lvl5pPr indent="-228600" lvl="4" marL="2286000" marR="0" rtl="0" algn="l">
              <a:lnSpc>
                <a:spcPct val="100000"/>
              </a:lnSpc>
              <a:spcBef>
                <a:spcPts val="0"/>
              </a:spcBef>
              <a:spcAft>
                <a:spcPts val="0"/>
              </a:spcAft>
              <a:buSzPts val="1400"/>
              <a:buNone/>
              <a:defRPr b="1" i="0" sz="1400" u="none" cap="none" strike="noStrike">
                <a:solidFill>
                  <a:schemeClr val="lt2"/>
                </a:solidFill>
                <a:latin typeface="Plus Jakarta Sans Medium"/>
                <a:ea typeface="Plus Jakarta Sans Medium"/>
                <a:cs typeface="Plus Jakarta Sans Medium"/>
                <a:sym typeface="Plus Jakarta Sans Medium"/>
              </a:defRPr>
            </a:lvl5pPr>
            <a:lvl6pPr indent="-228600" lvl="5" marL="27432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694" name="Google Shape;694;p74"/>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r Chart Option">
  <p:cSld name="1_Chart Option 4">
    <p:spTree>
      <p:nvGrpSpPr>
        <p:cNvPr id="695" name="Shape 695"/>
        <p:cNvGrpSpPr/>
        <p:nvPr/>
      </p:nvGrpSpPr>
      <p:grpSpPr>
        <a:xfrm>
          <a:off x="0" y="0"/>
          <a:ext cx="0" cy="0"/>
          <a:chOff x="0" y="0"/>
          <a:chExt cx="0" cy="0"/>
        </a:xfrm>
      </p:grpSpPr>
      <p:sp>
        <p:nvSpPr>
          <p:cNvPr id="696" name="Google Shape;696;p75"/>
          <p:cNvSpPr/>
          <p:nvPr/>
        </p:nvSpPr>
        <p:spPr>
          <a:xfrm flipH="1" rot="-3898467">
            <a:off x="3430798" y="5587627"/>
            <a:ext cx="1185319" cy="2538652"/>
          </a:xfrm>
          <a:custGeom>
            <a:rect b="b" l="l" r="r" t="t"/>
            <a:pathLst>
              <a:path extrusionOk="0" h="2541791" w="1186785">
                <a:moveTo>
                  <a:pt x="1186350" y="0"/>
                </a:moveTo>
                <a:lnTo>
                  <a:pt x="0" y="2541791"/>
                </a:lnTo>
                <a:lnTo>
                  <a:pt x="592" y="2541654"/>
                </a:lnTo>
                <a:lnTo>
                  <a:pt x="1186785" y="202"/>
                </a:lnTo>
                <a:lnTo>
                  <a:pt x="1186350" y="0"/>
                </a:lnTo>
                <a:close/>
              </a:path>
            </a:pathLst>
          </a:custGeom>
          <a:gradFill>
            <a:gsLst>
              <a:gs pos="0">
                <a:srgbClr val="111172"/>
              </a:gs>
              <a:gs pos="44000">
                <a:srgbClr val="085F93"/>
              </a:gs>
              <a:gs pos="99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accent3"/>
              </a:solidFill>
              <a:latin typeface="Plus Jakarta Sans"/>
              <a:ea typeface="Plus Jakarta Sans"/>
              <a:cs typeface="Plus Jakarta Sans"/>
              <a:sym typeface="Plus Jakarta Sans"/>
            </a:endParaRPr>
          </a:p>
        </p:txBody>
      </p:sp>
      <p:sp>
        <p:nvSpPr>
          <p:cNvPr id="697" name="Google Shape;697;p75"/>
          <p:cNvSpPr/>
          <p:nvPr/>
        </p:nvSpPr>
        <p:spPr>
          <a:xfrm>
            <a:off x="6176747" y="2859755"/>
            <a:ext cx="5111700" cy="286800"/>
          </a:xfrm>
          <a:prstGeom prst="rect">
            <a:avLst/>
          </a:prstGeom>
          <a:solidFill>
            <a:srgbClr val="BDBAF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8" name="Google Shape;698;p75"/>
          <p:cNvSpPr/>
          <p:nvPr/>
        </p:nvSpPr>
        <p:spPr>
          <a:xfrm>
            <a:off x="6176747" y="2859755"/>
            <a:ext cx="3854400" cy="2868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FFFFFF"/>
              </a:solidFill>
              <a:latin typeface="Calibri"/>
              <a:ea typeface="Calibri"/>
              <a:cs typeface="Calibri"/>
              <a:sym typeface="Calibri"/>
            </a:endParaRPr>
          </a:p>
        </p:txBody>
      </p:sp>
      <p:sp>
        <p:nvSpPr>
          <p:cNvPr id="699" name="Google Shape;699;p75"/>
          <p:cNvSpPr/>
          <p:nvPr/>
        </p:nvSpPr>
        <p:spPr>
          <a:xfrm>
            <a:off x="6203950" y="3892133"/>
            <a:ext cx="5111700" cy="286800"/>
          </a:xfrm>
          <a:prstGeom prst="rect">
            <a:avLst/>
          </a:prstGeom>
          <a:solidFill>
            <a:srgbClr val="9DD4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0" name="Google Shape;700;p75"/>
          <p:cNvSpPr/>
          <p:nvPr/>
        </p:nvSpPr>
        <p:spPr>
          <a:xfrm>
            <a:off x="6203950" y="3892133"/>
            <a:ext cx="2892300" cy="286800"/>
          </a:xfrm>
          <a:prstGeom prst="rect">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1" name="Google Shape;701;p75"/>
          <p:cNvSpPr/>
          <p:nvPr/>
        </p:nvSpPr>
        <p:spPr>
          <a:xfrm>
            <a:off x="6203950" y="4844716"/>
            <a:ext cx="5111700" cy="286800"/>
          </a:xfrm>
          <a:prstGeom prst="rect">
            <a:avLst/>
          </a:prstGeom>
          <a:solidFill>
            <a:srgbClr val="FAFAFA"/>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2" name="Google Shape;702;p75"/>
          <p:cNvSpPr/>
          <p:nvPr/>
        </p:nvSpPr>
        <p:spPr>
          <a:xfrm>
            <a:off x="6203950" y="4844716"/>
            <a:ext cx="5111700" cy="2868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i="0" sz="1400" u="none" cap="none" strike="noStrike">
              <a:solidFill>
                <a:schemeClr val="dk1"/>
              </a:solidFill>
              <a:latin typeface="Plus Jakarta Sans"/>
              <a:ea typeface="Plus Jakarta Sans"/>
              <a:cs typeface="Plus Jakarta Sans"/>
              <a:sym typeface="Plus Jakarta Sans"/>
            </a:endParaRPr>
          </a:p>
        </p:txBody>
      </p:sp>
      <p:sp>
        <p:nvSpPr>
          <p:cNvPr id="703" name="Google Shape;703;p75"/>
          <p:cNvSpPr txBox="1"/>
          <p:nvPr>
            <p:ph idx="1" type="body"/>
          </p:nvPr>
        </p:nvSpPr>
        <p:spPr>
          <a:xfrm>
            <a:off x="4697813" y="2552420"/>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4" name="Google Shape;704;p75"/>
          <p:cNvSpPr txBox="1"/>
          <p:nvPr>
            <p:ph idx="2" type="body"/>
          </p:nvPr>
        </p:nvSpPr>
        <p:spPr>
          <a:xfrm>
            <a:off x="6176747" y="243507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5" name="Google Shape;705;p75"/>
          <p:cNvSpPr txBox="1"/>
          <p:nvPr>
            <p:ph idx="3" type="body"/>
          </p:nvPr>
        </p:nvSpPr>
        <p:spPr>
          <a:xfrm>
            <a:off x="6203950" y="3430117"/>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6" name="Google Shape;706;p75"/>
          <p:cNvSpPr txBox="1"/>
          <p:nvPr>
            <p:ph idx="4" type="body"/>
          </p:nvPr>
        </p:nvSpPr>
        <p:spPr>
          <a:xfrm>
            <a:off x="6203950" y="4381521"/>
            <a:ext cx="5767200" cy="4089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dk1"/>
              </a:buClr>
              <a:buSzPts val="1288"/>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07" name="Google Shape;707;p75"/>
          <p:cNvSpPr txBox="1"/>
          <p:nvPr>
            <p:ph idx="5" type="body"/>
          </p:nvPr>
        </p:nvSpPr>
        <p:spPr>
          <a:xfrm>
            <a:off x="4697812" y="357660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8" name="Google Shape;708;p75"/>
          <p:cNvSpPr txBox="1"/>
          <p:nvPr>
            <p:ph idx="6" type="body"/>
          </p:nvPr>
        </p:nvSpPr>
        <p:spPr>
          <a:xfrm>
            <a:off x="4697811" y="4523577"/>
            <a:ext cx="1395000" cy="673800"/>
          </a:xfrm>
          <a:prstGeom prst="rect">
            <a:avLst/>
          </a:prstGeom>
          <a:noFill/>
          <a:ln>
            <a:noFill/>
          </a:ln>
        </p:spPr>
        <p:txBody>
          <a:bodyPr anchorCtr="0" anchor="t" bIns="45700" lIns="0" spcFirstLastPara="1" rIns="91425" wrap="square" tIns="45700">
            <a:noAutofit/>
          </a:bodyPr>
          <a:lstStyle>
            <a:lvl1pPr indent="-228600" lvl="0" marL="457200" marR="0" rtl="0" algn="l">
              <a:lnSpc>
                <a:spcPct val="125000"/>
              </a:lnSpc>
              <a:spcBef>
                <a:spcPts val="0"/>
              </a:spcBef>
              <a:spcAft>
                <a:spcPts val="0"/>
              </a:spcAft>
              <a:buClr>
                <a:schemeClr val="accent2"/>
              </a:buClr>
              <a:buSzPts val="1288"/>
              <a:buFont typeface="Plus Jakarta Sans"/>
              <a:buNone/>
              <a:defRPr b="1" i="0" sz="3600" u="none" cap="none" strike="noStrike">
                <a:solidFill>
                  <a:schemeClr val="accent2"/>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accent2"/>
              </a:buClr>
              <a:buSzPts val="1710"/>
              <a:buFont typeface="Plus Jakarta Sans"/>
              <a:buChar char="□"/>
              <a:defRPr b="1" i="0" sz="1400" u="none" cap="none" strike="noStrike">
                <a:solidFill>
                  <a:schemeClr val="accent2"/>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accent2"/>
              </a:buClr>
              <a:buSzPts val="1800"/>
              <a:buFont typeface="Plus Jakarta Sans"/>
              <a:buChar char="•"/>
              <a:defRPr b="1" i="0" sz="1400" u="none" cap="none" strike="noStrike">
                <a:solidFill>
                  <a:schemeClr val="accent2"/>
                </a:solidFill>
                <a:latin typeface="Plus Jakarta Sans"/>
                <a:ea typeface="Plus Jakarta Sans"/>
                <a:cs typeface="Plus Jakarta Sans"/>
                <a:sym typeface="Plus Jakarta Sans"/>
              </a:defRPr>
            </a:lvl9pPr>
          </a:lstStyle>
          <a:p/>
        </p:txBody>
      </p:sp>
      <p:sp>
        <p:nvSpPr>
          <p:cNvPr id="709" name="Google Shape;709;p75"/>
          <p:cNvSpPr txBox="1"/>
          <p:nvPr>
            <p:ph idx="7" type="body"/>
          </p:nvPr>
        </p:nvSpPr>
        <p:spPr>
          <a:xfrm>
            <a:off x="620331" y="2358871"/>
            <a:ext cx="3708600" cy="3423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i="0" sz="13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10" name="Google Shape;710;p75"/>
          <p:cNvSpPr txBox="1"/>
          <p:nvPr>
            <p:ph idx="8"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11" name="Google Shape;711;p75"/>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Images">
  <p:cSld name="Four Images">
    <p:spTree>
      <p:nvGrpSpPr>
        <p:cNvPr id="712" name="Shape 712"/>
        <p:cNvGrpSpPr/>
        <p:nvPr/>
      </p:nvGrpSpPr>
      <p:grpSpPr>
        <a:xfrm>
          <a:off x="0" y="0"/>
          <a:ext cx="0" cy="0"/>
          <a:chOff x="0" y="0"/>
          <a:chExt cx="0" cy="0"/>
        </a:xfrm>
      </p:grpSpPr>
      <p:sp>
        <p:nvSpPr>
          <p:cNvPr id="713" name="Google Shape;713;p76"/>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descr="Icon&#10;&#10;Description automatically generated" id="714" name="Google Shape;714;p76"/>
          <p:cNvPicPr preferRelativeResize="0"/>
          <p:nvPr/>
        </p:nvPicPr>
        <p:blipFill rotWithShape="1">
          <a:blip r:embed="rId2">
            <a:alphaModFix amt="9000"/>
          </a:blip>
          <a:srcRect b="0" l="0" r="0" t="0"/>
          <a:stretch/>
        </p:blipFill>
        <p:spPr>
          <a:xfrm>
            <a:off x="2957442" y="292797"/>
            <a:ext cx="6267691" cy="6267691"/>
          </a:xfrm>
          <a:prstGeom prst="rect">
            <a:avLst/>
          </a:prstGeom>
          <a:noFill/>
          <a:ln>
            <a:noFill/>
          </a:ln>
        </p:spPr>
      </p:pic>
      <p:sp>
        <p:nvSpPr>
          <p:cNvPr id="715" name="Google Shape;715;p76"/>
          <p:cNvSpPr/>
          <p:nvPr>
            <p:ph idx="2" type="pic"/>
          </p:nvPr>
        </p:nvSpPr>
        <p:spPr>
          <a:xfrm>
            <a:off x="6093644" y="3431357"/>
            <a:ext cx="6096000" cy="3429000"/>
          </a:xfrm>
          <a:prstGeom prst="rect">
            <a:avLst/>
          </a:prstGeom>
          <a:noFill/>
          <a:ln>
            <a:noFill/>
          </a:ln>
        </p:spPr>
      </p:sp>
      <p:sp>
        <p:nvSpPr>
          <p:cNvPr id="716" name="Google Shape;716;p76"/>
          <p:cNvSpPr/>
          <p:nvPr>
            <p:ph idx="3" type="pic"/>
          </p:nvPr>
        </p:nvSpPr>
        <p:spPr>
          <a:xfrm>
            <a:off x="6096000" y="-4715"/>
            <a:ext cx="6096000" cy="3429000"/>
          </a:xfrm>
          <a:prstGeom prst="rect">
            <a:avLst/>
          </a:prstGeom>
          <a:noFill/>
          <a:ln>
            <a:noFill/>
          </a:ln>
        </p:spPr>
      </p:sp>
      <p:sp>
        <p:nvSpPr>
          <p:cNvPr id="717" name="Google Shape;717;p76"/>
          <p:cNvSpPr/>
          <p:nvPr>
            <p:ph idx="4" type="pic"/>
          </p:nvPr>
        </p:nvSpPr>
        <p:spPr>
          <a:xfrm>
            <a:off x="-1571" y="3431357"/>
            <a:ext cx="6096000" cy="3429000"/>
          </a:xfrm>
          <a:prstGeom prst="rect">
            <a:avLst/>
          </a:prstGeom>
          <a:noFill/>
          <a:ln>
            <a:noFill/>
          </a:ln>
        </p:spPr>
      </p:sp>
      <p:sp>
        <p:nvSpPr>
          <p:cNvPr id="718" name="Google Shape;718;p76"/>
          <p:cNvSpPr/>
          <p:nvPr>
            <p:ph idx="5" type="pic"/>
          </p:nvPr>
        </p:nvSpPr>
        <p:spPr>
          <a:xfrm>
            <a:off x="-9425" y="-4715"/>
            <a:ext cx="6096000" cy="3429000"/>
          </a:xfrm>
          <a:prstGeom prst="rect">
            <a:avLst/>
          </a:prstGeom>
          <a:noFill/>
          <a:ln>
            <a:noFill/>
          </a:ln>
        </p:spPr>
      </p:sp>
      <p:sp>
        <p:nvSpPr>
          <p:cNvPr id="719" name="Google Shape;719;p76"/>
          <p:cNvSpPr txBox="1"/>
          <p:nvPr>
            <p:ph idx="1" type="body"/>
          </p:nvPr>
        </p:nvSpPr>
        <p:spPr>
          <a:xfrm>
            <a:off x="839063" y="1303020"/>
            <a:ext cx="4414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0" name="Google Shape;720;p76"/>
          <p:cNvSpPr txBox="1"/>
          <p:nvPr>
            <p:ph idx="6" type="body"/>
          </p:nvPr>
        </p:nvSpPr>
        <p:spPr>
          <a:xfrm>
            <a:off x="6992804" y="1303020"/>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1" name="Google Shape;721;p76"/>
          <p:cNvSpPr txBox="1"/>
          <p:nvPr>
            <p:ph idx="7" type="body"/>
          </p:nvPr>
        </p:nvSpPr>
        <p:spPr>
          <a:xfrm>
            <a:off x="6992804"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
        <p:nvSpPr>
          <p:cNvPr id="722" name="Google Shape;722;p76"/>
          <p:cNvSpPr txBox="1"/>
          <p:nvPr>
            <p:ph idx="8" type="body"/>
          </p:nvPr>
        </p:nvSpPr>
        <p:spPr>
          <a:xfrm>
            <a:off x="897589" y="4734377"/>
            <a:ext cx="4297800" cy="822900"/>
          </a:xfrm>
          <a:prstGeom prst="rect">
            <a:avLst/>
          </a:prstGeom>
          <a:noFill/>
          <a:ln>
            <a:noFill/>
          </a:ln>
        </p:spPr>
        <p:txBody>
          <a:bodyPr anchorCtr="0" anchor="ctr" bIns="0" lIns="0" spcFirstLastPara="1" rIns="91425" wrap="square" tIns="0">
            <a:noAutofit/>
          </a:bodyPr>
          <a:lstStyle>
            <a:lvl1pPr indent="-228600" lvl="0" marL="457200" marR="0" rtl="0" algn="ctr">
              <a:lnSpc>
                <a:spcPct val="120000"/>
              </a:lnSpc>
              <a:spcBef>
                <a:spcPts val="0"/>
              </a:spcBef>
              <a:spcAft>
                <a:spcPts val="0"/>
              </a:spcAft>
              <a:buClr>
                <a:srgbClr val="000000"/>
              </a:buClr>
              <a:buSzPts val="2392"/>
              <a:buFont typeface="Plus Jakarta Sans"/>
              <a:buNone/>
              <a:defRPr i="0" sz="2400" u="none" cap="none" strike="noStrike">
                <a:solidFill>
                  <a:schemeClr val="lt2"/>
                </a:solidFill>
                <a:latin typeface="Plus Jakarta Sans ExtraBold"/>
                <a:ea typeface="Plus Jakarta Sans ExtraBold"/>
                <a:cs typeface="Plus Jakarta Sans ExtraBold"/>
                <a:sym typeface="Plus Jakarta Sans ExtraBold"/>
              </a:defRPr>
            </a:lvl1pPr>
            <a:lvl2pPr indent="-228600" lvl="1" marL="914400" marR="0" rtl="0" algn="ctr">
              <a:lnSpc>
                <a:spcPct val="100000"/>
              </a:lnSpc>
              <a:spcBef>
                <a:spcPts val="0"/>
              </a:spcBef>
              <a:spcAft>
                <a:spcPts val="0"/>
              </a:spcAft>
              <a:buClr>
                <a:srgbClr val="000000"/>
              </a:buClr>
              <a:buSzPts val="1330"/>
              <a:buFont typeface="Plus Jakarta Sans"/>
              <a:buNone/>
              <a:defRPr i="0" sz="1400" u="none" cap="none" strike="noStrike">
                <a:solidFill>
                  <a:srgbClr val="51BFFC"/>
                </a:solidFill>
                <a:latin typeface="Plus Jakarta Sans"/>
                <a:ea typeface="Plus Jakarta Sans"/>
                <a:cs typeface="Plus Jakarta Sans"/>
                <a:sym typeface="Plus Jakarta Sans"/>
              </a:defRPr>
            </a:lvl2pPr>
            <a:lvl3pPr indent="-228600" lvl="2" marL="1371600" marR="0" rtl="0" algn="l">
              <a:lnSpc>
                <a:spcPct val="125000"/>
              </a:lnSpc>
              <a:spcBef>
                <a:spcPts val="0"/>
              </a:spcBef>
              <a:spcAft>
                <a:spcPts val="0"/>
              </a:spcAft>
              <a:buClr>
                <a:srgbClr val="000000"/>
              </a:buClr>
              <a:buSzPts val="1000"/>
              <a:buFont typeface="Plus Jakarta Sans"/>
              <a:buNone/>
              <a:defRPr i="0" sz="1400" u="none" cap="none" strike="noStrike">
                <a:solidFill>
                  <a:srgbClr val="000000"/>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rgbClr val="000000"/>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rgbClr val="000000"/>
                </a:solidFill>
                <a:latin typeface="Plus Jakarta Sans"/>
                <a:ea typeface="Plus Jakarta Sans"/>
                <a:cs typeface="Plus Jakarta Sans"/>
                <a:sym typeface="Plus Jakarta Sans"/>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2 Timeline Horizontal">
  <p:cSld name="2_Custom Layout Timeline Horizontal">
    <p:spTree>
      <p:nvGrpSpPr>
        <p:cNvPr id="723" name="Shape 723"/>
        <p:cNvGrpSpPr/>
        <p:nvPr/>
      </p:nvGrpSpPr>
      <p:grpSpPr>
        <a:xfrm>
          <a:off x="0" y="0"/>
          <a:ext cx="0" cy="0"/>
          <a:chOff x="0" y="0"/>
          <a:chExt cx="0" cy="0"/>
        </a:xfrm>
      </p:grpSpPr>
      <p:sp>
        <p:nvSpPr>
          <p:cNvPr id="724" name="Google Shape;724;p77"/>
          <p:cNvSpPr/>
          <p:nvPr/>
        </p:nvSpPr>
        <p:spPr>
          <a:xfrm>
            <a:off x="7243197" y="4554269"/>
            <a:ext cx="3974100" cy="538200"/>
          </a:xfrm>
          <a:prstGeom prst="roundRect">
            <a:avLst>
              <a:gd fmla="val 50000" name="adj"/>
            </a:avLst>
          </a:prstGeom>
          <a:solidFill>
            <a:schemeClr val="accent4">
              <a:alpha val="8353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5" name="Google Shape;725;p77"/>
          <p:cNvSpPr/>
          <p:nvPr/>
        </p:nvSpPr>
        <p:spPr>
          <a:xfrm>
            <a:off x="974582" y="4554269"/>
            <a:ext cx="2960100" cy="538200"/>
          </a:xfrm>
          <a:prstGeom prst="roundRect">
            <a:avLst>
              <a:gd fmla="val 50000" name="adj"/>
            </a:avLst>
          </a:prstGeom>
          <a:solidFill>
            <a:schemeClr val="accent3">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6" name="Google Shape;726;p77"/>
          <p:cNvSpPr/>
          <p:nvPr/>
        </p:nvSpPr>
        <p:spPr>
          <a:xfrm>
            <a:off x="3033393" y="4554269"/>
            <a:ext cx="5100900" cy="538200"/>
          </a:xfrm>
          <a:prstGeom prst="roundRect">
            <a:avLst>
              <a:gd fmla="val 50000" name="adj"/>
            </a:avLst>
          </a:prstGeom>
          <a:solidFill>
            <a:schemeClr val="accent2">
              <a:alpha val="69410"/>
            </a:schemeClr>
          </a:solidFill>
          <a:ln cap="flat" cmpd="sng" w="25400">
            <a:solidFill>
              <a:srgbClr val="000000">
                <a:alpha val="0"/>
              </a:srgbClr>
            </a:solidFill>
            <a:prstDash val="solid"/>
            <a:miter lim="0"/>
            <a:headEnd len="sm" w="sm" type="none"/>
            <a:tailEnd len="sm" w="sm" type="none"/>
          </a:ln>
        </p:spPr>
        <p:txBody>
          <a:bodyPr anchorCtr="0" anchor="ctr" bIns="0" lIns="0" spcFirstLastPara="1" rIns="0" wrap="square" tIns="0">
            <a:noAutofit/>
          </a:bodyPr>
          <a:lstStyle/>
          <a:p>
            <a:pPr indent="0" lvl="0" marL="0" marR="0" rtl="0" algn="l">
              <a:lnSpc>
                <a:spcPct val="100000"/>
              </a:lnSpc>
              <a:spcBef>
                <a:spcPts val="0"/>
              </a:spcBef>
              <a:spcAft>
                <a:spcPts val="0"/>
              </a:spcAft>
              <a:buClr>
                <a:srgbClr val="000000"/>
              </a:buClr>
              <a:buSzPts val="4000"/>
              <a:buFont typeface="Arial"/>
              <a:buNone/>
            </a:pPr>
            <a:r>
              <a:t/>
            </a:r>
            <a:endParaRPr b="0" i="0" sz="4000" u="none" cap="none" strike="noStrike">
              <a:solidFill>
                <a:srgbClr val="FFFFFF"/>
              </a:solidFill>
              <a:latin typeface="Plus Jakarta Sans Medium"/>
              <a:ea typeface="Plus Jakarta Sans Medium"/>
              <a:cs typeface="Plus Jakarta Sans Medium"/>
              <a:sym typeface="Plus Jakarta Sans Medium"/>
            </a:endParaRPr>
          </a:p>
        </p:txBody>
      </p:sp>
      <p:sp>
        <p:nvSpPr>
          <p:cNvPr id="727" name="Google Shape;727;p77"/>
          <p:cNvSpPr txBox="1"/>
          <p:nvPr>
            <p:ph idx="1"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37185" lvl="1" marL="914400" marR="0" rtl="0" algn="l">
              <a:lnSpc>
                <a:spcPct val="125000"/>
              </a:lnSpc>
              <a:spcBef>
                <a:spcPts val="0"/>
              </a:spcBef>
              <a:spcAft>
                <a:spcPts val="0"/>
              </a:spcAft>
              <a:buClr>
                <a:schemeClr val="dk1"/>
              </a:buClr>
              <a:buSzPts val="171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28" name="Google Shape;728;p77"/>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Circles">
  <p:cSld name="3_Custom Layout 2 Circles">
    <p:spTree>
      <p:nvGrpSpPr>
        <p:cNvPr id="729" name="Shape 729"/>
        <p:cNvGrpSpPr/>
        <p:nvPr/>
      </p:nvGrpSpPr>
      <p:grpSpPr>
        <a:xfrm>
          <a:off x="0" y="0"/>
          <a:ext cx="0" cy="0"/>
          <a:chOff x="0" y="0"/>
          <a:chExt cx="0" cy="0"/>
        </a:xfrm>
      </p:grpSpPr>
      <p:sp>
        <p:nvSpPr>
          <p:cNvPr id="730" name="Google Shape;730;p78"/>
          <p:cNvSpPr txBox="1"/>
          <p:nvPr>
            <p:ph idx="1" type="body"/>
          </p:nvPr>
        </p:nvSpPr>
        <p:spPr>
          <a:xfrm>
            <a:off x="1018309" y="5310003"/>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1" name="Google Shape;731;p78"/>
          <p:cNvSpPr txBox="1"/>
          <p:nvPr>
            <p:ph idx="2" type="body"/>
          </p:nvPr>
        </p:nvSpPr>
        <p:spPr>
          <a:xfrm>
            <a:off x="1018309" y="5735597"/>
            <a:ext cx="4613700" cy="5151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2" name="Google Shape;732;p78"/>
          <p:cNvSpPr txBox="1"/>
          <p:nvPr>
            <p:ph idx="3" type="body"/>
          </p:nvPr>
        </p:nvSpPr>
        <p:spPr>
          <a:xfrm>
            <a:off x="6646718" y="5305620"/>
            <a:ext cx="46137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33" name="Google Shape;733;p78"/>
          <p:cNvSpPr txBox="1"/>
          <p:nvPr>
            <p:ph idx="4" type="body"/>
          </p:nvPr>
        </p:nvSpPr>
        <p:spPr>
          <a:xfrm>
            <a:off x="6646718" y="5731214"/>
            <a:ext cx="4613700" cy="5196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34" name="Google Shape;734;p78"/>
          <p:cNvSpPr txBox="1"/>
          <p:nvPr>
            <p:ph idx="5"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35" name="Google Shape;735;p78"/>
          <p:cNvSpPr/>
          <p:nvPr/>
        </p:nvSpPr>
        <p:spPr>
          <a:xfrm flipH="1" rot="10800000">
            <a:off x="1722721" y="2341012"/>
            <a:ext cx="2559900" cy="25599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6" name="Google Shape;736;p78"/>
          <p:cNvSpPr/>
          <p:nvPr>
            <p:ph idx="6" type="pic"/>
          </p:nvPr>
        </p:nvSpPr>
        <p:spPr>
          <a:xfrm>
            <a:off x="2440875" y="2654049"/>
            <a:ext cx="2015400" cy="2015400"/>
          </a:xfrm>
          <a:prstGeom prst="rect">
            <a:avLst/>
          </a:prstGeom>
          <a:solidFill>
            <a:srgbClr val="F2F2F2"/>
          </a:solidFill>
          <a:ln>
            <a:noFill/>
          </a:ln>
        </p:spPr>
      </p:sp>
      <p:sp>
        <p:nvSpPr>
          <p:cNvPr id="737" name="Google Shape;737;p78"/>
          <p:cNvSpPr/>
          <p:nvPr/>
        </p:nvSpPr>
        <p:spPr>
          <a:xfrm flipH="1" rot="10800000">
            <a:off x="7648959" y="2341012"/>
            <a:ext cx="2559900" cy="25599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38" name="Google Shape;738;p78"/>
          <p:cNvSpPr/>
          <p:nvPr>
            <p:ph idx="7" type="pic"/>
          </p:nvPr>
        </p:nvSpPr>
        <p:spPr>
          <a:xfrm>
            <a:off x="8367113" y="2654049"/>
            <a:ext cx="2015400" cy="2015400"/>
          </a:xfrm>
          <a:prstGeom prst="rect">
            <a:avLst/>
          </a:prstGeom>
          <a:solidFill>
            <a:srgbClr val="F2F2F2"/>
          </a:solidFill>
          <a:ln>
            <a:noFill/>
          </a:ln>
        </p:spPr>
      </p:sp>
      <p:sp>
        <p:nvSpPr>
          <p:cNvPr id="739" name="Google Shape;739;p78"/>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circles">
  <p:cSld name="3_Custom Layout 3 circles">
    <p:spTree>
      <p:nvGrpSpPr>
        <p:cNvPr id="740" name="Shape 740"/>
        <p:cNvGrpSpPr/>
        <p:nvPr/>
      </p:nvGrpSpPr>
      <p:grpSpPr>
        <a:xfrm>
          <a:off x="0" y="0"/>
          <a:ext cx="0" cy="0"/>
          <a:chOff x="0" y="0"/>
          <a:chExt cx="0" cy="0"/>
        </a:xfrm>
      </p:grpSpPr>
      <p:sp>
        <p:nvSpPr>
          <p:cNvPr id="741" name="Google Shape;741;p79"/>
          <p:cNvSpPr txBox="1"/>
          <p:nvPr>
            <p:ph idx="1" type="body"/>
          </p:nvPr>
        </p:nvSpPr>
        <p:spPr>
          <a:xfrm>
            <a:off x="1261595" y="5078617"/>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2" name="Google Shape;742;p79"/>
          <p:cNvSpPr txBox="1"/>
          <p:nvPr>
            <p:ph idx="2" type="body"/>
          </p:nvPr>
        </p:nvSpPr>
        <p:spPr>
          <a:xfrm>
            <a:off x="1247991" y="5504211"/>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3" name="Google Shape;743;p79"/>
          <p:cNvSpPr txBox="1"/>
          <p:nvPr>
            <p:ph idx="3" type="body"/>
          </p:nvPr>
        </p:nvSpPr>
        <p:spPr>
          <a:xfrm>
            <a:off x="4956382"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4" name="Google Shape;744;p79"/>
          <p:cNvSpPr txBox="1"/>
          <p:nvPr>
            <p:ph idx="4" type="body"/>
          </p:nvPr>
        </p:nvSpPr>
        <p:spPr>
          <a:xfrm>
            <a:off x="4942778"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5" name="Google Shape;745;p79"/>
          <p:cNvSpPr txBox="1"/>
          <p:nvPr>
            <p:ph idx="5" type="body"/>
          </p:nvPr>
        </p:nvSpPr>
        <p:spPr>
          <a:xfrm>
            <a:off x="8762066" y="5074564"/>
            <a:ext cx="2296500" cy="400200"/>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chemeClr val="accent2"/>
              </a:buClr>
              <a:buSzPts val="1600"/>
              <a:buFont typeface="Plus Jakarta Sans"/>
              <a:buNone/>
              <a:defRPr b="1" i="0" sz="1600" u="none" cap="none" strike="noStrike">
                <a:solidFill>
                  <a:schemeClr val="accent2"/>
                </a:solidFill>
                <a:latin typeface="Plus Jakarta Sans"/>
                <a:ea typeface="Plus Jakarta Sans"/>
                <a:cs typeface="Plus Jakarta Sans"/>
                <a:sym typeface="Plus Jakarta Sans"/>
              </a:defRPr>
            </a:lvl1pPr>
            <a:lvl2pPr indent="-330200" lvl="1" marL="9144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2pPr>
            <a:lvl3pPr indent="-330200" lvl="2" marL="13716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3pPr>
            <a:lvl4pPr indent="-330200" lvl="3" marL="18288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4pPr>
            <a:lvl5pPr indent="-330200" lvl="4" marL="2286000" marR="0" rtl="0" algn="l">
              <a:lnSpc>
                <a:spcPct val="125000"/>
              </a:lnSpc>
              <a:spcBef>
                <a:spcPts val="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5pPr>
            <a:lvl6pPr indent="-330200" lvl="5" marL="27432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6pPr>
            <a:lvl7pPr indent="-330200" lvl="6" marL="32004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7pPr>
            <a:lvl8pPr indent="-330200" lvl="7" marL="36576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8pPr>
            <a:lvl9pPr indent="-330200" lvl="8" marL="4114800" marR="0" rtl="0" algn="l">
              <a:lnSpc>
                <a:spcPct val="90000"/>
              </a:lnSpc>
              <a:spcBef>
                <a:spcPts val="500"/>
              </a:spcBef>
              <a:spcAft>
                <a:spcPts val="0"/>
              </a:spcAft>
              <a:buClr>
                <a:schemeClr val="accent2"/>
              </a:buClr>
              <a:buSzPts val="1600"/>
              <a:buFont typeface="Plus Jakarta Sans"/>
              <a:buChar char="•"/>
              <a:defRPr b="1" i="0" sz="1600" u="none" cap="none" strike="noStrike">
                <a:solidFill>
                  <a:schemeClr val="accent2"/>
                </a:solidFill>
                <a:latin typeface="Plus Jakarta Sans"/>
                <a:ea typeface="Plus Jakarta Sans"/>
                <a:cs typeface="Plus Jakarta Sans"/>
                <a:sym typeface="Plus Jakarta Sans"/>
              </a:defRPr>
            </a:lvl9pPr>
          </a:lstStyle>
          <a:p/>
        </p:txBody>
      </p:sp>
      <p:sp>
        <p:nvSpPr>
          <p:cNvPr id="746" name="Google Shape;746;p79"/>
          <p:cNvSpPr txBox="1"/>
          <p:nvPr>
            <p:ph idx="6" type="body"/>
          </p:nvPr>
        </p:nvSpPr>
        <p:spPr>
          <a:xfrm>
            <a:off x="8748462" y="5500158"/>
            <a:ext cx="2310300" cy="626400"/>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25000"/>
              </a:lnSpc>
              <a:spcBef>
                <a:spcPts val="0"/>
              </a:spcBef>
              <a:spcAft>
                <a:spcPts val="0"/>
              </a:spcAft>
              <a:buClr>
                <a:schemeClr val="dk1"/>
              </a:buClr>
              <a:buSzPts val="1656"/>
              <a:buFont typeface="Plus Jakarta Sans"/>
              <a:buNone/>
              <a:defRPr i="0" sz="1400" u="none" cap="none" strike="noStrike">
                <a:solidFill>
                  <a:schemeClr val="dk1"/>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a:ea typeface="Plus Jakarta Sans"/>
                <a:cs typeface="Plus Jakarta Sans"/>
                <a:sym typeface="Plus Jakarta Sans"/>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a:ea typeface="Plus Jakarta Sans"/>
                <a:cs typeface="Plus Jakarta Sans"/>
                <a:sym typeface="Plus Jakarta Sans"/>
              </a:defRPr>
            </a:lvl9pPr>
          </a:lstStyle>
          <a:p/>
        </p:txBody>
      </p:sp>
      <p:sp>
        <p:nvSpPr>
          <p:cNvPr id="747" name="Google Shape;747;p79"/>
          <p:cNvSpPr/>
          <p:nvPr/>
        </p:nvSpPr>
        <p:spPr>
          <a:xfrm flipH="1" rot="10800000">
            <a:off x="993516" y="2503162"/>
            <a:ext cx="2328300" cy="2328300"/>
          </a:xfrm>
          <a:prstGeom prst="teardrop">
            <a:avLst>
              <a:gd fmla="val 100000" name="adj"/>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48" name="Google Shape;748;p79"/>
          <p:cNvSpPr/>
          <p:nvPr>
            <p:ph idx="7" type="pic"/>
          </p:nvPr>
        </p:nvSpPr>
        <p:spPr>
          <a:xfrm>
            <a:off x="1711670" y="2790201"/>
            <a:ext cx="1833000" cy="1833000"/>
          </a:xfrm>
          <a:prstGeom prst="rect">
            <a:avLst/>
          </a:prstGeom>
          <a:solidFill>
            <a:srgbClr val="F2F2F2"/>
          </a:solidFill>
          <a:ln>
            <a:noFill/>
          </a:ln>
        </p:spPr>
      </p:sp>
      <p:sp>
        <p:nvSpPr>
          <p:cNvPr id="749" name="Google Shape;749;p79"/>
          <p:cNvSpPr/>
          <p:nvPr/>
        </p:nvSpPr>
        <p:spPr>
          <a:xfrm flipH="1" rot="10800000">
            <a:off x="4743713" y="2503162"/>
            <a:ext cx="2328300" cy="2328300"/>
          </a:xfrm>
          <a:prstGeom prst="teardrop">
            <a:avLst>
              <a:gd fmla="val 100000" name="adj"/>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0" name="Google Shape;750;p79"/>
          <p:cNvSpPr/>
          <p:nvPr>
            <p:ph idx="8" type="pic"/>
          </p:nvPr>
        </p:nvSpPr>
        <p:spPr>
          <a:xfrm>
            <a:off x="5461867" y="2790201"/>
            <a:ext cx="1833000" cy="1833000"/>
          </a:xfrm>
          <a:prstGeom prst="rect">
            <a:avLst/>
          </a:prstGeom>
          <a:solidFill>
            <a:srgbClr val="F2F2F2"/>
          </a:solidFill>
          <a:ln>
            <a:noFill/>
          </a:ln>
        </p:spPr>
      </p:sp>
      <p:sp>
        <p:nvSpPr>
          <p:cNvPr id="751" name="Google Shape;751;p79"/>
          <p:cNvSpPr/>
          <p:nvPr/>
        </p:nvSpPr>
        <p:spPr>
          <a:xfrm flipH="1" rot="10800000">
            <a:off x="8540210" y="2503162"/>
            <a:ext cx="2328300" cy="2328300"/>
          </a:xfrm>
          <a:prstGeom prst="teardrop">
            <a:avLst>
              <a:gd fmla="val 100000" name="adj"/>
            </a:avLst>
          </a:prstGeom>
          <a:solidFill>
            <a:schemeClr val="accent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752" name="Google Shape;752;p79"/>
          <p:cNvSpPr/>
          <p:nvPr>
            <p:ph idx="9" type="pic"/>
          </p:nvPr>
        </p:nvSpPr>
        <p:spPr>
          <a:xfrm>
            <a:off x="9258364" y="2790201"/>
            <a:ext cx="1833000" cy="1833000"/>
          </a:xfrm>
          <a:prstGeom prst="rect">
            <a:avLst/>
          </a:prstGeom>
          <a:solidFill>
            <a:srgbClr val="F2F2F2"/>
          </a:solidFill>
          <a:ln>
            <a:noFill/>
          </a:ln>
        </p:spPr>
      </p:sp>
      <p:sp>
        <p:nvSpPr>
          <p:cNvPr id="753" name="Google Shape;753;p79"/>
          <p:cNvSpPr txBox="1"/>
          <p:nvPr>
            <p:ph idx="13" type="body"/>
          </p:nvPr>
        </p:nvSpPr>
        <p:spPr>
          <a:xfrm>
            <a:off x="620889" y="1472184"/>
            <a:ext cx="106179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a:ea typeface="Plus Jakarta Sans"/>
                <a:cs typeface="Plus Jakarta Sans"/>
                <a:sym typeface="Plus Jakarta Sans"/>
              </a:defRPr>
            </a:lvl1pPr>
            <a:lvl2pPr indent="-337185" lvl="1" marL="914400" marR="0" rtl="0" algn="l">
              <a:lnSpc>
                <a:spcPct val="125000"/>
              </a:lnSpc>
              <a:spcBef>
                <a:spcPts val="0"/>
              </a:spcBef>
              <a:spcAft>
                <a:spcPts val="0"/>
              </a:spcAft>
              <a:buClr>
                <a:schemeClr val="dk1"/>
              </a:buClr>
              <a:buSzPts val="171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2pPr>
            <a:lvl3pPr indent="-342900" lvl="2" marL="13716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3pPr>
            <a:lvl4pPr indent="-342900" lvl="3" marL="18288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4pPr>
            <a:lvl5pPr indent="-342900" lvl="4" marL="2286000" marR="0" rtl="0" algn="l">
              <a:lnSpc>
                <a:spcPct val="125000"/>
              </a:lnSpc>
              <a:spcBef>
                <a:spcPts val="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5pPr>
            <a:lvl6pPr indent="-342900" lvl="5" marL="27432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6pPr>
            <a:lvl7pPr indent="-342900" lvl="6" marL="32004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7pPr>
            <a:lvl8pPr indent="-342900" lvl="7" marL="36576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8pPr>
            <a:lvl9pPr indent="-342900" lvl="8" marL="4114800" marR="0" rtl="0" algn="l">
              <a:lnSpc>
                <a:spcPct val="90000"/>
              </a:lnSpc>
              <a:spcBef>
                <a:spcPts val="500"/>
              </a:spcBef>
              <a:spcAft>
                <a:spcPts val="0"/>
              </a:spcAft>
              <a:buClr>
                <a:schemeClr val="dk1"/>
              </a:buClr>
              <a:buSzPts val="1800"/>
              <a:buFont typeface="Plus Jakarta Sans"/>
              <a:buChar char="•"/>
              <a:defRPr i="0" sz="1400" u="none" cap="none" strike="noStrike">
                <a:solidFill>
                  <a:schemeClr val="dk1"/>
                </a:solidFill>
                <a:latin typeface="Plus Jakarta Sans Medium"/>
                <a:ea typeface="Plus Jakarta Sans Medium"/>
                <a:cs typeface="Plus Jakarta Sans Medium"/>
                <a:sym typeface="Plus Jakarta Sans Medium"/>
              </a:defRPr>
            </a:lvl9pPr>
          </a:lstStyle>
          <a:p/>
        </p:txBody>
      </p:sp>
      <p:sp>
        <p:nvSpPr>
          <p:cNvPr id="754" name="Google Shape;754;p7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1_Title and body_1">
    <p:spTree>
      <p:nvGrpSpPr>
        <p:cNvPr id="755" name="Shape 755"/>
        <p:cNvGrpSpPr/>
        <p:nvPr/>
      </p:nvGrpSpPr>
      <p:grpSpPr>
        <a:xfrm>
          <a:off x="0" y="0"/>
          <a:ext cx="0" cy="0"/>
          <a:chOff x="0" y="0"/>
          <a:chExt cx="0" cy="0"/>
        </a:xfrm>
      </p:grpSpPr>
      <p:sp>
        <p:nvSpPr>
          <p:cNvPr id="756" name="Google Shape;756;p80"/>
          <p:cNvSpPr/>
          <p:nvPr/>
        </p:nvSpPr>
        <p:spPr>
          <a:xfrm>
            <a:off x="-653562" y="5616900"/>
            <a:ext cx="1894500" cy="1894500"/>
          </a:xfrm>
          <a:prstGeom prst="pie">
            <a:avLst>
              <a:gd fmla="val 16200178" name="adj1"/>
              <a:gd fmla="val 199" name="adj2"/>
            </a:avLst>
          </a:prstGeom>
          <a:solidFill>
            <a:srgbClr val="E3F4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7" name="Google Shape;757;p80"/>
          <p:cNvSpPr/>
          <p:nvPr/>
        </p:nvSpPr>
        <p:spPr>
          <a:xfrm>
            <a:off x="-779175" y="5741984"/>
            <a:ext cx="1894500" cy="1894500"/>
          </a:xfrm>
          <a:prstGeom prst="pie">
            <a:avLst>
              <a:gd fmla="val 16200178" name="adj1"/>
              <a:gd fmla="val 199" name="adj2"/>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58" name="Google Shape;758;p8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759" name="Google Shape;759;p80"/>
          <p:cNvSpPr txBox="1"/>
          <p:nvPr>
            <p:ph idx="1" type="body"/>
          </p:nvPr>
        </p:nvSpPr>
        <p:spPr>
          <a:xfrm>
            <a:off x="609750" y="1591660"/>
            <a:ext cx="10629000" cy="3674700"/>
          </a:xfrm>
          <a:prstGeom prst="rect">
            <a:avLst/>
          </a:prstGeom>
          <a:noFill/>
          <a:ln>
            <a:noFill/>
          </a:ln>
        </p:spPr>
        <p:txBody>
          <a:bodyPr anchorCtr="0" anchor="t" bIns="45700" lIns="0" spcFirstLastPara="1" rIns="91425" wrap="square" tIns="45700">
            <a:normAutofit/>
          </a:bodyPr>
          <a:lstStyle>
            <a:lvl1pPr indent="-228600" lvl="0" marL="457200" marR="0" rtl="0" algn="l">
              <a:lnSpc>
                <a:spcPct val="125000"/>
              </a:lnSpc>
              <a:spcBef>
                <a:spcPts val="0"/>
              </a:spcBef>
              <a:spcAft>
                <a:spcPts val="0"/>
              </a:spcAft>
              <a:buClr>
                <a:schemeClr val="dk1"/>
              </a:buClr>
              <a:buSzPts val="1656"/>
              <a:buFont typeface="Plus Jakarta Sans"/>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304800" lvl="1" marL="914400" marR="0" rtl="0" algn="l">
              <a:lnSpc>
                <a:spcPct val="125000"/>
              </a:lnSpc>
              <a:spcBef>
                <a:spcPts val="6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extLst>
    <p:ext uri="{DCECCB84-F9BA-43D5-87BE-67443E8EF086}">
      <p15:sldGuideLst>
        <p15:guide id="1" orient="horz" pos="2160">
          <p15:clr>
            <a:srgbClr val="FA7B17"/>
          </p15:clr>
        </p15:guide>
        <p15:guide id="2" pos="3840">
          <p15:clr>
            <a:srgbClr val="FA7B17"/>
          </p15:clr>
        </p15:guide>
        <p15:guide id="3" pos="469">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t + 3 supporting points">
  <p:cSld name="Statistic with Content">
    <p:spTree>
      <p:nvGrpSpPr>
        <p:cNvPr id="75" name="Shape 75"/>
        <p:cNvGrpSpPr/>
        <p:nvPr/>
      </p:nvGrpSpPr>
      <p:grpSpPr>
        <a:xfrm>
          <a:off x="0" y="0"/>
          <a:ext cx="0" cy="0"/>
          <a:chOff x="0" y="0"/>
          <a:chExt cx="0" cy="0"/>
        </a:xfrm>
      </p:grpSpPr>
      <p:sp>
        <p:nvSpPr>
          <p:cNvPr id="76" name="Google Shape;76;p9"/>
          <p:cNvSpPr/>
          <p:nvPr/>
        </p:nvSpPr>
        <p:spPr>
          <a:xfrm>
            <a:off x="696727" y="2309889"/>
            <a:ext cx="3751800" cy="3751800"/>
          </a:xfrm>
          <a:prstGeom prst="teardrop">
            <a:avLst>
              <a:gd fmla="val 100000" name="adj"/>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 name="Google Shape;77;p9"/>
          <p:cNvSpPr/>
          <p:nvPr/>
        </p:nvSpPr>
        <p:spPr>
          <a:xfrm rot="-5400000">
            <a:off x="1468927" y="2687039"/>
            <a:ext cx="3784200" cy="3784200"/>
          </a:xfrm>
          <a:prstGeom prst="teardrop">
            <a:avLst>
              <a:gd fmla="val 100000" name="adj"/>
            </a:avLst>
          </a:prstGeom>
          <a:solidFill>
            <a:srgbClr val="6CDEDE">
              <a:alpha val="6000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8" name="Google Shape;78;p9"/>
          <p:cNvSpPr txBox="1"/>
          <p:nvPr>
            <p:ph idx="1" type="body"/>
          </p:nvPr>
        </p:nvSpPr>
        <p:spPr>
          <a:xfrm>
            <a:off x="1516514" y="2452118"/>
            <a:ext cx="2886184" cy="1823536"/>
          </a:xfrm>
          <a:prstGeom prst="rect">
            <a:avLst/>
          </a:prstGeom>
          <a:noFill/>
          <a:ln>
            <a:noFill/>
          </a:ln>
        </p:spPr>
        <p:txBody>
          <a:bodyPr anchorCtr="0" anchor="t" bIns="45700" lIns="0" spcFirstLastPara="1" rIns="91425" wrap="square" tIns="45700">
            <a:spAutoFit/>
          </a:bodyPr>
          <a:lstStyle>
            <a:lvl1pPr indent="-228600" lvl="0" marL="457200" marR="0" rtl="0" algn="ctr">
              <a:lnSpc>
                <a:spcPct val="125000"/>
              </a:lnSpc>
              <a:spcBef>
                <a:spcPts val="0"/>
              </a:spcBef>
              <a:spcAft>
                <a:spcPts val="0"/>
              </a:spcAft>
              <a:buClr>
                <a:srgbClr val="000000"/>
              </a:buClr>
              <a:buSzPts val="1472"/>
              <a:buFont typeface="Arial"/>
              <a:buNone/>
              <a:defRPr b="1" i="0" sz="9000" u="none" cap="none" strike="noStrike">
                <a:solidFill>
                  <a:schemeClr val="lt2"/>
                </a:solidFill>
                <a:latin typeface="Plus Jakarta Sans ExtraBold"/>
                <a:ea typeface="Plus Jakarta Sans ExtraBold"/>
                <a:cs typeface="Plus Jakarta Sans ExtraBold"/>
                <a:sym typeface="Plus Jakarta Sans ExtraBold"/>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79" name="Google Shape;79;p9"/>
          <p:cNvSpPr txBox="1"/>
          <p:nvPr>
            <p:ph idx="2" type="body"/>
          </p:nvPr>
        </p:nvSpPr>
        <p:spPr>
          <a:xfrm>
            <a:off x="1519939" y="4059002"/>
            <a:ext cx="2882759" cy="1765077"/>
          </a:xfrm>
          <a:prstGeom prst="rect">
            <a:avLst/>
          </a:prstGeom>
          <a:noFill/>
          <a:ln>
            <a:noFill/>
          </a:ln>
        </p:spPr>
        <p:txBody>
          <a:bodyPr anchorCtr="0" anchor="t" bIns="45700" lIns="0" spcFirstLastPara="1" rIns="91425" wrap="square" tIns="45700">
            <a:normAutofit/>
          </a:bodyPr>
          <a:lstStyle>
            <a:lvl1pPr indent="-228600" lvl="0" marL="457200" marR="0" rtl="0" algn="ctr">
              <a:lnSpc>
                <a:spcPct val="100000"/>
              </a:lnSpc>
              <a:spcBef>
                <a:spcPts val="0"/>
              </a:spcBef>
              <a:spcAft>
                <a:spcPts val="0"/>
              </a:spcAft>
              <a:buClr>
                <a:srgbClr val="000000"/>
              </a:buClr>
              <a:buSzPts val="1656"/>
              <a:buFont typeface="Arial"/>
              <a:buNone/>
              <a:defRPr b="0" i="0" sz="1800" u="none" cap="none" strike="noStrike">
                <a:solidFill>
                  <a:schemeClr val="lt2"/>
                </a:solidFill>
                <a:latin typeface="Plus Jakarta Sans Medium"/>
                <a:ea typeface="Plus Jakarta Sans Medium"/>
                <a:cs typeface="Plus Jakarta Sans Medium"/>
                <a:sym typeface="Plus Jakarta Sans Medium"/>
              </a:defRPr>
            </a:lvl1pPr>
            <a:lvl2pPr indent="-337185" lvl="1" marL="914400" marR="0" rtl="0" algn="l">
              <a:lnSpc>
                <a:spcPct val="125000"/>
              </a:lnSpc>
              <a:spcBef>
                <a:spcPts val="0"/>
              </a:spcBef>
              <a:spcAft>
                <a:spcPts val="0"/>
              </a:spcAft>
              <a:buClr>
                <a:srgbClr val="000000"/>
              </a:buClr>
              <a:buSzPts val="1710"/>
              <a:buFont typeface="Arial"/>
              <a:buChar char="□"/>
              <a:defRPr b="0" i="0" sz="1400" u="none" cap="none" strike="noStrike">
                <a:solidFill>
                  <a:srgbClr val="000000"/>
                </a:solidFill>
                <a:latin typeface="Arial"/>
                <a:ea typeface="Arial"/>
                <a:cs typeface="Arial"/>
                <a:sym typeface="Arial"/>
              </a:defRPr>
            </a:lvl2pPr>
            <a:lvl3pPr indent="-342900" lvl="2" marL="13716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3pPr>
            <a:lvl4pPr indent="-342900" lvl="3" marL="18288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4pPr>
            <a:lvl5pPr indent="-342900" lvl="4" marL="2286000" marR="0" rtl="0" algn="l">
              <a:lnSpc>
                <a:spcPct val="125000"/>
              </a:lnSpc>
              <a:spcBef>
                <a:spcPts val="0"/>
              </a:spcBef>
              <a:spcAft>
                <a:spcPts val="0"/>
              </a:spcAft>
              <a:buClr>
                <a:srgbClr val="000000"/>
              </a:buClr>
              <a:buSzPts val="1800"/>
              <a:buFont typeface="Arial"/>
              <a:buChar char="–"/>
              <a:defRPr b="0" i="0" sz="14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400" u="none" cap="none" strike="noStrike">
                <a:solidFill>
                  <a:srgbClr val="000000"/>
                </a:solidFill>
                <a:latin typeface="Arial"/>
                <a:ea typeface="Arial"/>
                <a:cs typeface="Arial"/>
                <a:sym typeface="Arial"/>
              </a:defRPr>
            </a:lvl9pPr>
          </a:lstStyle>
          <a:p/>
        </p:txBody>
      </p:sp>
      <p:sp>
        <p:nvSpPr>
          <p:cNvPr id="80" name="Google Shape;80;p9"/>
          <p:cNvSpPr txBox="1"/>
          <p:nvPr>
            <p:ph idx="3" type="body"/>
          </p:nvPr>
        </p:nvSpPr>
        <p:spPr>
          <a:xfrm>
            <a:off x="6892767" y="237328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1" name="Google Shape;81;p9"/>
          <p:cNvSpPr txBox="1"/>
          <p:nvPr>
            <p:ph idx="4" type="body"/>
          </p:nvPr>
        </p:nvSpPr>
        <p:spPr>
          <a:xfrm>
            <a:off x="6935897" y="279641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2" name="Google Shape;82;p9"/>
          <p:cNvSpPr txBox="1"/>
          <p:nvPr>
            <p:ph idx="5" type="body"/>
          </p:nvPr>
        </p:nvSpPr>
        <p:spPr>
          <a:xfrm>
            <a:off x="6892767" y="3790148"/>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3" name="Google Shape;83;p9"/>
          <p:cNvSpPr txBox="1"/>
          <p:nvPr>
            <p:ph idx="6" type="body"/>
          </p:nvPr>
        </p:nvSpPr>
        <p:spPr>
          <a:xfrm>
            <a:off x="6935897" y="4213277"/>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4" name="Google Shape;84;p9"/>
          <p:cNvSpPr txBox="1"/>
          <p:nvPr>
            <p:ph idx="7" type="body"/>
          </p:nvPr>
        </p:nvSpPr>
        <p:spPr>
          <a:xfrm>
            <a:off x="6892767" y="5205253"/>
            <a:ext cx="4827000" cy="5313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chemeClr val="dk1"/>
              </a:buClr>
              <a:buSzPts val="1400"/>
              <a:buFont typeface="Arial"/>
              <a:buNone/>
              <a:defRPr b="0" i="0" sz="16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5" name="Google Shape;85;p9"/>
          <p:cNvSpPr txBox="1"/>
          <p:nvPr>
            <p:ph idx="8" type="body"/>
          </p:nvPr>
        </p:nvSpPr>
        <p:spPr>
          <a:xfrm>
            <a:off x="6935897" y="5628382"/>
            <a:ext cx="4783800" cy="4002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Plus Jakarta Sans Medium"/>
                <a:ea typeface="Plus Jakarta Sans Medium"/>
                <a:cs typeface="Plus Jakarta Sans Medium"/>
                <a:sym typeface="Plus Jakarta Sans Medium"/>
              </a:defRPr>
            </a:lvl1pPr>
            <a:lvl2pPr indent="-228600" lvl="1" marL="914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9pPr>
          </a:lstStyle>
          <a:p/>
        </p:txBody>
      </p:sp>
      <p:sp>
        <p:nvSpPr>
          <p:cNvPr id="86" name="Google Shape;86;p9"/>
          <p:cNvSpPr/>
          <p:nvPr>
            <p:ph idx="9" type="pic"/>
          </p:nvPr>
        </p:nvSpPr>
        <p:spPr>
          <a:xfrm>
            <a:off x="5723645" y="2364629"/>
            <a:ext cx="1005900" cy="1005900"/>
          </a:xfrm>
          <a:prstGeom prst="rect">
            <a:avLst/>
          </a:prstGeom>
          <a:noFill/>
          <a:ln>
            <a:noFill/>
          </a:ln>
        </p:spPr>
      </p:sp>
      <p:sp>
        <p:nvSpPr>
          <p:cNvPr id="87" name="Google Shape;87;p9"/>
          <p:cNvSpPr/>
          <p:nvPr>
            <p:ph idx="13" type="pic"/>
          </p:nvPr>
        </p:nvSpPr>
        <p:spPr>
          <a:xfrm>
            <a:off x="5723645" y="3731213"/>
            <a:ext cx="1005900" cy="1005900"/>
          </a:xfrm>
          <a:prstGeom prst="rect">
            <a:avLst/>
          </a:prstGeom>
          <a:noFill/>
          <a:ln>
            <a:noFill/>
          </a:ln>
        </p:spPr>
      </p:sp>
      <p:sp>
        <p:nvSpPr>
          <p:cNvPr id="88" name="Google Shape;88;p9"/>
          <p:cNvSpPr/>
          <p:nvPr>
            <p:ph idx="14" type="pic"/>
          </p:nvPr>
        </p:nvSpPr>
        <p:spPr>
          <a:xfrm>
            <a:off x="5726372" y="5097797"/>
            <a:ext cx="1005900" cy="1005900"/>
          </a:xfrm>
          <a:prstGeom prst="rect">
            <a:avLst/>
          </a:prstGeom>
          <a:noFill/>
          <a:ln>
            <a:noFill/>
          </a:ln>
        </p:spPr>
      </p:sp>
      <p:sp>
        <p:nvSpPr>
          <p:cNvPr id="89" name="Google Shape;89;p9"/>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0" name="Google Shape;90;p9"/>
          <p:cNvSpPr txBox="1"/>
          <p:nvPr>
            <p:ph idx="15"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head - insert table or chart">
  <p:cSld name="Table Option 1">
    <p:spTree>
      <p:nvGrpSpPr>
        <p:cNvPr id="91" name="Shape 91"/>
        <p:cNvGrpSpPr/>
        <p:nvPr/>
      </p:nvGrpSpPr>
      <p:grpSpPr>
        <a:xfrm>
          <a:off x="0" y="0"/>
          <a:ext cx="0" cy="0"/>
          <a:chOff x="0" y="0"/>
          <a:chExt cx="0" cy="0"/>
        </a:xfrm>
      </p:grpSpPr>
      <p:sp>
        <p:nvSpPr>
          <p:cNvPr id="92" name="Google Shape;92;p10"/>
          <p:cNvSpPr txBox="1"/>
          <p:nvPr>
            <p:ph type="title"/>
          </p:nvPr>
        </p:nvSpPr>
        <p:spPr>
          <a:xfrm>
            <a:off x="740664" y="65925"/>
            <a:ext cx="10617900" cy="1325700"/>
          </a:xfrm>
          <a:prstGeom prst="rect">
            <a:avLst/>
          </a:prstGeom>
          <a:noFill/>
          <a:ln>
            <a:noFill/>
          </a:ln>
        </p:spPr>
        <p:txBody>
          <a:bodyPr anchorCtr="0" anchor="b" bIns="45700" lIns="0" spcFirstLastPara="1" rIns="91425" wrap="square" tIns="45700">
            <a:normAutofit/>
          </a:bodyPr>
          <a:lstStyle>
            <a:lvl1pPr lvl="0" marR="0" rtl="0" algn="l">
              <a:lnSpc>
                <a:spcPct val="90000"/>
              </a:lnSpc>
              <a:spcBef>
                <a:spcPts val="0"/>
              </a:spcBef>
              <a:spcAft>
                <a:spcPts val="0"/>
              </a:spcAft>
              <a:buClr>
                <a:schemeClr val="dk2"/>
              </a:buClr>
              <a:buSzPts val="3800"/>
              <a:buFont typeface="Plus Jakarta Sans"/>
              <a:buNone/>
              <a:defRPr b="1" i="0" sz="3800" u="none" cap="none" strike="noStrike">
                <a:solidFill>
                  <a:schemeClr val="dk2"/>
                </a:solidFill>
                <a:latin typeface="Plus Jakarta Sans ExtraBold"/>
                <a:ea typeface="Plus Jakarta Sans ExtraBold"/>
                <a:cs typeface="Plus Jakarta Sans ExtraBold"/>
                <a:sym typeface="Plus Jakarta Sans ExtraBold"/>
              </a:defRPr>
            </a:lvl1pPr>
            <a:lvl2pPr lvl="1"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2pPr>
            <a:lvl3pPr lvl="2"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3pPr>
            <a:lvl4pPr lvl="3"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4pPr>
            <a:lvl5pPr lvl="4"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5pPr>
            <a:lvl6pPr lvl="5"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6pPr>
            <a:lvl7pPr lvl="6"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7pPr>
            <a:lvl8pPr lvl="7"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8pPr>
            <a:lvl9pPr lvl="8" marR="0" rtl="0" algn="l">
              <a:lnSpc>
                <a:spcPct val="100000"/>
              </a:lnSpc>
              <a:spcBef>
                <a:spcPts val="0"/>
              </a:spcBef>
              <a:spcAft>
                <a:spcPts val="0"/>
              </a:spcAft>
              <a:buClr>
                <a:srgbClr val="000000"/>
              </a:buClr>
              <a:buSzPts val="1400"/>
              <a:buFont typeface="Plus Jakarta Sans"/>
              <a:buNone/>
              <a:defRPr b="1" i="0" sz="1400" u="none" cap="none" strike="noStrike">
                <a:solidFill>
                  <a:srgbClr val="000000"/>
                </a:solidFill>
                <a:latin typeface="Plus Jakarta Sans ExtraBold"/>
                <a:ea typeface="Plus Jakarta Sans ExtraBold"/>
                <a:cs typeface="Plus Jakarta Sans ExtraBold"/>
                <a:sym typeface="Plus Jakarta Sans ExtraBold"/>
              </a:defRPr>
            </a:lvl9pPr>
          </a:lstStyle>
          <a:p/>
        </p:txBody>
      </p:sp>
      <p:sp>
        <p:nvSpPr>
          <p:cNvPr id="93" name="Google Shape;93;p10"/>
          <p:cNvSpPr txBox="1"/>
          <p:nvPr>
            <p:ph idx="1" type="body"/>
          </p:nvPr>
        </p:nvSpPr>
        <p:spPr>
          <a:xfrm>
            <a:off x="609600" y="1472184"/>
            <a:ext cx="10629000" cy="400200"/>
          </a:xfrm>
          <a:prstGeom prst="rect">
            <a:avLst/>
          </a:prstGeom>
          <a:noFill/>
          <a:ln>
            <a:noFill/>
          </a:ln>
        </p:spPr>
        <p:txBody>
          <a:bodyPr anchorCtr="0" anchor="t" bIns="45700" lIns="0" spcFirstLastPara="1" rIns="91425" wrap="square" tIns="45700">
            <a:spAutoFit/>
          </a:bodyPr>
          <a:lstStyle>
            <a:lvl1pPr indent="-228600" lvl="0" marL="457200" marR="0" rtl="0" algn="l">
              <a:lnSpc>
                <a:spcPct val="125000"/>
              </a:lnSpc>
              <a:spcBef>
                <a:spcPts val="0"/>
              </a:spcBef>
              <a:spcAft>
                <a:spcPts val="0"/>
              </a:spcAft>
              <a:buClr>
                <a:schemeClr val="dk1"/>
              </a:buClr>
              <a:buSzPts val="1472"/>
              <a:buFont typeface="Plus Jakarta Sans"/>
              <a:buNone/>
              <a:defRPr b="1" i="0" sz="1600" u="none" cap="none" strike="noStrike">
                <a:solidFill>
                  <a:schemeClr val="dk1"/>
                </a:solidFill>
                <a:latin typeface="Plus Jakarta Sans SemiBold"/>
                <a:ea typeface="Plus Jakarta Sans SemiBold"/>
                <a:cs typeface="Plus Jakarta Sans SemiBold"/>
                <a:sym typeface="Plus Jakarta Sans SemiBold"/>
              </a:defRPr>
            </a:lvl1pPr>
            <a:lvl2pPr indent="-304800" lvl="1" marL="9144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2pPr>
            <a:lvl3pPr indent="-304800" lvl="2" marL="13716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3pPr>
            <a:lvl4pPr indent="-304800" lvl="3" marL="18288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4pPr>
            <a:lvl5pPr indent="-304800" lvl="4" marL="2286000" marR="0" rtl="0" algn="l">
              <a:lnSpc>
                <a:spcPct val="125000"/>
              </a:lnSpc>
              <a:spcBef>
                <a:spcPts val="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5pPr>
            <a:lvl6pPr indent="-304800" lvl="5" marL="27432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6pPr>
            <a:lvl7pPr indent="-304800" lvl="6" marL="32004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7pPr>
            <a:lvl8pPr indent="-304800" lvl="7" marL="36576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8pPr>
            <a:lvl9pPr indent="-304800" lvl="8" marL="4114800" marR="0" rtl="0" algn="l">
              <a:lnSpc>
                <a:spcPct val="90000"/>
              </a:lnSpc>
              <a:spcBef>
                <a:spcPts val="500"/>
              </a:spcBef>
              <a:spcAft>
                <a:spcPts val="0"/>
              </a:spcAft>
              <a:buClr>
                <a:schemeClr val="accent1"/>
              </a:buClr>
              <a:buSzPts val="1200"/>
              <a:buFont typeface="Plus Jakarta Sans"/>
              <a:buChar char="•"/>
              <a:defRPr b="0" i="0" sz="1400" u="none" cap="none" strike="noStrike">
                <a:solidFill>
                  <a:schemeClr val="dk1"/>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38.xml"/><Relationship Id="rId20" Type="http://schemas.openxmlformats.org/officeDocument/2006/relationships/slideLayout" Target="../slideLayouts/slideLayout18.xml"/><Relationship Id="rId42" Type="http://schemas.openxmlformats.org/officeDocument/2006/relationships/theme" Target="../theme/theme3.xml"/><Relationship Id="rId41" Type="http://schemas.openxmlformats.org/officeDocument/2006/relationships/slideLayout" Target="../slideLayouts/slideLayout39.xml"/><Relationship Id="rId22" Type="http://schemas.openxmlformats.org/officeDocument/2006/relationships/slideLayout" Target="../slideLayouts/slideLayout20.xml"/><Relationship Id="rId21" Type="http://schemas.openxmlformats.org/officeDocument/2006/relationships/slideLayout" Target="../slideLayouts/slideLayout19.xml"/><Relationship Id="rId24" Type="http://schemas.openxmlformats.org/officeDocument/2006/relationships/slideLayout" Target="../slideLayouts/slideLayout22.xml"/><Relationship Id="rId23" Type="http://schemas.openxmlformats.org/officeDocument/2006/relationships/slideLayout" Target="../slideLayouts/slideLayout21.xml"/><Relationship Id="rId1" Type="http://schemas.openxmlformats.org/officeDocument/2006/relationships/image" Target="../media/image1.png"/><Relationship Id="rId2" Type="http://schemas.openxmlformats.org/officeDocument/2006/relationships/image" Target="../media/image3.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26" Type="http://schemas.openxmlformats.org/officeDocument/2006/relationships/slideLayout" Target="../slideLayouts/slideLayout24.xml"/><Relationship Id="rId25" Type="http://schemas.openxmlformats.org/officeDocument/2006/relationships/slideLayout" Target="../slideLayouts/slideLayout23.xml"/><Relationship Id="rId28" Type="http://schemas.openxmlformats.org/officeDocument/2006/relationships/slideLayout" Target="../slideLayouts/slideLayout26.xml"/><Relationship Id="rId27" Type="http://schemas.openxmlformats.org/officeDocument/2006/relationships/slideLayout" Target="../slideLayouts/slideLayout25.xml"/><Relationship Id="rId5" Type="http://schemas.openxmlformats.org/officeDocument/2006/relationships/slideLayout" Target="../slideLayouts/slideLayout3.xml"/><Relationship Id="rId6" Type="http://schemas.openxmlformats.org/officeDocument/2006/relationships/slideLayout" Target="../slideLayouts/slideLayout4.xml"/><Relationship Id="rId29" Type="http://schemas.openxmlformats.org/officeDocument/2006/relationships/slideLayout" Target="../slideLayouts/slideLayout27.xml"/><Relationship Id="rId7" Type="http://schemas.openxmlformats.org/officeDocument/2006/relationships/slideLayout" Target="../slideLayouts/slideLayout5.xml"/><Relationship Id="rId8" Type="http://schemas.openxmlformats.org/officeDocument/2006/relationships/slideLayout" Target="../slideLayouts/slideLayout6.xml"/><Relationship Id="rId31" Type="http://schemas.openxmlformats.org/officeDocument/2006/relationships/slideLayout" Target="../slideLayouts/slideLayout29.xml"/><Relationship Id="rId30" Type="http://schemas.openxmlformats.org/officeDocument/2006/relationships/slideLayout" Target="../slideLayouts/slideLayout28.xml"/><Relationship Id="rId11" Type="http://schemas.openxmlformats.org/officeDocument/2006/relationships/slideLayout" Target="../slideLayouts/slideLayout9.xml"/><Relationship Id="rId33" Type="http://schemas.openxmlformats.org/officeDocument/2006/relationships/slideLayout" Target="../slideLayouts/slideLayout31.xml"/><Relationship Id="rId10" Type="http://schemas.openxmlformats.org/officeDocument/2006/relationships/slideLayout" Target="../slideLayouts/slideLayout8.xml"/><Relationship Id="rId32" Type="http://schemas.openxmlformats.org/officeDocument/2006/relationships/slideLayout" Target="../slideLayouts/slideLayout30.xml"/><Relationship Id="rId13" Type="http://schemas.openxmlformats.org/officeDocument/2006/relationships/slideLayout" Target="../slideLayouts/slideLayout11.xml"/><Relationship Id="rId35" Type="http://schemas.openxmlformats.org/officeDocument/2006/relationships/slideLayout" Target="../slideLayouts/slideLayout33.xml"/><Relationship Id="rId12" Type="http://schemas.openxmlformats.org/officeDocument/2006/relationships/slideLayout" Target="../slideLayouts/slideLayout10.xml"/><Relationship Id="rId34" Type="http://schemas.openxmlformats.org/officeDocument/2006/relationships/slideLayout" Target="../slideLayouts/slideLayout32.xml"/><Relationship Id="rId15" Type="http://schemas.openxmlformats.org/officeDocument/2006/relationships/slideLayout" Target="../slideLayouts/slideLayout13.xml"/><Relationship Id="rId37" Type="http://schemas.openxmlformats.org/officeDocument/2006/relationships/slideLayout" Target="../slideLayouts/slideLayout35.xml"/><Relationship Id="rId14" Type="http://schemas.openxmlformats.org/officeDocument/2006/relationships/slideLayout" Target="../slideLayouts/slideLayout12.xml"/><Relationship Id="rId36" Type="http://schemas.openxmlformats.org/officeDocument/2006/relationships/slideLayout" Target="../slideLayouts/slideLayout34.xml"/><Relationship Id="rId17" Type="http://schemas.openxmlformats.org/officeDocument/2006/relationships/slideLayout" Target="../slideLayouts/slideLayout15.xml"/><Relationship Id="rId39" Type="http://schemas.openxmlformats.org/officeDocument/2006/relationships/slideLayout" Target="../slideLayouts/slideLayout37.xml"/><Relationship Id="rId16" Type="http://schemas.openxmlformats.org/officeDocument/2006/relationships/slideLayout" Target="../slideLayouts/slideLayout14.xml"/><Relationship Id="rId38" Type="http://schemas.openxmlformats.org/officeDocument/2006/relationships/slideLayout" Target="../slideLayouts/slideLayout36.xml"/><Relationship Id="rId19" Type="http://schemas.openxmlformats.org/officeDocument/2006/relationships/slideLayout" Target="../slideLayouts/slideLayout17.xml"/><Relationship Id="rId18" Type="http://schemas.openxmlformats.org/officeDocument/2006/relationships/slideLayout" Target="../slideLayouts/slideLayout16.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77.xml"/><Relationship Id="rId20" Type="http://schemas.openxmlformats.org/officeDocument/2006/relationships/slideLayout" Target="../slideLayouts/slideLayout57.xml"/><Relationship Id="rId42" Type="http://schemas.openxmlformats.org/officeDocument/2006/relationships/theme" Target="../theme/theme2.xml"/><Relationship Id="rId41" Type="http://schemas.openxmlformats.org/officeDocument/2006/relationships/slideLayout" Target="../slideLayouts/slideLayout78.xml"/><Relationship Id="rId22" Type="http://schemas.openxmlformats.org/officeDocument/2006/relationships/slideLayout" Target="../slideLayouts/slideLayout59.xml"/><Relationship Id="rId21" Type="http://schemas.openxmlformats.org/officeDocument/2006/relationships/slideLayout" Target="../slideLayouts/slideLayout58.xml"/><Relationship Id="rId24" Type="http://schemas.openxmlformats.org/officeDocument/2006/relationships/slideLayout" Target="../slideLayouts/slideLayout61.xml"/><Relationship Id="rId23" Type="http://schemas.openxmlformats.org/officeDocument/2006/relationships/slideLayout" Target="../slideLayouts/slideLayout60.xml"/><Relationship Id="rId1" Type="http://schemas.openxmlformats.org/officeDocument/2006/relationships/image" Target="../media/image1.png"/><Relationship Id="rId2" Type="http://schemas.openxmlformats.org/officeDocument/2006/relationships/image" Target="../media/image3.png"/><Relationship Id="rId3" Type="http://schemas.openxmlformats.org/officeDocument/2006/relationships/slideLayout" Target="../slideLayouts/slideLayout40.xml"/><Relationship Id="rId4" Type="http://schemas.openxmlformats.org/officeDocument/2006/relationships/slideLayout" Target="../slideLayouts/slideLayout41.xml"/><Relationship Id="rId9" Type="http://schemas.openxmlformats.org/officeDocument/2006/relationships/slideLayout" Target="../slideLayouts/slideLayout46.xml"/><Relationship Id="rId26" Type="http://schemas.openxmlformats.org/officeDocument/2006/relationships/slideLayout" Target="../slideLayouts/slideLayout63.xml"/><Relationship Id="rId25" Type="http://schemas.openxmlformats.org/officeDocument/2006/relationships/slideLayout" Target="../slideLayouts/slideLayout62.xml"/><Relationship Id="rId28" Type="http://schemas.openxmlformats.org/officeDocument/2006/relationships/slideLayout" Target="../slideLayouts/slideLayout65.xml"/><Relationship Id="rId27" Type="http://schemas.openxmlformats.org/officeDocument/2006/relationships/slideLayout" Target="../slideLayouts/slideLayout64.xml"/><Relationship Id="rId5" Type="http://schemas.openxmlformats.org/officeDocument/2006/relationships/slideLayout" Target="../slideLayouts/slideLayout42.xml"/><Relationship Id="rId6" Type="http://schemas.openxmlformats.org/officeDocument/2006/relationships/slideLayout" Target="../slideLayouts/slideLayout43.xml"/><Relationship Id="rId29" Type="http://schemas.openxmlformats.org/officeDocument/2006/relationships/slideLayout" Target="../slideLayouts/slideLayout66.xml"/><Relationship Id="rId7" Type="http://schemas.openxmlformats.org/officeDocument/2006/relationships/slideLayout" Target="../slideLayouts/slideLayout44.xml"/><Relationship Id="rId8" Type="http://schemas.openxmlformats.org/officeDocument/2006/relationships/slideLayout" Target="../slideLayouts/slideLayout45.xml"/><Relationship Id="rId31" Type="http://schemas.openxmlformats.org/officeDocument/2006/relationships/slideLayout" Target="../slideLayouts/slideLayout68.xml"/><Relationship Id="rId30" Type="http://schemas.openxmlformats.org/officeDocument/2006/relationships/slideLayout" Target="../slideLayouts/slideLayout67.xml"/><Relationship Id="rId11" Type="http://schemas.openxmlformats.org/officeDocument/2006/relationships/slideLayout" Target="../slideLayouts/slideLayout48.xml"/><Relationship Id="rId33" Type="http://schemas.openxmlformats.org/officeDocument/2006/relationships/slideLayout" Target="../slideLayouts/slideLayout70.xml"/><Relationship Id="rId10" Type="http://schemas.openxmlformats.org/officeDocument/2006/relationships/slideLayout" Target="../slideLayouts/slideLayout47.xml"/><Relationship Id="rId32" Type="http://schemas.openxmlformats.org/officeDocument/2006/relationships/slideLayout" Target="../slideLayouts/slideLayout69.xml"/><Relationship Id="rId13" Type="http://schemas.openxmlformats.org/officeDocument/2006/relationships/slideLayout" Target="../slideLayouts/slideLayout50.xml"/><Relationship Id="rId35" Type="http://schemas.openxmlformats.org/officeDocument/2006/relationships/slideLayout" Target="../slideLayouts/slideLayout72.xml"/><Relationship Id="rId12" Type="http://schemas.openxmlformats.org/officeDocument/2006/relationships/slideLayout" Target="../slideLayouts/slideLayout49.xml"/><Relationship Id="rId34" Type="http://schemas.openxmlformats.org/officeDocument/2006/relationships/slideLayout" Target="../slideLayouts/slideLayout71.xml"/><Relationship Id="rId15" Type="http://schemas.openxmlformats.org/officeDocument/2006/relationships/slideLayout" Target="../slideLayouts/slideLayout52.xml"/><Relationship Id="rId37" Type="http://schemas.openxmlformats.org/officeDocument/2006/relationships/slideLayout" Target="../slideLayouts/slideLayout74.xml"/><Relationship Id="rId14" Type="http://schemas.openxmlformats.org/officeDocument/2006/relationships/slideLayout" Target="../slideLayouts/slideLayout51.xml"/><Relationship Id="rId36" Type="http://schemas.openxmlformats.org/officeDocument/2006/relationships/slideLayout" Target="../slideLayouts/slideLayout73.xml"/><Relationship Id="rId17" Type="http://schemas.openxmlformats.org/officeDocument/2006/relationships/slideLayout" Target="../slideLayouts/slideLayout54.xml"/><Relationship Id="rId39" Type="http://schemas.openxmlformats.org/officeDocument/2006/relationships/slideLayout" Target="../slideLayouts/slideLayout76.xml"/><Relationship Id="rId16" Type="http://schemas.openxmlformats.org/officeDocument/2006/relationships/slideLayout" Target="../slideLayouts/slideLayout53.xml"/><Relationship Id="rId38" Type="http://schemas.openxmlformats.org/officeDocument/2006/relationships/slideLayout" Target="../slideLayouts/slideLayout75.xml"/><Relationship Id="rId19" Type="http://schemas.openxmlformats.org/officeDocument/2006/relationships/slideLayout" Target="../slideLayouts/slideLayout56.xml"/><Relationship Id="rId18"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9" name="Shape 9"/>
        <p:cNvGrpSpPr/>
        <p:nvPr/>
      </p:nvGrpSpPr>
      <p:grpSpPr>
        <a:xfrm>
          <a:off x="0" y="0"/>
          <a:ext cx="0" cy="0"/>
          <a:chOff x="0" y="0"/>
          <a:chExt cx="0" cy="0"/>
        </a:xfrm>
      </p:grpSpPr>
      <p:sp>
        <p:nvSpPr>
          <p:cNvPr id="10" name="Google Shape;10;p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11" name="Google Shape;11;p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12" name="Google Shape;12;p1"/>
          <p:cNvPicPr preferRelativeResize="0"/>
          <p:nvPr/>
        </p:nvPicPr>
        <p:blipFill rotWithShape="1">
          <a:blip r:embed="rId2">
            <a:alphaModFix amt="60000"/>
          </a:blip>
          <a:srcRect b="0" l="0" r="0" t="0"/>
          <a:stretch/>
        </p:blipFill>
        <p:spPr>
          <a:xfrm>
            <a:off x="8623469" y="152400"/>
            <a:ext cx="3469251" cy="6355351"/>
          </a:xfrm>
          <a:prstGeom prst="rect">
            <a:avLst/>
          </a:prstGeom>
          <a:noFill/>
          <a:ln>
            <a:noFill/>
          </a:ln>
        </p:spPr>
      </p:pic>
      <p:sp>
        <p:nvSpPr>
          <p:cNvPr id="13" name="Google Shape;13;p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 id="2147483668" r:id="rId23"/>
    <p:sldLayoutId id="2147483669" r:id="rId24"/>
    <p:sldLayoutId id="2147483670" r:id="rId25"/>
    <p:sldLayoutId id="2147483671" r:id="rId26"/>
    <p:sldLayoutId id="2147483672" r:id="rId27"/>
    <p:sldLayoutId id="2147483673" r:id="rId28"/>
    <p:sldLayoutId id="2147483674" r:id="rId29"/>
    <p:sldLayoutId id="2147483675" r:id="rId30"/>
    <p:sldLayoutId id="2147483676" r:id="rId31"/>
    <p:sldLayoutId id="2147483677" r:id="rId32"/>
    <p:sldLayoutId id="2147483678" r:id="rId33"/>
    <p:sldLayoutId id="2147483679" r:id="rId34"/>
    <p:sldLayoutId id="2147483680" r:id="rId35"/>
    <p:sldLayoutId id="2147483681" r:id="rId36"/>
    <p:sldLayoutId id="2147483682" r:id="rId37"/>
    <p:sldLayoutId id="2147483683" r:id="rId38"/>
    <p:sldLayoutId id="2147483684" r:id="rId39"/>
    <p:sldLayoutId id="2147483685" r:id="rId40"/>
    <p:sldLayoutId id="2147483686"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88" name="Shape 388"/>
        <p:cNvGrpSpPr/>
        <p:nvPr/>
      </p:nvGrpSpPr>
      <p:grpSpPr>
        <a:xfrm>
          <a:off x="0" y="0"/>
          <a:ext cx="0" cy="0"/>
          <a:chOff x="0" y="0"/>
          <a:chExt cx="0" cy="0"/>
        </a:xfrm>
      </p:grpSpPr>
      <p:sp>
        <p:nvSpPr>
          <p:cNvPr id="389" name="Google Shape;389;p41"/>
          <p:cNvSpPr txBox="1"/>
          <p:nvPr/>
        </p:nvSpPr>
        <p:spPr>
          <a:xfrm>
            <a:off x="8925950" y="6511450"/>
            <a:ext cx="2493900" cy="182400"/>
          </a:xfrm>
          <a:prstGeom prst="rect">
            <a:avLst/>
          </a:prstGeom>
          <a:noFill/>
          <a:ln>
            <a:noFill/>
          </a:ln>
        </p:spPr>
        <p:txBody>
          <a:bodyPr anchorCtr="0" anchor="b" bIns="45700" lIns="0" spcFirstLastPara="1" rIns="91425" wrap="square" tIns="45700">
            <a:spAutoFit/>
          </a:bodyPr>
          <a:lstStyle/>
          <a:p>
            <a:pPr indent="0" lvl="0" marL="0" marR="0" rtl="0" algn="r">
              <a:lnSpc>
                <a:spcPct val="90000"/>
              </a:lnSpc>
              <a:spcBef>
                <a:spcPts val="0"/>
              </a:spcBef>
              <a:spcAft>
                <a:spcPts val="0"/>
              </a:spcAft>
              <a:buClr>
                <a:srgbClr val="000000"/>
              </a:buClr>
              <a:buSzPts val="736"/>
              <a:buFont typeface="Arial"/>
              <a:buNone/>
            </a:pPr>
            <a:r>
              <a:rPr b="0" i="0" lang="en-US" sz="650" u="none" cap="none" strike="noStrike">
                <a:solidFill>
                  <a:srgbClr val="5E5E5E"/>
                </a:solidFill>
                <a:latin typeface="Plus Jakarta Sans Light"/>
                <a:ea typeface="Plus Jakarta Sans Light"/>
                <a:cs typeface="Plus Jakarta Sans Light"/>
                <a:sym typeface="Plus Jakarta Sans Light"/>
              </a:rPr>
              <a:t>© 2023  All rights reserved. Confidential and Proprietary</a:t>
            </a:r>
            <a:endParaRPr b="0" i="0" sz="650" u="none" cap="none" strike="noStrike">
              <a:solidFill>
                <a:srgbClr val="5E5E5E"/>
              </a:solidFill>
              <a:latin typeface="Plus Jakarta Sans Light"/>
              <a:ea typeface="Plus Jakarta Sans Light"/>
              <a:cs typeface="Plus Jakarta Sans Light"/>
              <a:sym typeface="Plus Jakarta Sans Light"/>
            </a:endParaRPr>
          </a:p>
        </p:txBody>
      </p:sp>
      <p:pic>
        <p:nvPicPr>
          <p:cNvPr id="390" name="Google Shape;390;p41"/>
          <p:cNvPicPr preferRelativeResize="0"/>
          <p:nvPr/>
        </p:nvPicPr>
        <p:blipFill rotWithShape="1">
          <a:blip r:embed="rId1">
            <a:alphaModFix/>
          </a:blip>
          <a:srcRect b="0" l="0" r="0" t="0"/>
          <a:stretch/>
        </p:blipFill>
        <p:spPr>
          <a:xfrm>
            <a:off x="7976714" y="6483700"/>
            <a:ext cx="1008234" cy="237900"/>
          </a:xfrm>
          <a:prstGeom prst="rect">
            <a:avLst/>
          </a:prstGeom>
          <a:noFill/>
          <a:ln>
            <a:noFill/>
          </a:ln>
        </p:spPr>
      </p:pic>
      <p:pic>
        <p:nvPicPr>
          <p:cNvPr id="391" name="Google Shape;391;p41"/>
          <p:cNvPicPr preferRelativeResize="0"/>
          <p:nvPr/>
        </p:nvPicPr>
        <p:blipFill rotWithShape="1">
          <a:blip r:embed="rId2">
            <a:alphaModFix amt="60000"/>
          </a:blip>
          <a:srcRect b="0" l="0" r="0" t="0"/>
          <a:stretch/>
        </p:blipFill>
        <p:spPr>
          <a:xfrm>
            <a:off x="8623469" y="152400"/>
            <a:ext cx="3469251" cy="6355350"/>
          </a:xfrm>
          <a:prstGeom prst="rect">
            <a:avLst/>
          </a:prstGeom>
          <a:noFill/>
          <a:ln>
            <a:noFill/>
          </a:ln>
        </p:spPr>
      </p:pic>
      <p:sp>
        <p:nvSpPr>
          <p:cNvPr id="392" name="Google Shape;392;p41"/>
          <p:cNvSpPr txBox="1"/>
          <p:nvPr>
            <p:ph idx="12" type="sldNum"/>
          </p:nvPr>
        </p:nvSpPr>
        <p:spPr>
          <a:xfrm>
            <a:off x="11678856" y="6420099"/>
            <a:ext cx="4140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1pPr>
            <a:lvl2pPr indent="0" lvl="1"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2pPr>
            <a:lvl3pPr indent="0" lvl="2"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3pPr>
            <a:lvl4pPr indent="0" lvl="3"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4pPr>
            <a:lvl5pPr indent="0" lvl="4"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5pPr>
            <a:lvl6pPr indent="0" lvl="5"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6pPr>
            <a:lvl7pPr indent="0" lvl="6"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7pPr>
            <a:lvl8pPr indent="0" lvl="7"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8pPr>
            <a:lvl9pPr indent="0" lvl="8" marL="0" marR="0" rtl="0" algn="r">
              <a:lnSpc>
                <a:spcPct val="100000"/>
              </a:lnSpc>
              <a:spcBef>
                <a:spcPts val="0"/>
              </a:spcBef>
              <a:spcAft>
                <a:spcPts val="0"/>
              </a:spcAft>
              <a:buNone/>
              <a:defRPr b="0" i="0" sz="800" u="none" cap="none" strike="noStrike">
                <a:solidFill>
                  <a:schemeClr val="dk1"/>
                </a:solidFill>
                <a:latin typeface="Plus Jakarta Sans Medium"/>
                <a:ea typeface="Plus Jakarta Sans Medium"/>
                <a:cs typeface="Plus Jakarta Sans Medium"/>
                <a:sym typeface="Plus Jakarta Sans Medium"/>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 id="2147483725" r:id="rId4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995">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png"/><Relationship Id="rId4" Type="http://schemas.openxmlformats.org/officeDocument/2006/relationships/image" Target="../media/image4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hyperlink" Target="https://healthhub.crestnerhealth.com/infectious-diseases/related-conditions/hiv-and-dementia" TargetMode="External"/><Relationship Id="rId4" Type="http://schemas.openxmlformats.org/officeDocument/2006/relationships/hyperlink" Target="https://healthhub.crestnerhealth.com/infectious-diseases/related-conditions/take-seniors-and-hivaids-quiz" TargetMode="External"/><Relationship Id="rId5" Type="http://schemas.openxmlformats.org/officeDocument/2006/relationships/image" Target="../media/image31.jpg"/><Relationship Id="rId6" Type="http://schemas.openxmlformats.org/officeDocument/2006/relationships/image" Target="../media/image36.jpg"/><Relationship Id="rId7"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1.xml"/><Relationship Id="rId3" Type="http://schemas.openxmlformats.org/officeDocument/2006/relationships/image" Target="../media/image4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24.png"/><Relationship Id="rId4" Type="http://schemas.openxmlformats.org/officeDocument/2006/relationships/hyperlink" Target="https://healthhub.crestnerhealth.com/immune-conditions/definition/immune-syste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hyperlink" Target="https://healthhub.crestnerhealth.com/wellness/understanding-healthcare/how-get-medicines-less" TargetMode="External"/><Relationship Id="rId4" Type="http://schemas.openxmlformats.org/officeDocument/2006/relationships/hyperlink" Target="https://healthhub.crestnerhealth.com/infectious-diseases/treatment/hiv-home-care-child" TargetMode="External"/><Relationship Id="rId5" Type="http://schemas.openxmlformats.org/officeDocument/2006/relationships/hyperlink" Target="https://healthhub.crestnerhealth.com/infectious-diseases/treatment/hiv-home-care-child?language_content_entity=es" TargetMode="External"/><Relationship Id="rId6" Type="http://schemas.openxmlformats.org/officeDocument/2006/relationships/image" Target="../media/image2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4.xml"/><Relationship Id="rId3" Type="http://schemas.openxmlformats.org/officeDocument/2006/relationships/image" Target="../media/image4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5.xml"/><Relationship Id="rId3" Type="http://schemas.openxmlformats.org/officeDocument/2006/relationships/image" Target="../media/image44.jpg"/><Relationship Id="rId4" Type="http://schemas.openxmlformats.org/officeDocument/2006/relationships/hyperlink" Target="https://krameshelp.webmdignite.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3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18.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24.png"/><Relationship Id="rId8"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xml"/><Relationship Id="rId3" Type="http://schemas.openxmlformats.org/officeDocument/2006/relationships/image" Target="../media/image20.png"/><Relationship Id="rId4" Type="http://schemas.openxmlformats.org/officeDocument/2006/relationships/image" Target="../media/image17.png"/><Relationship Id="rId5"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notesSlide" Target="../notesSlides/notesSlide4.xml"/><Relationship Id="rId3" Type="http://schemas.openxmlformats.org/officeDocument/2006/relationships/hyperlink" Target="https://krameshelp.webmdignite.com/" TargetMode="External"/><Relationship Id="rId4" Type="http://schemas.openxmlformats.org/officeDocument/2006/relationships/hyperlink" Target="https://krameshelp.webmdignite.com/" TargetMode="External"/><Relationship Id="rId5" Type="http://schemas.openxmlformats.org/officeDocument/2006/relationships/hyperlink" Target="https://krameshelp.webmdignite.com/" TargetMode="External"/><Relationship Id="rId6" Type="http://schemas.openxmlformats.org/officeDocument/2006/relationships/hyperlink" Target="https://krameshelp.webmdignite.com/" TargetMode="External"/><Relationship Id="rId7" Type="http://schemas.openxmlformats.org/officeDocument/2006/relationships/image" Target="../media/image24.png"/><Relationship Id="rId8" Type="http://schemas.openxmlformats.org/officeDocument/2006/relationships/image" Target="../media/image4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image" Target="../media/image41.jpg"/><Relationship Id="rId4" Type="http://schemas.openxmlformats.org/officeDocument/2006/relationships/hyperlink" Target="https://krameshelp.webmdignite.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healthhub.crestnerhealth.com/infectious-diseases/diagnosis/what-do-you-know-about-hivaids" TargetMode="External"/><Relationship Id="rId4" Type="http://schemas.openxmlformats.org/officeDocument/2006/relationships/hyperlink" Target="https://healthhub.crestnerhealth.com/infectious-diseases/types/hivaids" TargetMode="External"/><Relationship Id="rId5" Type="http://schemas.openxmlformats.org/officeDocument/2006/relationships/hyperlink" Target="https://healthhub.crestnerhealth.com/infectious-diseases/types/hivaids?language_content_entity=es" TargetMode="External"/><Relationship Id="rId6" Type="http://schemas.openxmlformats.org/officeDocument/2006/relationships/image" Target="../media/image28.jpg"/><Relationship Id="rId7" Type="http://schemas.openxmlformats.org/officeDocument/2006/relationships/image" Target="../media/image22.jpg"/><Relationship Id="rId8" Type="http://schemas.openxmlformats.org/officeDocument/2006/relationships/image" Target="../media/image2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hyperlink" Target="https://healthhub.crestnerhealth.com/infectious-diseases/diagnosis/hiv-1hiv-2-rapid-screen" TargetMode="External"/><Relationship Id="rId4" Type="http://schemas.openxmlformats.org/officeDocument/2006/relationships/hyperlink" Target="https://healthhub.crestnerhealth.com/infectious-diseases/diagnosis/hiv-1hiv-2-rapid-screen?language_content_entity=es" TargetMode="External"/><Relationship Id="rId9" Type="http://schemas.openxmlformats.org/officeDocument/2006/relationships/image" Target="../media/image24.png"/><Relationship Id="rId5" Type="http://schemas.openxmlformats.org/officeDocument/2006/relationships/hyperlink" Target="https://healthhub.crestnerhealth.com/infectious-diseases/diagnosis/hiv-viral-load" TargetMode="External"/><Relationship Id="rId6" Type="http://schemas.openxmlformats.org/officeDocument/2006/relationships/hyperlink" Target="https://healthhub.crestnerhealth.com/infectious-diseases/diagnosis/hiv-viral-load?language_content_entity=es" TargetMode="External"/><Relationship Id="rId7" Type="http://schemas.openxmlformats.org/officeDocument/2006/relationships/image" Target="../media/image34.jpg"/><Relationship Id="rId8" Type="http://schemas.openxmlformats.org/officeDocument/2006/relationships/image" Target="../media/image2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hyperlink" Target="https://healthhub.crestnerhealth.com/immune-conditions/related-conditions/hivaids-and-skin-conditions" TargetMode="External"/><Relationship Id="rId4" Type="http://schemas.openxmlformats.org/officeDocument/2006/relationships/hyperlink" Target="https://healthhub.crestnerhealth.com/immune-conditions/management/preventing-opportunistic-infections-hivaids" TargetMode="External"/><Relationship Id="rId5" Type="http://schemas.openxmlformats.org/officeDocument/2006/relationships/image" Target="../media/image27.jpg"/><Relationship Id="rId6" Type="http://schemas.openxmlformats.org/officeDocument/2006/relationships/image" Target="../media/image30.jpg"/><Relationship Id="rId7"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hyperlink" Target="https://healthhub.crestnerhealth.com/immune-conditions/management/travel-people-hiv" TargetMode="External"/><Relationship Id="rId4" Type="http://schemas.openxmlformats.org/officeDocument/2006/relationships/hyperlink" Target="https://healthhub.crestnerhealth.com/immune-conditions/management/travel-people-hiv?language_content_entity=es" TargetMode="External"/><Relationship Id="rId9" Type="http://schemas.openxmlformats.org/officeDocument/2006/relationships/image" Target="../media/image33.jpg"/><Relationship Id="rId5" Type="http://schemas.openxmlformats.org/officeDocument/2006/relationships/hyperlink" Target="https://healthhub.crestnerhealth.com/immune-conditions/management/hivaids-and-pregnancy" TargetMode="External"/><Relationship Id="rId6" Type="http://schemas.openxmlformats.org/officeDocument/2006/relationships/hyperlink" Target="https://healthhub.crestnerhealth.com/immune-conditions/management/when-youre-hiv-positive-what-say" TargetMode="External"/><Relationship Id="rId7" Type="http://schemas.openxmlformats.org/officeDocument/2006/relationships/hyperlink" Target="https://healthhub.crestnerhealth.com/immune-conditions/management/dealing-discrimination-when-you-have-hiv" TargetMode="External"/><Relationship Id="rId8" Type="http://schemas.openxmlformats.org/officeDocument/2006/relationships/image" Target="../media/image32.jpg"/><Relationship Id="rId11" Type="http://schemas.openxmlformats.org/officeDocument/2006/relationships/image" Target="../media/image35.jpg"/><Relationship Id="rId10" Type="http://schemas.openxmlformats.org/officeDocument/2006/relationships/image" Target="../media/image37.jpg"/><Relationship Id="rId12"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764" name="Shape 764"/>
        <p:cNvGrpSpPr/>
        <p:nvPr/>
      </p:nvGrpSpPr>
      <p:grpSpPr>
        <a:xfrm>
          <a:off x="0" y="0"/>
          <a:ext cx="0" cy="0"/>
          <a:chOff x="0" y="0"/>
          <a:chExt cx="0" cy="0"/>
        </a:xfrm>
      </p:grpSpPr>
      <p:sp>
        <p:nvSpPr>
          <p:cNvPr id="765" name="Google Shape;765;p81"/>
          <p:cNvSpPr/>
          <p:nvPr/>
        </p:nvSpPr>
        <p:spPr>
          <a:xfrm rot="-1528540">
            <a:off x="11613335" y="6726799"/>
            <a:ext cx="550925" cy="261586"/>
          </a:xfrm>
          <a:custGeom>
            <a:rect b="b" l="l" r="r" t="t"/>
            <a:pathLst>
              <a:path extrusionOk="0" h="261664" w="551089">
                <a:moveTo>
                  <a:pt x="551089" y="257214"/>
                </a:moveTo>
                <a:lnTo>
                  <a:pt x="548968" y="261664"/>
                </a:lnTo>
                <a:lnTo>
                  <a:pt x="0" y="0"/>
                </a:lnTo>
                <a:lnTo>
                  <a:pt x="551089" y="257214"/>
                </a:lnTo>
                <a:close/>
              </a:path>
            </a:pathLst>
          </a:custGeom>
          <a:gradFill>
            <a:gsLst>
              <a:gs pos="0">
                <a:srgbClr val="C3D600">
                  <a:alpha val="64313"/>
                </a:srgbClr>
              </a:gs>
              <a:gs pos="96000">
                <a:schemeClr val="lt1"/>
              </a:gs>
              <a:gs pos="100000">
                <a:schemeClr val="lt1"/>
              </a:gs>
            </a:gsLst>
            <a:lin ang="2700006"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Plus Jakarta Sans Medium"/>
              <a:ea typeface="Plus Jakarta Sans Medium"/>
              <a:cs typeface="Plus Jakarta Sans Medium"/>
              <a:sym typeface="Plus Jakarta Sans Medium"/>
            </a:endParaRPr>
          </a:p>
        </p:txBody>
      </p:sp>
      <p:pic>
        <p:nvPicPr>
          <p:cNvPr id="766" name="Google Shape;766;p81"/>
          <p:cNvPicPr preferRelativeResize="0"/>
          <p:nvPr/>
        </p:nvPicPr>
        <p:blipFill rotWithShape="1">
          <a:blip r:embed="rId3">
            <a:alphaModFix amt="20000"/>
          </a:blip>
          <a:srcRect b="0" l="0" r="0" t="31520"/>
          <a:stretch/>
        </p:blipFill>
        <p:spPr>
          <a:xfrm>
            <a:off x="4527525" y="0"/>
            <a:ext cx="3750350" cy="4696125"/>
          </a:xfrm>
          <a:prstGeom prst="rect">
            <a:avLst/>
          </a:prstGeom>
          <a:noFill/>
          <a:ln>
            <a:noFill/>
          </a:ln>
        </p:spPr>
      </p:pic>
      <p:pic>
        <p:nvPicPr>
          <p:cNvPr id="767" name="Google Shape;767;p81"/>
          <p:cNvPicPr preferRelativeResize="0"/>
          <p:nvPr/>
        </p:nvPicPr>
        <p:blipFill rotWithShape="1">
          <a:blip r:embed="rId4">
            <a:alphaModFix/>
          </a:blip>
          <a:srcRect b="0" l="16687" r="16694" t="0"/>
          <a:stretch/>
        </p:blipFill>
        <p:spPr>
          <a:xfrm>
            <a:off x="7079600" y="-4588200"/>
            <a:ext cx="10236300" cy="10241100"/>
          </a:xfrm>
          <a:prstGeom prst="pie">
            <a:avLst>
              <a:gd fmla="val 5392956" name="adj1"/>
              <a:gd fmla="val 10796016" name="adj2"/>
            </a:avLst>
          </a:prstGeom>
          <a:noFill/>
          <a:ln>
            <a:noFill/>
          </a:ln>
        </p:spPr>
      </p:pic>
      <p:grpSp>
        <p:nvGrpSpPr>
          <p:cNvPr id="768" name="Google Shape;768;p81"/>
          <p:cNvGrpSpPr/>
          <p:nvPr/>
        </p:nvGrpSpPr>
        <p:grpSpPr>
          <a:xfrm>
            <a:off x="7635575" y="3603525"/>
            <a:ext cx="3384375" cy="2815800"/>
            <a:chOff x="7635575" y="3603525"/>
            <a:chExt cx="3384375" cy="2815800"/>
          </a:xfrm>
        </p:grpSpPr>
        <p:sp>
          <p:nvSpPr>
            <p:cNvPr id="769" name="Google Shape;769;p81"/>
            <p:cNvSpPr/>
            <p:nvPr/>
          </p:nvSpPr>
          <p:spPr>
            <a:xfrm>
              <a:off x="9386450" y="4447400"/>
              <a:ext cx="1633500" cy="1633500"/>
            </a:xfrm>
            <a:prstGeom prst="teardrop">
              <a:avLst>
                <a:gd fmla="val 100000" name="adj"/>
              </a:avLst>
            </a:prstGeom>
            <a:solidFill>
              <a:srgbClr val="FF5236">
                <a:alpha val="84710"/>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770" name="Google Shape;770;p81"/>
            <p:cNvSpPr/>
            <p:nvPr/>
          </p:nvSpPr>
          <p:spPr>
            <a:xfrm>
              <a:off x="7635575" y="3603525"/>
              <a:ext cx="2815800" cy="2815800"/>
            </a:xfrm>
            <a:prstGeom prst="teardrop">
              <a:avLst>
                <a:gd fmla="val 100000"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grpSp>
      <p:sp>
        <p:nvSpPr>
          <p:cNvPr id="771" name="Google Shape;771;p81"/>
          <p:cNvSpPr txBox="1"/>
          <p:nvPr>
            <p:ph idx="1" type="body"/>
          </p:nvPr>
        </p:nvSpPr>
        <p:spPr>
          <a:xfrm>
            <a:off x="542825" y="1470300"/>
            <a:ext cx="5393100" cy="3765000"/>
          </a:xfrm>
          <a:prstGeom prst="rect">
            <a:avLst/>
          </a:prstGeom>
          <a:noFill/>
          <a:ln>
            <a:noFill/>
          </a:ln>
        </p:spPr>
        <p:txBody>
          <a:bodyPr anchorCtr="0" anchor="ctr" bIns="45700" lIns="91425" spcFirstLastPara="1" rIns="0" wrap="square" tIns="45700">
            <a:noAutofit/>
          </a:bodyPr>
          <a:lstStyle/>
          <a:p>
            <a:pPr indent="0" lvl="0" marL="57150" rtl="0" algn="l">
              <a:lnSpc>
                <a:spcPct val="85000"/>
              </a:lnSpc>
              <a:spcBef>
                <a:spcPts val="0"/>
              </a:spcBef>
              <a:spcAft>
                <a:spcPts val="0"/>
              </a:spcAft>
              <a:buSzPts val="1656"/>
              <a:buNone/>
            </a:pPr>
            <a:r>
              <a:rPr lang="en-US"/>
              <a:t>Marketing Toolkit: Living with HIV </a:t>
            </a:r>
            <a:endParaRPr sz="4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8" name="Shape 888"/>
        <p:cNvGrpSpPr/>
        <p:nvPr/>
      </p:nvGrpSpPr>
      <p:grpSpPr>
        <a:xfrm>
          <a:off x="0" y="0"/>
          <a:ext cx="0" cy="0"/>
          <a:chOff x="0" y="0"/>
          <a:chExt cx="0" cy="0"/>
        </a:xfrm>
      </p:grpSpPr>
      <p:graphicFrame>
        <p:nvGraphicFramePr>
          <p:cNvPr id="889" name="Google Shape;889;p90"/>
          <p:cNvGraphicFramePr/>
          <p:nvPr/>
        </p:nvGraphicFramePr>
        <p:xfrm>
          <a:off x="414288" y="647538"/>
          <a:ext cx="3000000" cy="3000000"/>
        </p:xfrm>
        <a:graphic>
          <a:graphicData uri="http://schemas.openxmlformats.org/drawingml/2006/table">
            <a:tbl>
              <a:tblPr>
                <a:noFill/>
                <a:tableStyleId>{D278D14D-F518-4010-AC1F-5A6EADCA8BD1}</a:tableStyleId>
              </a:tblPr>
              <a:tblGrid>
                <a:gridCol w="3886575"/>
                <a:gridCol w="3608575"/>
                <a:gridCol w="2103500"/>
              </a:tblGrid>
              <a:tr h="961575">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23330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Feeling forgetful? There’s a link between HIV and dementia. Early signs matter—here’s what you need to know.</a:t>
                      </a:r>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https://healthhub.crestnerhealth.com/infectious-diseases/related-conditions/hiv-and-dementia</a:t>
                      </a:r>
                      <a:r>
                        <a:rPr lang="en-US" sz="1100" u="sng">
                          <a:solidFill>
                            <a:schemeClr val="accent3"/>
                          </a:solidFill>
                          <a:latin typeface="Plus Jakarta Sans"/>
                          <a:ea typeface="Plus Jakarta Sans"/>
                          <a:cs typeface="Plus Jakarta Sans"/>
                          <a:sym typeface="Plus Jakarta Sans"/>
                        </a:rPr>
                        <a:t>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r h="233302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Your age and HIV risk are more connected than you think. If you’re 50 or older, this quiz is for you.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https://healthhub.crestnerhealth.com/infectious-diseases/related-conditions/take-seniors-and-hivaids-quiz</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1"/>
                    </a:solidFill>
                  </a:tcPr>
                </a:tc>
              </a:tr>
            </a:tbl>
          </a:graphicData>
        </a:graphic>
      </p:graphicFrame>
      <p:sp>
        <p:nvSpPr>
          <p:cNvPr id="890" name="Google Shape;890;p90"/>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5: HIV and older adults</a:t>
            </a:r>
            <a:endParaRPr/>
          </a:p>
        </p:txBody>
      </p:sp>
      <p:sp>
        <p:nvSpPr>
          <p:cNvPr id="891" name="Google Shape;891;p90"/>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pic>
        <p:nvPicPr>
          <p:cNvPr descr="Magnifying Glass Inspecting Problems Among Question Marks, Paper Craft" id="892" name="Google Shape;892;p90"/>
          <p:cNvPicPr preferRelativeResize="0"/>
          <p:nvPr/>
        </p:nvPicPr>
        <p:blipFill>
          <a:blip r:embed="rId5">
            <a:alphaModFix/>
          </a:blip>
          <a:stretch>
            <a:fillRect/>
          </a:stretch>
        </p:blipFill>
        <p:spPr>
          <a:xfrm>
            <a:off x="8055888" y="2179250"/>
            <a:ext cx="1849325" cy="1232875"/>
          </a:xfrm>
          <a:prstGeom prst="rect">
            <a:avLst/>
          </a:prstGeom>
          <a:noFill/>
          <a:ln>
            <a:noFill/>
          </a:ln>
        </p:spPr>
      </p:pic>
      <p:pic>
        <p:nvPicPr>
          <p:cNvPr descr="Happy Asian woman" id="893" name="Google Shape;893;p90"/>
          <p:cNvPicPr preferRelativeResize="0"/>
          <p:nvPr/>
        </p:nvPicPr>
        <p:blipFill>
          <a:blip r:embed="rId6">
            <a:alphaModFix/>
          </a:blip>
          <a:stretch>
            <a:fillRect/>
          </a:stretch>
        </p:blipFill>
        <p:spPr>
          <a:xfrm>
            <a:off x="8055900" y="4493150"/>
            <a:ext cx="1849300" cy="1299345"/>
          </a:xfrm>
          <a:prstGeom prst="rect">
            <a:avLst/>
          </a:prstGeom>
          <a:noFill/>
          <a:ln>
            <a:noFill/>
          </a:ln>
        </p:spPr>
      </p:pic>
      <p:sp>
        <p:nvSpPr>
          <p:cNvPr id="894" name="Google Shape;894;p90"/>
          <p:cNvSpPr txBox="1"/>
          <p:nvPr/>
        </p:nvSpPr>
        <p:spPr>
          <a:xfrm>
            <a:off x="10098975" y="3428388"/>
            <a:ext cx="19863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grpSp>
        <p:nvGrpSpPr>
          <p:cNvPr id="895" name="Google Shape;895;p90"/>
          <p:cNvGrpSpPr/>
          <p:nvPr/>
        </p:nvGrpSpPr>
        <p:grpSpPr>
          <a:xfrm>
            <a:off x="10761675" y="2704013"/>
            <a:ext cx="681600" cy="681600"/>
            <a:chOff x="10294125" y="2443000"/>
            <a:chExt cx="681600" cy="681600"/>
          </a:xfrm>
        </p:grpSpPr>
        <p:sp>
          <p:nvSpPr>
            <p:cNvPr id="896" name="Google Shape;896;p90"/>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97" name="Google Shape;897;p90"/>
            <p:cNvPicPr preferRelativeResize="0"/>
            <p:nvPr/>
          </p:nvPicPr>
          <p:blipFill>
            <a:blip r:embed="rId7">
              <a:alphaModFix/>
            </a:blip>
            <a:stretch>
              <a:fillRect/>
            </a:stretch>
          </p:blipFill>
          <p:spPr>
            <a:xfrm>
              <a:off x="10401437" y="2562524"/>
              <a:ext cx="466975" cy="442550"/>
            </a:xfrm>
            <a:prstGeom prst="rect">
              <a:avLst/>
            </a:prstGeom>
            <a:noFill/>
            <a:ln>
              <a:noFill/>
            </a:ln>
          </p:spPr>
        </p:pic>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pic>
        <p:nvPicPr>
          <p:cNvPr id="903" name="Google Shape;903;p91"/>
          <p:cNvPicPr preferRelativeResize="0"/>
          <p:nvPr>
            <p:ph idx="2" type="pic"/>
          </p:nvPr>
        </p:nvPicPr>
        <p:blipFill rotWithShape="1">
          <a:blip r:embed="rId3">
            <a:alphaModFix/>
          </a:blip>
          <a:srcRect b="0" l="16388" r="16388" t="0"/>
          <a:stretch/>
        </p:blipFill>
        <p:spPr>
          <a:xfrm flipH="1">
            <a:off x="6611275" y="70275"/>
            <a:ext cx="5733300" cy="5685900"/>
          </a:xfrm>
          <a:prstGeom prst="flowChartDelay">
            <a:avLst/>
          </a:prstGeom>
        </p:spPr>
      </p:pic>
      <p:sp>
        <p:nvSpPr>
          <p:cNvPr id="904" name="Google Shape;904;p91"/>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05" name="Google Shape;905;p91"/>
          <p:cNvSpPr txBox="1"/>
          <p:nvPr>
            <p:ph type="title"/>
          </p:nvPr>
        </p:nvSpPr>
        <p:spPr>
          <a:xfrm>
            <a:off x="740664" y="702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 ready-made blog post</a:t>
            </a:r>
            <a:endParaRPr/>
          </a:p>
        </p:txBody>
      </p:sp>
      <p:sp>
        <p:nvSpPr>
          <p:cNvPr id="906" name="Google Shape;906;p91"/>
          <p:cNvSpPr txBox="1"/>
          <p:nvPr>
            <p:ph idx="1" type="body"/>
          </p:nvPr>
        </p:nvSpPr>
        <p:spPr>
          <a:xfrm>
            <a:off x="740675" y="2704850"/>
            <a:ext cx="5463300" cy="29208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Make the most of the blog post</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Include a patient story or other compelling content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that engages and motivates people to get the </a:t>
            </a:r>
            <a:br>
              <a:rPr b="0" lang="en-US" sz="1500">
                <a:solidFill>
                  <a:srgbClr val="4C4C4C"/>
                </a:solidFill>
                <a:latin typeface="Plus Jakarta Sans"/>
                <a:ea typeface="Plus Jakarta Sans"/>
                <a:cs typeface="Plus Jakarta Sans"/>
                <a:sym typeface="Plus Jakarta Sans"/>
              </a:rPr>
            </a:br>
            <a:r>
              <a:rPr b="0" lang="en-US" sz="1500">
                <a:solidFill>
                  <a:srgbClr val="4C4C4C"/>
                </a:solidFill>
                <a:latin typeface="Plus Jakarta Sans"/>
                <a:ea typeface="Plus Jakarta Sans"/>
                <a:cs typeface="Plus Jakarta Sans"/>
                <a:sym typeface="Plus Jakarta Sans"/>
              </a:rPr>
              <a:t>healthcare they need. </a:t>
            </a:r>
            <a:endParaRPr b="0" sz="1500">
              <a:solidFill>
                <a:srgbClr val="4C4C4C"/>
              </a:solidFill>
              <a:latin typeface="Plus Jakarta Sans"/>
              <a:ea typeface="Plus Jakarta Sans"/>
              <a:cs typeface="Plus Jakarta Sans"/>
              <a:sym typeface="Plus Jakarta Sans"/>
            </a:endParaRPr>
          </a:p>
          <a:p>
            <a:pPr indent="-222250" lvl="0" marL="228600" rtl="0" algn="l">
              <a:lnSpc>
                <a:spcPct val="115000"/>
              </a:lnSpc>
              <a:spcBef>
                <a:spcPts val="1000"/>
              </a:spcBef>
              <a:spcAft>
                <a:spcPts val="0"/>
              </a:spcAft>
              <a:buClr>
                <a:schemeClr val="accent1"/>
              </a:buClr>
              <a:buSzPts val="1700"/>
              <a:buFont typeface="Plus Jakarta Sans"/>
              <a:buChar char="●"/>
            </a:pPr>
            <a:r>
              <a:rPr b="0" lang="en-US" sz="1500">
                <a:solidFill>
                  <a:srgbClr val="4C4C4C"/>
                </a:solidFill>
                <a:latin typeface="Plus Jakarta Sans"/>
                <a:ea typeface="Plus Jakarta Sans"/>
                <a:cs typeface="Plus Jakarta Sans"/>
                <a:sym typeface="Plus Jakarta Sans"/>
              </a:rPr>
              <a:t>Introduce your primary care teams by highlighting a clinician with a quote and photo.</a:t>
            </a:r>
            <a:endParaRPr b="0" sz="1500">
              <a:solidFill>
                <a:srgbClr val="4C4C4C"/>
              </a:solidFill>
              <a:latin typeface="Plus Jakarta Sans"/>
              <a:ea typeface="Plus Jakarta Sans"/>
              <a:cs typeface="Plus Jakarta Sans"/>
              <a:sym typeface="Plus Jakarta Sans"/>
            </a:endParaRPr>
          </a:p>
          <a:p>
            <a:pPr indent="-215900" lvl="0" marL="228600" rtl="0" algn="l">
              <a:lnSpc>
                <a:spcPct val="115000"/>
              </a:lnSpc>
              <a:spcBef>
                <a:spcPts val="1000"/>
              </a:spcBef>
              <a:spcAft>
                <a:spcPts val="0"/>
              </a:spcAft>
              <a:buClr>
                <a:schemeClr val="accent1"/>
              </a:buClr>
              <a:buSzPts val="1600"/>
              <a:buFont typeface="Plus Jakarta Sans"/>
              <a:buChar char="●"/>
            </a:pPr>
            <a:r>
              <a:rPr b="0" lang="en-US" sz="1500">
                <a:solidFill>
                  <a:srgbClr val="4C4C4C"/>
                </a:solidFill>
                <a:latin typeface="Plus Jakarta Sans"/>
                <a:ea typeface="Plus Jakarta Sans"/>
                <a:cs typeface="Plus Jakarta Sans"/>
                <a:sym typeface="Plus Jakarta Sans"/>
              </a:rPr>
              <a:t>Add these technical details: campaign parameters (UTM), meta description, blog tags, and links to your blog from internal and external sites.</a:t>
            </a:r>
            <a:endParaRPr b="0" sz="1700">
              <a:latin typeface="Plus Jakarta Sans"/>
              <a:ea typeface="Plus Jakarta Sans"/>
              <a:cs typeface="Plus Jakarta Sans"/>
              <a:sym typeface="Plus Jakarta Sans"/>
            </a:endParaRPr>
          </a:p>
        </p:txBody>
      </p:sp>
      <p:sp>
        <p:nvSpPr>
          <p:cNvPr id="907" name="Google Shape;907;p91"/>
          <p:cNvSpPr txBox="1"/>
          <p:nvPr>
            <p:ph idx="1" type="body"/>
          </p:nvPr>
        </p:nvSpPr>
        <p:spPr>
          <a:xfrm>
            <a:off x="740664" y="1395975"/>
            <a:ext cx="5912700" cy="11199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500">
                <a:solidFill>
                  <a:srgbClr val="4C4C4C"/>
                </a:solidFill>
                <a:latin typeface="Plus Jakarta Sans"/>
                <a:ea typeface="Plus Jakarta Sans"/>
                <a:cs typeface="Plus Jakarta Sans"/>
                <a:sym typeface="Plus Jakarta Sans"/>
              </a:rPr>
              <a:t>The blog post on the next page is ready for you to use. </a:t>
            </a:r>
            <a:br>
              <a:rPr lang="en-US" sz="1500">
                <a:solidFill>
                  <a:srgbClr val="4C4C4C"/>
                </a:solidFill>
                <a:latin typeface="Plus Jakarta Sans"/>
                <a:ea typeface="Plus Jakarta Sans"/>
                <a:cs typeface="Plus Jakarta Sans"/>
                <a:sym typeface="Plus Jakarta Sans"/>
              </a:rPr>
            </a:br>
            <a:r>
              <a:rPr lang="en-US" sz="1500">
                <a:solidFill>
                  <a:srgbClr val="4C4C4C"/>
                </a:solidFill>
                <a:latin typeface="Plus Jakarta Sans"/>
                <a:ea typeface="Plus Jakarta Sans"/>
                <a:cs typeface="Plus Jakarta Sans"/>
                <a:sym typeface="Plus Jakarta Sans"/>
              </a:rPr>
              <a:t>It contains targeted HIV-related keywords and is geared </a:t>
            </a:r>
            <a:br>
              <a:rPr lang="en-US" sz="1500">
                <a:solidFill>
                  <a:srgbClr val="4C4C4C"/>
                </a:solidFill>
                <a:latin typeface="Plus Jakarta Sans"/>
                <a:ea typeface="Plus Jakarta Sans"/>
                <a:cs typeface="Plus Jakarta Sans"/>
                <a:sym typeface="Plus Jakarta Sans"/>
              </a:rPr>
            </a:br>
            <a:r>
              <a:rPr lang="en-US" sz="1500">
                <a:solidFill>
                  <a:srgbClr val="4C4C4C"/>
                </a:solidFill>
                <a:latin typeface="Plus Jakarta Sans"/>
                <a:ea typeface="Plus Jakarta Sans"/>
                <a:cs typeface="Plus Jakarta Sans"/>
                <a:sym typeface="Plus Jakarta Sans"/>
              </a:rPr>
              <a:t>to the top-of-funnel audience — building awareness and </a:t>
            </a:r>
            <a:br>
              <a:rPr lang="en-US" sz="1500">
                <a:solidFill>
                  <a:srgbClr val="4C4C4C"/>
                </a:solidFill>
                <a:latin typeface="Plus Jakarta Sans"/>
                <a:ea typeface="Plus Jakarta Sans"/>
                <a:cs typeface="Plus Jakarta Sans"/>
                <a:sym typeface="Plus Jakarta Sans"/>
              </a:rPr>
            </a:br>
            <a:r>
              <a:rPr lang="en-US" sz="1500">
                <a:solidFill>
                  <a:srgbClr val="4C4C4C"/>
                </a:solidFill>
                <a:latin typeface="Plus Jakarta Sans"/>
                <a:ea typeface="Plus Jakarta Sans"/>
                <a:cs typeface="Plus Jakarta Sans"/>
                <a:sym typeface="Plus Jakarta Sans"/>
              </a:rPr>
              <a:t>driving visitors to your digital front door. </a:t>
            </a:r>
            <a:endParaRPr sz="1800">
              <a:latin typeface="Plus Jakarta Sans"/>
              <a:ea typeface="Plus Jakarta Sans"/>
              <a:cs typeface="Plus Jakarta Sans"/>
              <a:sym typeface="Plus Jakarta Sans"/>
            </a:endParaRPr>
          </a:p>
        </p:txBody>
      </p:sp>
      <p:sp>
        <p:nvSpPr>
          <p:cNvPr id="908" name="Google Shape;908;p91"/>
          <p:cNvSpPr txBox="1"/>
          <p:nvPr/>
        </p:nvSpPr>
        <p:spPr>
          <a:xfrm>
            <a:off x="6280175" y="3506425"/>
            <a:ext cx="2691900" cy="338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000">
              <a:solidFill>
                <a:schemeClr val="lt2"/>
              </a:solidFill>
              <a:latin typeface="Plus Jakarta Sans"/>
              <a:ea typeface="Plus Jakarta Sans"/>
              <a:cs typeface="Plus Jakarta Sans"/>
              <a:sym typeface="Plus Jakarta Sans"/>
            </a:endParaRPr>
          </a:p>
        </p:txBody>
      </p:sp>
      <p:sp>
        <p:nvSpPr>
          <p:cNvPr id="909" name="Google Shape;909;p91"/>
          <p:cNvSpPr/>
          <p:nvPr/>
        </p:nvSpPr>
        <p:spPr>
          <a:xfrm flipH="1">
            <a:off x="6204050" y="3443875"/>
            <a:ext cx="2958300" cy="2876400"/>
          </a:xfrm>
          <a:prstGeom prst="teardrop">
            <a:avLst>
              <a:gd fmla="val 94825" name="adj"/>
            </a:avLst>
          </a:prstGeom>
          <a:solidFill>
            <a:srgbClr val="2BA49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10" name="Google Shape;910;p91"/>
          <p:cNvSpPr txBox="1"/>
          <p:nvPr/>
        </p:nvSpPr>
        <p:spPr>
          <a:xfrm>
            <a:off x="6337250" y="3639675"/>
            <a:ext cx="2691900" cy="211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rgbClr val="FFFFFF"/>
                </a:solidFill>
                <a:latin typeface="Plus Jakarta Sans"/>
                <a:ea typeface="Plus Jakarta Sans"/>
                <a:cs typeface="Plus Jakarta Sans"/>
                <a:sym typeface="Plus Jakarta Sans"/>
              </a:rPr>
              <a:t>HIV/AIDS-related </a:t>
            </a:r>
            <a:r>
              <a:rPr b="1" lang="en-US" sz="1200">
                <a:solidFill>
                  <a:srgbClr val="FFFFFF"/>
                </a:solidFill>
                <a:latin typeface="Plus Jakarta Sans"/>
                <a:ea typeface="Plus Jakarta Sans"/>
                <a:cs typeface="Plus Jakarta Sans"/>
                <a:sym typeface="Plus Jakarta Sans"/>
              </a:rPr>
              <a:t> </a:t>
            </a:r>
            <a:r>
              <a:rPr b="1" lang="en-US" sz="1200">
                <a:solidFill>
                  <a:srgbClr val="FFFFFF"/>
                </a:solidFill>
                <a:latin typeface="Plus Jakarta Sans"/>
                <a:ea typeface="Plus Jakarta Sans"/>
                <a:cs typeface="Plus Jakarta Sans"/>
                <a:sym typeface="Plus Jakarta Sans"/>
              </a:rPr>
              <a:t>keywords</a:t>
            </a:r>
            <a:endParaRPr sz="1000">
              <a:solidFill>
                <a:srgbClr val="FFFFFF"/>
              </a:solidFill>
              <a:latin typeface="Calibri"/>
              <a:ea typeface="Calibri"/>
              <a:cs typeface="Calibri"/>
              <a:sym typeface="Calibri"/>
            </a:endParaRPr>
          </a:p>
          <a:p>
            <a:pPr indent="0" lvl="0" marL="0" rtl="0" algn="l">
              <a:lnSpc>
                <a:spcPct val="115000"/>
              </a:lnSpc>
              <a:spcBef>
                <a:spcPts val="0"/>
              </a:spcBef>
              <a:spcAft>
                <a:spcPts val="0"/>
              </a:spcAft>
              <a:buNone/>
            </a:pPr>
            <a:r>
              <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HIV</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HIV/AIDS</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HIV symptoms</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what is HIV</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HIV testing near me</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HIV vaccine</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symptoms of HIV</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how is HIV transmitted</a:t>
            </a:r>
            <a:endParaRPr sz="1000">
              <a:solidFill>
                <a:schemeClr val="lt2"/>
              </a:solidFill>
              <a:latin typeface="Plus Jakarta Sans"/>
              <a:ea typeface="Plus Jakarta Sans"/>
              <a:cs typeface="Plus Jakarta Sans"/>
              <a:sym typeface="Plus Jakarta Sans"/>
            </a:endParaRPr>
          </a:p>
          <a:p>
            <a:pPr indent="-292100" lvl="0" marL="457200" rtl="0" algn="l">
              <a:lnSpc>
                <a:spcPct val="115000"/>
              </a:lnSpc>
              <a:spcBef>
                <a:spcPts val="0"/>
              </a:spcBef>
              <a:spcAft>
                <a:spcPts val="0"/>
              </a:spcAft>
              <a:buClr>
                <a:schemeClr val="lt2"/>
              </a:buClr>
              <a:buSzPts val="1000"/>
              <a:buFont typeface="Plus Jakarta Sans"/>
              <a:buChar char="●"/>
            </a:pPr>
            <a:r>
              <a:rPr lang="en-US" sz="1000">
                <a:solidFill>
                  <a:schemeClr val="lt2"/>
                </a:solidFill>
                <a:latin typeface="Plus Jakarta Sans"/>
                <a:ea typeface="Plus Jakarta Sans"/>
                <a:cs typeface="Plus Jakarta Sans"/>
                <a:sym typeface="Plus Jakarta Sans"/>
              </a:rPr>
              <a:t>HIV treatment</a:t>
            </a:r>
            <a:endParaRPr sz="1000">
              <a:solidFill>
                <a:schemeClr val="lt2"/>
              </a:solidFill>
              <a:latin typeface="Plus Jakarta Sans"/>
              <a:ea typeface="Plus Jakarta Sans"/>
              <a:cs typeface="Plus Jakarta Sans"/>
              <a:sym typeface="Plus Jakarta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5" name="Shape 915"/>
        <p:cNvGrpSpPr/>
        <p:nvPr/>
      </p:nvGrpSpPr>
      <p:grpSpPr>
        <a:xfrm>
          <a:off x="0" y="0"/>
          <a:ext cx="0" cy="0"/>
          <a:chOff x="0" y="0"/>
          <a:chExt cx="0" cy="0"/>
        </a:xfrm>
      </p:grpSpPr>
      <p:sp>
        <p:nvSpPr>
          <p:cNvPr id="916" name="Google Shape;916;p92"/>
          <p:cNvSpPr txBox="1"/>
          <p:nvPr>
            <p:ph type="title"/>
          </p:nvPr>
        </p:nvSpPr>
        <p:spPr>
          <a:xfrm>
            <a:off x="715325" y="-10275"/>
            <a:ext cx="10704900" cy="9054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Blog post</a:t>
            </a:r>
            <a:endParaRPr/>
          </a:p>
        </p:txBody>
      </p:sp>
      <p:sp>
        <p:nvSpPr>
          <p:cNvPr id="917" name="Google Shape;917;p92"/>
          <p:cNvSpPr txBox="1"/>
          <p:nvPr>
            <p:ph idx="1" type="body"/>
          </p:nvPr>
        </p:nvSpPr>
        <p:spPr>
          <a:xfrm>
            <a:off x="715325" y="986425"/>
            <a:ext cx="10679700" cy="338700"/>
          </a:xfrm>
          <a:prstGeom prst="rect">
            <a:avLst/>
          </a:prstGeom>
        </p:spPr>
        <p:txBody>
          <a:bodyPr anchorCtr="0" anchor="t" bIns="45700" lIns="0" spcFirstLastPara="1" rIns="91425" wrap="square" tIns="45700">
            <a:spAutoFit/>
          </a:bodyPr>
          <a:lstStyle/>
          <a:p>
            <a:pPr indent="0" lvl="0" marL="0" rtl="0" algn="l">
              <a:lnSpc>
                <a:spcPct val="100000"/>
              </a:lnSpc>
              <a:spcBef>
                <a:spcPts val="0"/>
              </a:spcBef>
              <a:spcAft>
                <a:spcPts val="0"/>
              </a:spcAft>
              <a:buNone/>
            </a:pPr>
            <a:r>
              <a:rPr lang="en-US">
                <a:solidFill>
                  <a:srgbClr val="000000"/>
                </a:solidFill>
                <a:latin typeface="Plus Jakarta Sans"/>
                <a:ea typeface="Plus Jakarta Sans"/>
                <a:cs typeface="Plus Jakarta Sans"/>
                <a:sym typeface="Plus Jakarta Sans"/>
              </a:rPr>
              <a:t>Staying Healthy with HIV Medicine</a:t>
            </a:r>
            <a:endParaRPr sz="2400">
              <a:solidFill>
                <a:srgbClr val="000000"/>
              </a:solidFill>
              <a:latin typeface="Plus Jakarta Sans"/>
              <a:ea typeface="Plus Jakarta Sans"/>
              <a:cs typeface="Plus Jakarta Sans"/>
              <a:sym typeface="Plus Jakarta Sans"/>
            </a:endParaRPr>
          </a:p>
        </p:txBody>
      </p:sp>
      <p:sp>
        <p:nvSpPr>
          <p:cNvPr id="918" name="Google Shape;918;p92"/>
          <p:cNvSpPr txBox="1"/>
          <p:nvPr/>
        </p:nvSpPr>
        <p:spPr>
          <a:xfrm>
            <a:off x="9472500" y="3378725"/>
            <a:ext cx="2175000" cy="128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Customize the blog</a:t>
            </a:r>
            <a:endParaRPr b="1">
              <a:solidFill>
                <a:schemeClr val="accent1"/>
              </a:solidFill>
              <a:latin typeface="Plus Jakarta Sans"/>
              <a:ea typeface="Plus Jakarta Sans"/>
              <a:cs typeface="Plus Jakarta Sans"/>
              <a:sym typeface="Plus Jakarta Sans"/>
            </a:endParaRPr>
          </a:p>
          <a:p>
            <a:pPr indent="0" lvl="0" marL="0" marR="0" rtl="0" algn="ctr">
              <a:lnSpc>
                <a:spcPct val="100000"/>
              </a:lnSpc>
              <a:spcBef>
                <a:spcPts val="500"/>
              </a:spcBef>
              <a:spcAft>
                <a:spcPts val="0"/>
              </a:spcAft>
              <a:buClr>
                <a:srgbClr val="000000"/>
              </a:buClr>
              <a:buSzPts val="1100"/>
              <a:buFont typeface="Arial"/>
              <a:buNone/>
            </a:pPr>
            <a:r>
              <a:rPr b="1" i="1" lang="en-US" sz="1300">
                <a:solidFill>
                  <a:schemeClr val="accent3"/>
                </a:solidFill>
                <a:latin typeface="Plus Jakarta Sans"/>
                <a:ea typeface="Plus Jakarta Sans"/>
                <a:cs typeface="Plus Jakarta Sans"/>
                <a:sym typeface="Plus Jakarta Sans"/>
              </a:rPr>
              <a:t>Add your primary care  team’s </a:t>
            </a:r>
            <a:r>
              <a:rPr b="1" i="1" lang="en-US" sz="1300">
                <a:solidFill>
                  <a:schemeClr val="accent3"/>
                </a:solidFill>
                <a:latin typeface="Plus Jakarta Sans"/>
                <a:ea typeface="Plus Jakarta Sans"/>
                <a:cs typeface="Plus Jakarta Sans"/>
                <a:sym typeface="Plus Jakarta Sans"/>
              </a:rPr>
              <a:t>quotes</a:t>
            </a:r>
            <a:r>
              <a:rPr b="1" i="1" lang="en-US" sz="1300">
                <a:solidFill>
                  <a:schemeClr val="accent3"/>
                </a:solidFill>
                <a:latin typeface="Plus Jakarta Sans"/>
                <a:ea typeface="Plus Jakarta Sans"/>
                <a:cs typeface="Plus Jakarta Sans"/>
                <a:sym typeface="Plus Jakarta Sans"/>
              </a:rPr>
              <a:t>, best practices, and care recommendations.</a:t>
            </a:r>
            <a:endParaRPr b="1" i="0" sz="1300" u="none" cap="none" strike="noStrike">
              <a:solidFill>
                <a:schemeClr val="accent3"/>
              </a:solidFill>
              <a:latin typeface="Plus Jakarta Sans"/>
              <a:ea typeface="Plus Jakarta Sans"/>
              <a:cs typeface="Plus Jakarta Sans"/>
              <a:sym typeface="Plus Jakarta Sans"/>
            </a:endParaRPr>
          </a:p>
        </p:txBody>
      </p:sp>
      <p:grpSp>
        <p:nvGrpSpPr>
          <p:cNvPr id="919" name="Google Shape;919;p92"/>
          <p:cNvGrpSpPr/>
          <p:nvPr/>
        </p:nvGrpSpPr>
        <p:grpSpPr>
          <a:xfrm>
            <a:off x="10219200" y="2637025"/>
            <a:ext cx="681600" cy="681600"/>
            <a:chOff x="10294125" y="1691525"/>
            <a:chExt cx="681600" cy="681600"/>
          </a:xfrm>
        </p:grpSpPr>
        <p:sp>
          <p:nvSpPr>
            <p:cNvPr id="920" name="Google Shape;920;p92"/>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21" name="Google Shape;921;p92"/>
            <p:cNvPicPr preferRelativeResize="0"/>
            <p:nvPr/>
          </p:nvPicPr>
          <p:blipFill>
            <a:blip r:embed="rId3">
              <a:alphaModFix/>
            </a:blip>
            <a:stretch>
              <a:fillRect/>
            </a:stretch>
          </p:blipFill>
          <p:spPr>
            <a:xfrm>
              <a:off x="10419913" y="1813734"/>
              <a:ext cx="430025" cy="437175"/>
            </a:xfrm>
            <a:prstGeom prst="rect">
              <a:avLst/>
            </a:prstGeom>
            <a:noFill/>
            <a:ln>
              <a:noFill/>
            </a:ln>
          </p:spPr>
        </p:pic>
      </p:grpSp>
      <p:sp>
        <p:nvSpPr>
          <p:cNvPr id="922" name="Google Shape;922;p92"/>
          <p:cNvSpPr txBox="1"/>
          <p:nvPr>
            <p:ph idx="2" type="body"/>
          </p:nvPr>
        </p:nvSpPr>
        <p:spPr>
          <a:xfrm>
            <a:off x="723900" y="1389175"/>
            <a:ext cx="8519100" cy="5391000"/>
          </a:xfrm>
          <a:prstGeom prst="rect">
            <a:avLst/>
          </a:prstGeom>
        </p:spPr>
        <p:txBody>
          <a:bodyPr anchorCtr="0" anchor="t" bIns="45700" lIns="0" spcFirstLastPara="1" rIns="91425" wrap="square" tIns="45700">
            <a:noAutofit/>
          </a:bodyPr>
          <a:lstStyle/>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Many people with HIV go on to have long, fulfilling lives. The key? A highly effective treatment called antiretroviral therapy (ART). This treatment involves taking a combination of HIV medications exactly as prescribed.</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The goal of ART is simple: reduce the amount of HIV in a person’s blood and keep it at a very low level. If you have HIV, this can help you:</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Stay healthier and live longer</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Protect your immune system</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Reduce the risk of giving HIV to someone else</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Here are some things to know about making the most of your treatment.</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Stick with Your Treatment Plan</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Most HIV medicine comes in pill form and is taken daily. Some people may eventually be able to switch to a long-acting injection that’s given once every month or two.</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It’s important to take your medicine when and how your health care provider tells you to. Missing a dose, even occasionally, gives HIV the chance to rebound and replicate. This can weaken your immune system. Plus, HIV can develop strains of the virus that can resist your medicine, making it less effective.</a:t>
            </a:r>
            <a:endParaRPr sz="1200">
              <a:solidFill>
                <a:srgbClr val="000000"/>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chemeClr val="accent1"/>
                </a:solidFill>
                <a:latin typeface="Plus Jakarta Sans"/>
                <a:ea typeface="Plus Jakarta Sans"/>
                <a:cs typeface="Plus Jakarta Sans"/>
                <a:sym typeface="Plus Jakarta Sans"/>
              </a:rPr>
              <a:t>[Callout/CTA]</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You know it’s important to have a strong immune system, but how much do you know about</a:t>
            </a:r>
            <a:r>
              <a:rPr i="1" lang="en-US" sz="1200" u="sng">
                <a:solidFill>
                  <a:schemeClr val="hlink"/>
                </a:solidFill>
                <a:latin typeface="Plus Jakarta Sans"/>
                <a:ea typeface="Plus Jakarta Sans"/>
                <a:cs typeface="Plus Jakarta Sans"/>
                <a:sym typeface="Plus Jakarta Sans"/>
              </a:rPr>
              <a:t> </a:t>
            </a:r>
            <a:r>
              <a:rPr i="1" lang="en-US" sz="1200" u="sng">
                <a:solidFill>
                  <a:schemeClr val="hlink"/>
                </a:solidFill>
                <a:latin typeface="Plus Jakarta Sans"/>
                <a:ea typeface="Plus Jakarta Sans"/>
                <a:cs typeface="Plus Jakarta Sans"/>
                <a:sym typeface="Plus Jakarta Sans"/>
                <a:hlinkClick r:id="rId4"/>
              </a:rPr>
              <a:t>immune system basics</a:t>
            </a:r>
            <a:r>
              <a:rPr i="1" lang="en-US" sz="1200">
                <a:solidFill>
                  <a:srgbClr val="000000"/>
                </a:solidFill>
                <a:latin typeface="Plus Jakarta Sans"/>
                <a:ea typeface="Plus Jakarta Sans"/>
                <a:cs typeface="Plus Jakarta Sans"/>
                <a:sym typeface="Plus Jakarta Sans"/>
              </a:rPr>
              <a:t>?</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i="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Tips to Remember Every Dose</a:t>
            </a:r>
            <a:endParaRPr b="1"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These strategies can help you stay on track with your medicine:</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Char char="●"/>
            </a:pPr>
            <a:r>
              <a:rPr lang="en-US" sz="1200">
                <a:solidFill>
                  <a:srgbClr val="000000"/>
                </a:solidFill>
                <a:latin typeface="Plus Jakarta Sans"/>
                <a:ea typeface="Plus Jakarta Sans"/>
                <a:cs typeface="Plus Jakarta Sans"/>
                <a:sym typeface="Plus Jakarta Sans"/>
              </a:rPr>
              <a:t>Set a phone alarm or app alert to remind you when it’s time for your next dose.</a:t>
            </a:r>
            <a:endParaRPr sz="1200">
              <a:solidFill>
                <a:srgbClr val="000000"/>
              </a:solidFill>
              <a:latin typeface="Plus Jakarta Sans"/>
              <a:ea typeface="Plus Jakarta Sans"/>
              <a:cs typeface="Plus Jakarta Sans"/>
              <a:sym typeface="Plus Jakarta Sans"/>
            </a:endParaRPr>
          </a:p>
          <a:p>
            <a:pPr indent="-304800" lvl="0" marL="457200" rtl="0" algn="l">
              <a:lnSpc>
                <a:spcPct val="100000"/>
              </a:lnSpc>
              <a:spcBef>
                <a:spcPts val="0"/>
              </a:spcBef>
              <a:spcAft>
                <a:spcPts val="0"/>
              </a:spcAft>
              <a:buClr>
                <a:srgbClr val="000000"/>
              </a:buClr>
              <a:buSzPts val="1200"/>
              <a:buChar char="●"/>
            </a:pPr>
            <a:r>
              <a:rPr lang="en-US" sz="1200">
                <a:solidFill>
                  <a:srgbClr val="000000"/>
                </a:solidFill>
                <a:latin typeface="Plus Jakarta Sans"/>
                <a:ea typeface="Plus Jakarta Sans"/>
                <a:cs typeface="Plus Jakarta Sans"/>
                <a:sym typeface="Plus Jakarta Sans"/>
              </a:rPr>
              <a:t>Stay organized with a weekly pill box that has separate compartments for each day.</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Sign up for automatic refills at your pharmacy so you’re never without your meds.</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t/>
            </a:r>
            <a:endParaRPr i="1" sz="1100" u="sng">
              <a:solidFill>
                <a:schemeClr val="hlink"/>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i="1" sz="1100" u="sng">
              <a:solidFill>
                <a:schemeClr val="hlink"/>
              </a:solidFill>
              <a:latin typeface="Plus Jakarta Sans"/>
              <a:ea typeface="Plus Jakarta Sans"/>
              <a:cs typeface="Plus Jakarta Sans"/>
              <a:sym typeface="Plus Jakart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7" name="Shape 927"/>
        <p:cNvGrpSpPr/>
        <p:nvPr/>
      </p:nvGrpSpPr>
      <p:grpSpPr>
        <a:xfrm>
          <a:off x="0" y="0"/>
          <a:ext cx="0" cy="0"/>
          <a:chOff x="0" y="0"/>
          <a:chExt cx="0" cy="0"/>
        </a:xfrm>
      </p:grpSpPr>
      <p:sp>
        <p:nvSpPr>
          <p:cNvPr id="928" name="Google Shape;928;p93"/>
          <p:cNvSpPr txBox="1"/>
          <p:nvPr>
            <p:ph type="title"/>
          </p:nvPr>
        </p:nvSpPr>
        <p:spPr>
          <a:xfrm>
            <a:off x="723900" y="554075"/>
            <a:ext cx="10712100" cy="584400"/>
          </a:xfrm>
          <a:prstGeom prst="rect">
            <a:avLst/>
          </a:prstGeom>
        </p:spPr>
        <p:txBody>
          <a:bodyPr anchorCtr="0" anchor="b" bIns="45700" lIns="0" spcFirstLastPara="1" rIns="91425" wrap="square" tIns="45700">
            <a:noAutofit/>
          </a:bodyPr>
          <a:lstStyle/>
          <a:p>
            <a:pPr indent="0" lvl="0" marL="0" rtl="0" algn="l">
              <a:spcBef>
                <a:spcPts val="0"/>
              </a:spcBef>
              <a:spcAft>
                <a:spcPts val="0"/>
              </a:spcAft>
              <a:buSzPts val="990"/>
              <a:buNone/>
            </a:pPr>
            <a:r>
              <a:rPr lang="en-US" sz="3820"/>
              <a:t>Blog post, continued</a:t>
            </a:r>
            <a:endParaRPr sz="3820"/>
          </a:p>
        </p:txBody>
      </p:sp>
      <p:sp>
        <p:nvSpPr>
          <p:cNvPr id="929" name="Google Shape;929;p93"/>
          <p:cNvSpPr txBox="1"/>
          <p:nvPr>
            <p:ph idx="2" type="body"/>
          </p:nvPr>
        </p:nvSpPr>
        <p:spPr>
          <a:xfrm>
            <a:off x="723900" y="1307850"/>
            <a:ext cx="8791800" cy="5550600"/>
          </a:xfrm>
          <a:prstGeom prst="rect">
            <a:avLst/>
          </a:prstGeom>
        </p:spPr>
        <p:txBody>
          <a:bodyPr anchorCtr="0" anchor="t" bIns="45700" lIns="0" spcFirstLastPara="1" rIns="91425" wrap="square" tIns="45700">
            <a:noAutofit/>
          </a:bodyPr>
          <a:lstStyle/>
          <a:p>
            <a:pPr indent="0" lvl="0" marL="0" marR="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Speak Up About Any Problems</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If you experience side effects, don’t just tough it out—talk with your provider. Ask about ways to manage them. Be open about other concerns as well. For instance, if your daily medicine schedule is too complicated to follow, ask whether you can switch to a simpler schedule.</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chemeClr val="accent1"/>
                </a:solidFill>
                <a:latin typeface="Plus Jakarta Sans"/>
                <a:ea typeface="Plus Jakarta Sans"/>
                <a:cs typeface="Plus Jakarta Sans"/>
                <a:sym typeface="Plus Jakarta Sans"/>
              </a:rPr>
              <a:t>[Callout/CTA]</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If cost is a concern, don’t hesitate to bring that up, too. Your health care provider may be able to help you lower your out-of-pocket expenses. For more tips on how to get medications for less,</a:t>
            </a:r>
            <a:r>
              <a:rPr i="1" lang="en-US" sz="1200" u="sng">
                <a:solidFill>
                  <a:schemeClr val="hlink"/>
                </a:solidFill>
                <a:latin typeface="Plus Jakarta Sans"/>
                <a:ea typeface="Plus Jakarta Sans"/>
                <a:cs typeface="Plus Jakarta Sans"/>
                <a:sym typeface="Plus Jakarta Sans"/>
              </a:rPr>
              <a:t> </a:t>
            </a:r>
            <a:r>
              <a:rPr i="1" lang="en-US" sz="1200" u="sng">
                <a:solidFill>
                  <a:schemeClr val="hlink"/>
                </a:solidFill>
                <a:latin typeface="Plus Jakarta Sans"/>
                <a:ea typeface="Plus Jakarta Sans"/>
                <a:cs typeface="Plus Jakarta Sans"/>
                <a:sym typeface="Plus Jakarta Sans"/>
                <a:hlinkClick r:id="rId3"/>
              </a:rPr>
              <a:t>click here</a:t>
            </a:r>
            <a:r>
              <a:rPr i="1" lang="en-US" sz="1200">
                <a:solidFill>
                  <a:srgbClr val="000000"/>
                </a:solidFill>
                <a:latin typeface="Plus Jakarta Sans"/>
                <a:ea typeface="Plus Jakarta Sans"/>
                <a:cs typeface="Plus Jakarta Sans"/>
                <a:sym typeface="Plus Jakarta Sans"/>
              </a:rPr>
              <a:t>.</a:t>
            </a:r>
            <a:endParaRPr i="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b="1" lang="en-US" sz="1200">
                <a:solidFill>
                  <a:srgbClr val="000000"/>
                </a:solidFill>
                <a:latin typeface="Plus Jakarta Sans"/>
                <a:ea typeface="Plus Jakarta Sans"/>
                <a:cs typeface="Plus Jakarta Sans"/>
                <a:sym typeface="Plus Jakarta Sans"/>
              </a:rPr>
              <a:t>Steer Clear of Drug Interactions</a:t>
            </a:r>
            <a:endParaRPr b="1"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Check with your provider or pharmacist before taking:</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Other prescription or over-the-counter medicines</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Vitamins or nutritional supplements</a:t>
            </a:r>
            <a:endParaRPr sz="1200">
              <a:solidFill>
                <a:srgbClr val="000000"/>
              </a:solidFill>
              <a:latin typeface="Plus Jakarta Sans"/>
              <a:ea typeface="Plus Jakarta Sans"/>
              <a:cs typeface="Plus Jakarta Sans"/>
              <a:sym typeface="Plus Jakarta Sans"/>
            </a:endParaRPr>
          </a:p>
          <a:p>
            <a:pPr indent="-304800" lvl="0" marL="457200" marR="0" rtl="0" algn="l">
              <a:lnSpc>
                <a:spcPct val="100000"/>
              </a:lnSpc>
              <a:spcBef>
                <a:spcPts val="0"/>
              </a:spcBef>
              <a:spcAft>
                <a:spcPts val="0"/>
              </a:spcAft>
              <a:buClr>
                <a:srgbClr val="000000"/>
              </a:buClr>
              <a:buSzPts val="1200"/>
              <a:buFont typeface="Plus Jakarta Sans"/>
              <a:buChar char="●"/>
            </a:pPr>
            <a:r>
              <a:rPr lang="en-US" sz="1200">
                <a:solidFill>
                  <a:srgbClr val="000000"/>
                </a:solidFill>
                <a:latin typeface="Plus Jakarta Sans"/>
                <a:ea typeface="Plus Jakarta Sans"/>
                <a:cs typeface="Plus Jakarta Sans"/>
                <a:sym typeface="Plus Jakarta Sans"/>
              </a:rPr>
              <a:t>Herbal products</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HIV medicines can interact with some drugs and products. For instance, they may affect how certain antidepressants (such as SSRIs) work in the body. If you take an antidepressant, your provider may need to adjust the dose for the best results.</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lang="en-US" sz="1200">
                <a:solidFill>
                  <a:srgbClr val="000000"/>
                </a:solidFill>
                <a:latin typeface="Plus Jakarta Sans"/>
                <a:ea typeface="Plus Jakarta Sans"/>
                <a:cs typeface="Plus Jakarta Sans"/>
                <a:sym typeface="Plus Jakarta Sans"/>
              </a:rPr>
              <a:t>Remember, HIV is manageable. By following your medicine plan carefully and seeing your provider regularly, you can take charge of your health and well-being.</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t/>
            </a:r>
            <a:endParaRPr sz="1200">
              <a:solidFill>
                <a:srgbClr val="000000"/>
              </a:solidFill>
              <a:latin typeface="Plus Jakarta Sans"/>
              <a:ea typeface="Plus Jakarta Sans"/>
              <a:cs typeface="Plus Jakarta Sans"/>
              <a:sym typeface="Plus Jakarta Sans"/>
            </a:endParaRPr>
          </a:p>
          <a:p>
            <a:pPr indent="0" lvl="0" marL="0" rtl="0" algn="l">
              <a:lnSpc>
                <a:spcPct val="100000"/>
              </a:lnSpc>
              <a:spcBef>
                <a:spcPts val="0"/>
              </a:spcBef>
              <a:spcAft>
                <a:spcPts val="0"/>
              </a:spcAft>
              <a:buNone/>
            </a:pPr>
            <a:r>
              <a:rPr i="1" lang="en-US" sz="1200">
                <a:solidFill>
                  <a:schemeClr val="accent1"/>
                </a:solidFill>
                <a:latin typeface="Plus Jakarta Sans"/>
                <a:ea typeface="Plus Jakarta Sans"/>
                <a:cs typeface="Plus Jakarta Sans"/>
                <a:sym typeface="Plus Jakarta Sans"/>
              </a:rPr>
              <a:t>[Callout/CTA]</a:t>
            </a:r>
            <a:endParaRPr sz="1200">
              <a:solidFill>
                <a:srgbClr val="000000"/>
              </a:solidFill>
              <a:latin typeface="Plus Jakarta Sans"/>
              <a:ea typeface="Plus Jakarta Sans"/>
              <a:cs typeface="Plus Jakarta Sans"/>
              <a:sym typeface="Plus Jakarta Sans"/>
            </a:endParaRPr>
          </a:p>
          <a:p>
            <a:pPr indent="0" lvl="0" marL="0" marR="0" rtl="0" algn="l">
              <a:lnSpc>
                <a:spcPct val="100000"/>
              </a:lnSpc>
              <a:spcBef>
                <a:spcPts val="0"/>
              </a:spcBef>
              <a:spcAft>
                <a:spcPts val="0"/>
              </a:spcAft>
              <a:buNone/>
            </a:pPr>
            <a:r>
              <a:rPr i="1" lang="en-US" sz="1200">
                <a:solidFill>
                  <a:srgbClr val="000000"/>
                </a:solidFill>
                <a:latin typeface="Plus Jakarta Sans"/>
                <a:ea typeface="Plus Jakarta Sans"/>
                <a:cs typeface="Plus Jakarta Sans"/>
                <a:sym typeface="Plus Jakarta Sans"/>
              </a:rPr>
              <a:t>Just like adults, kids with HIV need their medication to stay healthy. </a:t>
            </a:r>
            <a:r>
              <a:rPr i="1" lang="en-US" sz="1200" u="sng">
                <a:solidFill>
                  <a:schemeClr val="hlink"/>
                </a:solidFill>
                <a:latin typeface="Plus Jakarta Sans"/>
                <a:ea typeface="Plus Jakarta Sans"/>
                <a:cs typeface="Plus Jakarta Sans"/>
                <a:sym typeface="Plus Jakarta Sans"/>
                <a:hlinkClick r:id="rId4"/>
              </a:rPr>
              <a:t>Learn practical tips</a:t>
            </a:r>
            <a:r>
              <a:rPr i="1" lang="en-US" sz="1200">
                <a:solidFill>
                  <a:srgbClr val="000000"/>
                </a:solidFill>
                <a:latin typeface="Plus Jakarta Sans"/>
                <a:ea typeface="Plus Jakarta Sans"/>
                <a:cs typeface="Plus Jakarta Sans"/>
                <a:sym typeface="Plus Jakarta Sans"/>
              </a:rPr>
              <a:t> for caring for your child and supporting their treatment at home. (Also available in </a:t>
            </a:r>
            <a:r>
              <a:rPr i="1" lang="en-US" sz="1200" u="sng">
                <a:solidFill>
                  <a:schemeClr val="hlink"/>
                </a:solidFill>
                <a:latin typeface="Plus Jakarta Sans"/>
                <a:ea typeface="Plus Jakarta Sans"/>
                <a:cs typeface="Plus Jakarta Sans"/>
                <a:sym typeface="Plus Jakarta Sans"/>
                <a:hlinkClick r:id="rId5"/>
              </a:rPr>
              <a:t>Spanish</a:t>
            </a:r>
            <a:r>
              <a:rPr i="1" lang="en-US" sz="1200">
                <a:solidFill>
                  <a:srgbClr val="000000"/>
                </a:solidFill>
                <a:latin typeface="Plus Jakarta Sans"/>
                <a:ea typeface="Plus Jakarta Sans"/>
                <a:cs typeface="Plus Jakarta Sans"/>
                <a:sym typeface="Plus Jakarta Sans"/>
              </a:rPr>
              <a:t>.)</a:t>
            </a:r>
            <a:endParaRPr i="1" sz="1200">
              <a:solidFill>
                <a:srgbClr val="000000"/>
              </a:solidFill>
              <a:latin typeface="Plus Jakarta Sans"/>
              <a:ea typeface="Plus Jakarta Sans"/>
              <a:cs typeface="Plus Jakarta Sans"/>
              <a:sym typeface="Plus Jakarta Sans"/>
            </a:endParaRPr>
          </a:p>
        </p:txBody>
      </p:sp>
      <p:grpSp>
        <p:nvGrpSpPr>
          <p:cNvPr id="930" name="Google Shape;930;p93"/>
          <p:cNvGrpSpPr/>
          <p:nvPr/>
        </p:nvGrpSpPr>
        <p:grpSpPr>
          <a:xfrm>
            <a:off x="10452625" y="2411775"/>
            <a:ext cx="681600" cy="681600"/>
            <a:chOff x="10294125" y="2443000"/>
            <a:chExt cx="681600" cy="681600"/>
          </a:xfrm>
        </p:grpSpPr>
        <p:sp>
          <p:nvSpPr>
            <p:cNvPr id="931" name="Google Shape;931;p93"/>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32" name="Google Shape;932;p93"/>
            <p:cNvPicPr preferRelativeResize="0"/>
            <p:nvPr/>
          </p:nvPicPr>
          <p:blipFill>
            <a:blip r:embed="rId6">
              <a:alphaModFix/>
            </a:blip>
            <a:stretch>
              <a:fillRect/>
            </a:stretch>
          </p:blipFill>
          <p:spPr>
            <a:xfrm>
              <a:off x="10401437" y="2562524"/>
              <a:ext cx="466975" cy="442550"/>
            </a:xfrm>
            <a:prstGeom prst="rect">
              <a:avLst/>
            </a:prstGeom>
            <a:noFill/>
            <a:ln>
              <a:noFill/>
            </a:ln>
          </p:spPr>
        </p:pic>
      </p:grpSp>
      <p:sp>
        <p:nvSpPr>
          <p:cNvPr id="933" name="Google Shape;933;p93"/>
          <p:cNvSpPr txBox="1"/>
          <p:nvPr/>
        </p:nvSpPr>
        <p:spPr>
          <a:xfrm>
            <a:off x="9800275" y="3127700"/>
            <a:ext cx="1986300" cy="1908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update the links to the HealthHub resources with your domain name and URL before you publish your blog</a:t>
            </a:r>
            <a:r>
              <a:rPr b="1" lang="en-US">
                <a:solidFill>
                  <a:schemeClr val="accent3"/>
                </a:solidFill>
                <a:latin typeface="Plus Jakarta Sans"/>
                <a:ea typeface="Plus Jakarta Sans"/>
                <a:cs typeface="Plus Jakarta Sans"/>
                <a:sym typeface="Plus Jakarta Sans"/>
              </a:rPr>
              <a:t>.</a:t>
            </a:r>
            <a:endParaRPr b="1" sz="1500">
              <a:solidFill>
                <a:schemeClr val="accent3"/>
              </a:solidFill>
              <a:latin typeface="Plus Jakarta Sans"/>
              <a:ea typeface="Plus Jakarta Sans"/>
              <a:cs typeface="Plus Jakarta Sans"/>
              <a:sym typeface="Plus Jakarta Sans"/>
            </a:endParaRPr>
          </a:p>
          <a:p>
            <a:pPr indent="0" lvl="0" marL="0" marR="0" rtl="0" algn="ctr">
              <a:lnSpc>
                <a:spcPct val="100000"/>
              </a:lnSpc>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8" name="Shape 938"/>
        <p:cNvGrpSpPr/>
        <p:nvPr/>
      </p:nvGrpSpPr>
      <p:grpSpPr>
        <a:xfrm>
          <a:off x="0" y="0"/>
          <a:ext cx="0" cy="0"/>
          <a:chOff x="0" y="0"/>
          <a:chExt cx="0" cy="0"/>
        </a:xfrm>
      </p:grpSpPr>
      <p:sp>
        <p:nvSpPr>
          <p:cNvPr id="939" name="Google Shape;939;p94"/>
          <p:cNvSpPr txBox="1"/>
          <p:nvPr>
            <p:ph type="title"/>
          </p:nvPr>
        </p:nvSpPr>
        <p:spPr>
          <a:xfrm>
            <a:off x="609750" y="65925"/>
            <a:ext cx="73911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HIV/AIDS social story</a:t>
            </a:r>
            <a:endParaRPr/>
          </a:p>
        </p:txBody>
      </p:sp>
      <p:sp>
        <p:nvSpPr>
          <p:cNvPr id="940" name="Google Shape;940;p94"/>
          <p:cNvSpPr txBox="1"/>
          <p:nvPr>
            <p:ph idx="1" type="body"/>
          </p:nvPr>
        </p:nvSpPr>
        <p:spPr>
          <a:xfrm>
            <a:off x="609600" y="1548375"/>
            <a:ext cx="6839100" cy="5556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lang="en-US" sz="1400">
                <a:solidFill>
                  <a:srgbClr val="4C4C4C"/>
                </a:solidFill>
                <a:latin typeface="Plus Jakarta Sans"/>
                <a:ea typeface="Plus Jakarta Sans"/>
                <a:cs typeface="Plus Jakarta Sans"/>
                <a:sym typeface="Plus Jakarta Sans"/>
              </a:rPr>
              <a:t>These graphics will help your audience understand the importance of proper nutrition for maximum health.</a:t>
            </a:r>
            <a:endParaRPr/>
          </a:p>
        </p:txBody>
      </p:sp>
      <p:pic>
        <p:nvPicPr>
          <p:cNvPr id="941" name="Google Shape;941;p94"/>
          <p:cNvPicPr preferRelativeResize="0"/>
          <p:nvPr>
            <p:ph idx="2" type="pic"/>
          </p:nvPr>
        </p:nvPicPr>
        <p:blipFill rotWithShape="1">
          <a:blip r:embed="rId3">
            <a:alphaModFix/>
          </a:blip>
          <a:srcRect b="0" l="8690" r="8698" t="0"/>
          <a:stretch/>
        </p:blipFill>
        <p:spPr>
          <a:xfrm>
            <a:off x="8095047" y="1257696"/>
            <a:ext cx="2124300" cy="4571400"/>
          </a:xfrm>
          <a:prstGeom prst="roundRect">
            <a:avLst>
              <a:gd fmla="val 16667" name="adj"/>
            </a:avLst>
          </a:prstGeom>
        </p:spPr>
      </p:pic>
      <p:sp>
        <p:nvSpPr>
          <p:cNvPr id="942" name="Google Shape;942;p94"/>
          <p:cNvSpPr txBox="1"/>
          <p:nvPr>
            <p:ph idx="3" type="body"/>
          </p:nvPr>
        </p:nvSpPr>
        <p:spPr>
          <a:xfrm>
            <a:off x="609750" y="2385825"/>
            <a:ext cx="62580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b="1" lang="en-US">
                <a:solidFill>
                  <a:srgbClr val="5E5E5E"/>
                </a:solidFill>
                <a:latin typeface="Plus Jakarta Sans"/>
                <a:ea typeface="Plus Jakarta Sans"/>
                <a:cs typeface="Plus Jakarta Sans"/>
                <a:sym typeface="Plus Jakarta Sans"/>
              </a:rPr>
              <a:t>Create an Instagram social story using the set of  7 infographic images provided with this Toolkit:</a:t>
            </a:r>
            <a:endParaRPr b="1">
              <a:solidFill>
                <a:srgbClr val="5E5E5E"/>
              </a:solidFill>
              <a:latin typeface="Plus Jakarta Sans"/>
              <a:ea typeface="Plus Jakarta Sans"/>
              <a:cs typeface="Plus Jakarta Sans"/>
              <a:sym typeface="Plus Jakarta Sans"/>
            </a:endParaRPr>
          </a:p>
          <a:p>
            <a:pPr indent="0" lvl="0" marL="0" rtl="0" algn="l">
              <a:spcBef>
                <a:spcPts val="500"/>
              </a:spcBef>
              <a:spcAft>
                <a:spcPts val="0"/>
              </a:spcAft>
              <a:buNone/>
            </a:pPr>
            <a:r>
              <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solidFill>
                  <a:srgbClr val="5E5E5E"/>
                </a:solidFill>
              </a:rPr>
              <a:t>How to Fuel Your Body When Living with HIV</a:t>
            </a:r>
            <a:endParaRPr>
              <a:solidFill>
                <a:srgbClr val="5E5E5E"/>
              </a:solidFill>
            </a:endParaRPr>
          </a:p>
          <a:p>
            <a:pPr indent="-317500" lvl="0" marL="457200" rtl="0" algn="l">
              <a:spcBef>
                <a:spcPts val="0"/>
              </a:spcBef>
              <a:spcAft>
                <a:spcPts val="0"/>
              </a:spcAft>
              <a:buClr>
                <a:schemeClr val="accent1"/>
              </a:buClr>
              <a:buSzPts val="1400"/>
              <a:buAutoNum type="arabicPeriod"/>
            </a:pPr>
            <a:r>
              <a:rPr lang="en-US"/>
              <a:t>What the Right Foods Can Do for You</a:t>
            </a:r>
            <a:endParaRPr/>
          </a:p>
          <a:p>
            <a:pPr indent="-317500" lvl="0" marL="457200" rtl="0" algn="l">
              <a:spcBef>
                <a:spcPts val="0"/>
              </a:spcBef>
              <a:spcAft>
                <a:spcPts val="0"/>
              </a:spcAft>
              <a:buClr>
                <a:schemeClr val="accent1"/>
              </a:buClr>
              <a:buSzPts val="1400"/>
              <a:buAutoNum type="arabicPeriod"/>
            </a:pPr>
            <a:r>
              <a:rPr lang="en-US"/>
              <a:t>Green Your Routine</a:t>
            </a:r>
            <a:endParaRPr/>
          </a:p>
          <a:p>
            <a:pPr indent="-317500" lvl="0" marL="457200" rtl="0" algn="l">
              <a:spcBef>
                <a:spcPts val="0"/>
              </a:spcBef>
              <a:spcAft>
                <a:spcPts val="0"/>
              </a:spcAft>
              <a:buClr>
                <a:schemeClr val="accent1"/>
              </a:buClr>
              <a:buSzPts val="1400"/>
              <a:buAutoNum type="arabicPeriod"/>
            </a:pPr>
            <a:r>
              <a:rPr lang="en-US"/>
              <a:t>Grab a Fruit Snack</a:t>
            </a:r>
            <a:endParaRPr/>
          </a:p>
          <a:p>
            <a:pPr indent="-317500" lvl="0" marL="457200" rtl="0" algn="l">
              <a:spcBef>
                <a:spcPts val="0"/>
              </a:spcBef>
              <a:spcAft>
                <a:spcPts val="0"/>
              </a:spcAft>
              <a:buClr>
                <a:schemeClr val="accent1"/>
              </a:buClr>
              <a:buSzPts val="1400"/>
              <a:buAutoNum type="arabicPeriod"/>
            </a:pPr>
            <a:r>
              <a:rPr lang="en-US"/>
              <a:t>Go for Garlic</a:t>
            </a:r>
            <a:endParaRPr/>
          </a:p>
          <a:p>
            <a:pPr indent="-317500" lvl="0" marL="457200" rtl="0" algn="l">
              <a:spcBef>
                <a:spcPts val="0"/>
              </a:spcBef>
              <a:spcAft>
                <a:spcPts val="0"/>
              </a:spcAft>
              <a:buClr>
                <a:schemeClr val="accent1"/>
              </a:buClr>
              <a:buSzPts val="1400"/>
              <a:buAutoNum type="arabicPeriod"/>
            </a:pPr>
            <a:r>
              <a:rPr lang="en-US"/>
              <a:t>Make the Whole Grain Switch</a:t>
            </a:r>
            <a:endParaRPr/>
          </a:p>
          <a:p>
            <a:pPr indent="-317500" lvl="0" marL="457200" rtl="0" algn="l">
              <a:spcBef>
                <a:spcPts val="0"/>
              </a:spcBef>
              <a:spcAft>
                <a:spcPts val="0"/>
              </a:spcAft>
              <a:buClr>
                <a:schemeClr val="accent1"/>
              </a:buClr>
              <a:buSzPts val="1400"/>
              <a:buAutoNum type="arabicPeriod"/>
            </a:pPr>
            <a:r>
              <a:rPr lang="en-US"/>
              <a:t>Navigating Nutritional Challenges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7" name="Shape 947"/>
        <p:cNvGrpSpPr/>
        <p:nvPr/>
      </p:nvGrpSpPr>
      <p:grpSpPr>
        <a:xfrm>
          <a:off x="0" y="0"/>
          <a:ext cx="0" cy="0"/>
          <a:chOff x="0" y="0"/>
          <a:chExt cx="0" cy="0"/>
        </a:xfrm>
      </p:grpSpPr>
      <p:pic>
        <p:nvPicPr>
          <p:cNvPr id="948" name="Google Shape;948;p95"/>
          <p:cNvPicPr preferRelativeResize="0"/>
          <p:nvPr>
            <p:ph idx="2" type="pic"/>
          </p:nvPr>
        </p:nvPicPr>
        <p:blipFill rotWithShape="1">
          <a:blip r:embed="rId3">
            <a:alphaModFix/>
          </a:blip>
          <a:srcRect b="0" l="18295" r="18289" t="0"/>
          <a:stretch/>
        </p:blipFill>
        <p:spPr>
          <a:xfrm flipH="1">
            <a:off x="6458875" y="416100"/>
            <a:ext cx="5733300" cy="6025800"/>
          </a:xfrm>
          <a:prstGeom prst="flowChartDelay">
            <a:avLst/>
          </a:prstGeom>
        </p:spPr>
      </p:pic>
      <p:sp>
        <p:nvSpPr>
          <p:cNvPr id="949" name="Google Shape;949;p9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50" name="Google Shape;950;p9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951" name="Google Shape;951;p95"/>
          <p:cNvSpPr txBox="1"/>
          <p:nvPr/>
        </p:nvSpPr>
        <p:spPr>
          <a:xfrm>
            <a:off x="5789225" y="4549400"/>
            <a:ext cx="21021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Find all of the resources mentioned in this Marketing Toolkit by downloading the URL list found on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lang="en-US" sz="1500">
                <a:solidFill>
                  <a:schemeClr val="accent3"/>
                </a:solidFill>
                <a:latin typeface="Plus Jakarta Sans"/>
                <a:ea typeface="Plus Jakarta Sans"/>
                <a:cs typeface="Plus Jakarta Sans"/>
                <a:sym typeface="Plus Jakarta Sans"/>
              </a:rPr>
              <a:t> </a:t>
            </a:r>
            <a:endParaRPr b="1" sz="2000">
              <a:solidFill>
                <a:schemeClr val="accent3"/>
              </a:solidFill>
              <a:latin typeface="Plus Jakarta Sans"/>
              <a:ea typeface="Plus Jakarta Sans"/>
              <a:cs typeface="Plus Jakarta Sans"/>
              <a:sym typeface="Plus Jakarta Sans"/>
            </a:endParaRPr>
          </a:p>
        </p:txBody>
      </p:sp>
      <p:sp>
        <p:nvSpPr>
          <p:cNvPr id="952" name="Google Shape;952;p95"/>
          <p:cNvSpPr txBox="1"/>
          <p:nvPr>
            <p:ph type="title"/>
          </p:nvPr>
        </p:nvSpPr>
        <p:spPr>
          <a:xfrm>
            <a:off x="7239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HealthHub</a:t>
            </a:r>
            <a:r>
              <a:rPr lang="en-US"/>
              <a:t> </a:t>
            </a:r>
            <a:r>
              <a:rPr lang="en-US"/>
              <a:t>r</a:t>
            </a:r>
            <a:r>
              <a:rPr lang="en-US"/>
              <a:t>esources</a:t>
            </a:r>
            <a:endParaRPr/>
          </a:p>
        </p:txBody>
      </p:sp>
      <p:sp>
        <p:nvSpPr>
          <p:cNvPr id="953" name="Google Shape;953;p95"/>
          <p:cNvSpPr txBox="1"/>
          <p:nvPr>
            <p:ph idx="3" type="body"/>
          </p:nvPr>
        </p:nvSpPr>
        <p:spPr>
          <a:xfrm>
            <a:off x="723900" y="1827775"/>
            <a:ext cx="5065200" cy="956400"/>
          </a:xfrm>
          <a:prstGeom prst="rect">
            <a:avLst/>
          </a:prstGeom>
        </p:spPr>
        <p:txBody>
          <a:bodyPr anchorCtr="0" anchor="t" bIns="45700" lIns="0" spcFirstLastPara="1" rIns="91425" wrap="square" tIns="45700">
            <a:noAutofit/>
          </a:bodyPr>
          <a:lstStyle/>
          <a:p>
            <a:pPr indent="0" lvl="0" marL="0" rtl="0" algn="l">
              <a:lnSpc>
                <a:spcPct val="115000"/>
              </a:lnSpc>
              <a:spcBef>
                <a:spcPts val="0"/>
              </a:spcBef>
              <a:spcAft>
                <a:spcPts val="0"/>
              </a:spcAft>
              <a:buSzPts val="1018"/>
              <a:buNone/>
            </a:pPr>
            <a:r>
              <a:rPr b="1" lang="en-US" sz="1610">
                <a:solidFill>
                  <a:srgbClr val="4C4C4C"/>
                </a:solidFill>
                <a:latin typeface="Plus Jakarta Sans"/>
                <a:ea typeface="Plus Jakarta Sans"/>
                <a:cs typeface="Plus Jakarta Sans"/>
                <a:sym typeface="Plus Jakarta Sans"/>
              </a:rPr>
              <a:t>HealthHub</a:t>
            </a:r>
            <a:r>
              <a:rPr b="1" lang="en-US" sz="1610">
                <a:solidFill>
                  <a:srgbClr val="4C4C4C"/>
                </a:solidFill>
                <a:latin typeface="Plus Jakarta Sans"/>
                <a:ea typeface="Plus Jakarta Sans"/>
                <a:cs typeface="Plus Jakarta Sans"/>
                <a:sym typeface="Plus Jakarta Sans"/>
              </a:rPr>
              <a:t> </a:t>
            </a:r>
            <a:r>
              <a:rPr b="1" lang="en-US" sz="1610">
                <a:solidFill>
                  <a:srgbClr val="4C4C4C"/>
                </a:solidFill>
                <a:latin typeface="Plus Jakarta Sans"/>
                <a:ea typeface="Plus Jakarta Sans"/>
                <a:cs typeface="Plus Jakarta Sans"/>
                <a:sym typeface="Plus Jakarta Sans"/>
              </a:rPr>
              <a:t>contains answers to common questions that people have about health and wellness topics, preventive health, and self-care. </a:t>
            </a:r>
            <a:endParaRPr b="1" sz="1795">
              <a:latin typeface="Plus Jakarta Sans"/>
              <a:ea typeface="Plus Jakarta Sans"/>
              <a:cs typeface="Plus Jakarta Sans"/>
              <a:sym typeface="Plus Jakarta Sans"/>
            </a:endParaRPr>
          </a:p>
        </p:txBody>
      </p:sp>
      <p:sp>
        <p:nvSpPr>
          <p:cNvPr id="954" name="Google Shape;954;p95"/>
          <p:cNvSpPr txBox="1"/>
          <p:nvPr>
            <p:ph idx="1" type="body"/>
          </p:nvPr>
        </p:nvSpPr>
        <p:spPr>
          <a:xfrm>
            <a:off x="723900" y="3241375"/>
            <a:ext cx="4773300" cy="803400"/>
          </a:xfrm>
          <a:prstGeom prst="rect">
            <a:avLst/>
          </a:prstGeom>
        </p:spPr>
        <p:txBody>
          <a:bodyPr anchorCtr="0" anchor="t" bIns="45700" lIns="0" spcFirstLastPara="1" rIns="91425" wrap="square" tIns="45700">
            <a:spAutoFit/>
          </a:bodyPr>
          <a:lstStyle/>
          <a:p>
            <a:pPr indent="0" lvl="0" marL="0" rtl="0" algn="l">
              <a:lnSpc>
                <a:spcPct val="115000"/>
              </a:lnSpc>
              <a:spcBef>
                <a:spcPts val="1000"/>
              </a:spcBef>
              <a:spcAft>
                <a:spcPts val="0"/>
              </a:spcAft>
              <a:buNone/>
            </a:pPr>
            <a:r>
              <a:rPr b="0" lang="en-US" sz="1400">
                <a:solidFill>
                  <a:srgbClr val="4C4C4C"/>
                </a:solidFill>
                <a:latin typeface="Plus Jakarta Sans"/>
                <a:ea typeface="Plus Jakarta Sans"/>
                <a:cs typeface="Plus Jakarta Sans"/>
                <a:sym typeface="Plus Jakarta Sans"/>
              </a:rPr>
              <a:t>The Library includes a wide variety of content styles, including condition and wellness articles, newsletters, recipes, and videos (if licensed). </a:t>
            </a:r>
            <a:endParaRPr sz="1800">
              <a:latin typeface="Plus Jakarta Sans"/>
              <a:ea typeface="Plus Jakarta Sans"/>
              <a:cs typeface="Plus Jakarta Sans"/>
              <a:sym typeface="Plus Jakarta Sans"/>
            </a:endParaRPr>
          </a:p>
        </p:txBody>
      </p:sp>
      <p:sp>
        <p:nvSpPr>
          <p:cNvPr id="955" name="Google Shape;955;p95"/>
          <p:cNvSpPr txBox="1"/>
          <p:nvPr/>
        </p:nvSpPr>
        <p:spPr>
          <a:xfrm>
            <a:off x="723900" y="5590325"/>
            <a:ext cx="4773300" cy="1034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None/>
            </a:pPr>
            <a:r>
              <a:rPr i="1" lang="en-US" sz="1100">
                <a:solidFill>
                  <a:srgbClr val="4C4C4C"/>
                </a:solidFill>
                <a:latin typeface="Plus Jakarta Sans"/>
                <a:ea typeface="Plus Jakarta Sans"/>
                <a:cs typeface="Plus Jakarta Sans"/>
                <a:sym typeface="Plus Jakarta Sans"/>
              </a:rPr>
              <a:t>The Library content is reviewed at least every 2 years and updated as needed for any change in clinical standards or for emerging health issues. Each resource goes through both internal and external clinical review for accuracy and alignment with current practice guidelines.</a:t>
            </a:r>
            <a:endParaRPr i="1"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0" name="Shape 960"/>
        <p:cNvGrpSpPr/>
        <p:nvPr/>
      </p:nvGrpSpPr>
      <p:grpSpPr>
        <a:xfrm>
          <a:off x="0" y="0"/>
          <a:ext cx="0" cy="0"/>
          <a:chOff x="0" y="0"/>
          <a:chExt cx="0" cy="0"/>
        </a:xfrm>
      </p:grpSpPr>
      <p:sp>
        <p:nvSpPr>
          <p:cNvPr id="961" name="Google Shape;961;p96"/>
          <p:cNvSpPr txBox="1"/>
          <p:nvPr>
            <p:ph idx="3" type="body"/>
          </p:nvPr>
        </p:nvSpPr>
        <p:spPr>
          <a:xfrm>
            <a:off x="740825" y="2385825"/>
            <a:ext cx="4087800" cy="3674700"/>
          </a:xfrm>
          <a:prstGeom prst="rect">
            <a:avLst/>
          </a:prstGeom>
        </p:spPr>
        <p:txBody>
          <a:bodyPr anchorCtr="0" anchor="t" bIns="45700" lIns="0" spcFirstLastPara="1" rIns="91425" wrap="square" tIns="45700">
            <a:normAutofit/>
          </a:bodyPr>
          <a:lstStyle/>
          <a:p>
            <a:pPr indent="0" lvl="0" marL="0" rtl="0" algn="l">
              <a:spcBef>
                <a:spcPts val="0"/>
              </a:spcBef>
              <a:spcAft>
                <a:spcPts val="0"/>
              </a:spcAft>
              <a:buNone/>
            </a:pPr>
            <a:r>
              <a:rPr lang="en-US"/>
              <a:t>The call to action can be displayed on specific pages or groups of pages that are relevant.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Use text, images, providers, locations, and more to get the most from your message.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US">
                <a:latin typeface="Plus Jakarta Sans"/>
                <a:ea typeface="Plus Jakarta Sans"/>
                <a:cs typeface="Plus Jakarta Sans"/>
                <a:sym typeface="Plus Jakarta Sans"/>
              </a:rPr>
              <a:t>TO ADD CALLS TO ACTION: </a:t>
            </a:r>
            <a:endParaRPr/>
          </a:p>
          <a:p>
            <a:pPr indent="-333756" lvl="0" marL="457200" rtl="0" algn="l">
              <a:spcBef>
                <a:spcPts val="0"/>
              </a:spcBef>
              <a:spcAft>
                <a:spcPts val="0"/>
              </a:spcAft>
              <a:buClr>
                <a:schemeClr val="accent1"/>
              </a:buClr>
              <a:buSzPts val="1656"/>
              <a:buChar char="●"/>
            </a:pPr>
            <a:r>
              <a:rPr lang="en-US"/>
              <a:t>Login to the </a:t>
            </a:r>
            <a:r>
              <a:rPr lang="en-US"/>
              <a:t>admin</a:t>
            </a:r>
            <a:r>
              <a:rPr lang="en-US"/>
              <a:t> portal</a:t>
            </a:r>
            <a:endParaRPr/>
          </a:p>
          <a:p>
            <a:pPr indent="-333756" lvl="0" marL="457200" rtl="0" algn="l">
              <a:spcBef>
                <a:spcPts val="0"/>
              </a:spcBef>
              <a:spcAft>
                <a:spcPts val="0"/>
              </a:spcAft>
              <a:buClr>
                <a:schemeClr val="accent1"/>
              </a:buClr>
              <a:buSzPts val="1656"/>
              <a:buChar char="●"/>
            </a:pPr>
            <a:r>
              <a:rPr lang="en-US"/>
              <a:t>Create a custom block</a:t>
            </a:r>
            <a:endParaRPr/>
          </a:p>
          <a:p>
            <a:pPr indent="-333756" lvl="0" marL="457200" rtl="0" algn="l">
              <a:spcBef>
                <a:spcPts val="0"/>
              </a:spcBef>
              <a:spcAft>
                <a:spcPts val="0"/>
              </a:spcAft>
              <a:buClr>
                <a:schemeClr val="accent1"/>
              </a:buClr>
              <a:buSzPts val="1656"/>
              <a:buChar char="●"/>
            </a:pPr>
            <a:r>
              <a:rPr lang="en-US"/>
              <a:t>Designate pages to display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Please consult the HealthHub help center for more information.</a:t>
            </a:r>
            <a:endParaRPr/>
          </a:p>
        </p:txBody>
      </p:sp>
      <p:sp>
        <p:nvSpPr>
          <p:cNvPr id="962" name="Google Shape;962;p96"/>
          <p:cNvSpPr txBox="1"/>
          <p:nvPr>
            <p:ph idx="1" type="body"/>
          </p:nvPr>
        </p:nvSpPr>
        <p:spPr>
          <a:xfrm>
            <a:off x="740675" y="1472175"/>
            <a:ext cx="44502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Deliver a contextual next step for your visitors with a custom call to action.</a:t>
            </a:r>
            <a:endParaRPr/>
          </a:p>
        </p:txBody>
      </p:sp>
      <p:sp>
        <p:nvSpPr>
          <p:cNvPr id="963" name="Google Shape;963;p96"/>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Add</a:t>
            </a:r>
            <a:r>
              <a:rPr lang="en-US"/>
              <a:t> custom calls to action to your site</a:t>
            </a:r>
            <a:endParaRPr/>
          </a:p>
        </p:txBody>
      </p:sp>
      <p:pic>
        <p:nvPicPr>
          <p:cNvPr id="964" name="Google Shape;964;p96"/>
          <p:cNvPicPr preferRelativeResize="0"/>
          <p:nvPr>
            <p:ph idx="2" type="pic"/>
          </p:nvPr>
        </p:nvPicPr>
        <p:blipFill rotWithShape="1">
          <a:blip r:embed="rId3">
            <a:alphaModFix/>
          </a:blip>
          <a:srcRect b="1409" l="0" r="0" t="1409"/>
          <a:stretch/>
        </p:blipFill>
        <p:spPr>
          <a:xfrm>
            <a:off x="5976150" y="1872375"/>
            <a:ext cx="5027702" cy="3261900"/>
          </a:xfrm>
          <a:prstGeom prst="rect">
            <a:avLst/>
          </a:prstGeom>
        </p:spPr>
      </p:pic>
      <p:sp>
        <p:nvSpPr>
          <p:cNvPr id="965" name="Google Shape;965;p96"/>
          <p:cNvSpPr/>
          <p:nvPr/>
        </p:nvSpPr>
        <p:spPr>
          <a:xfrm>
            <a:off x="9093200" y="3692500"/>
            <a:ext cx="681600" cy="455700"/>
          </a:xfrm>
          <a:prstGeom prst="rightArrow">
            <a:avLst>
              <a:gd fmla="val 50000" name="adj1"/>
              <a:gd fmla="val 50000" name="adj2"/>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0" name="Shape 970"/>
        <p:cNvGrpSpPr/>
        <p:nvPr/>
      </p:nvGrpSpPr>
      <p:grpSpPr>
        <a:xfrm>
          <a:off x="0" y="0"/>
          <a:ext cx="0" cy="0"/>
          <a:chOff x="0" y="0"/>
          <a:chExt cx="0" cy="0"/>
        </a:xfrm>
      </p:grpSpPr>
      <p:sp>
        <p:nvSpPr>
          <p:cNvPr id="971" name="Google Shape;971;p97"/>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Look for these Marketing Toolkits</a:t>
            </a:r>
            <a:endParaRPr/>
          </a:p>
        </p:txBody>
      </p:sp>
      <p:sp>
        <p:nvSpPr>
          <p:cNvPr id="972" name="Google Shape;972;p97"/>
          <p:cNvSpPr txBox="1"/>
          <p:nvPr>
            <p:ph idx="7" type="body"/>
          </p:nvPr>
        </p:nvSpPr>
        <p:spPr>
          <a:xfrm>
            <a:off x="741375" y="1472175"/>
            <a:ext cx="10497300" cy="3387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Got suggestions? Let us know by contacting your Account Manager. </a:t>
            </a:r>
            <a:endParaRPr/>
          </a:p>
        </p:txBody>
      </p:sp>
      <p:sp>
        <p:nvSpPr>
          <p:cNvPr id="973" name="Google Shape;973;p97"/>
          <p:cNvSpPr txBox="1"/>
          <p:nvPr>
            <p:ph idx="3" type="body"/>
          </p:nvPr>
        </p:nvSpPr>
        <p:spPr>
          <a:xfrm>
            <a:off x="2210954" y="4411225"/>
            <a:ext cx="1920300" cy="8937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Caregiving</a:t>
            </a:r>
            <a:endParaRPr/>
          </a:p>
        </p:txBody>
      </p:sp>
      <p:sp>
        <p:nvSpPr>
          <p:cNvPr id="974" name="Google Shape;974;p97"/>
          <p:cNvSpPr txBox="1"/>
          <p:nvPr>
            <p:ph idx="5" type="body"/>
          </p:nvPr>
        </p:nvSpPr>
        <p:spPr>
          <a:xfrm>
            <a:off x="2717049" y="3157900"/>
            <a:ext cx="811800" cy="4287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US"/>
              <a:t>Nov</a:t>
            </a:r>
            <a:endParaRPr/>
          </a:p>
        </p:txBody>
      </p:sp>
      <p:sp>
        <p:nvSpPr>
          <p:cNvPr id="975" name="Google Shape;975;p97"/>
          <p:cNvSpPr txBox="1"/>
          <p:nvPr>
            <p:ph idx="5" type="body"/>
          </p:nvPr>
        </p:nvSpPr>
        <p:spPr>
          <a:xfrm>
            <a:off x="5600974" y="4643725"/>
            <a:ext cx="811800" cy="4287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US"/>
              <a:t>Dec</a:t>
            </a:r>
            <a:endParaRPr/>
          </a:p>
        </p:txBody>
      </p:sp>
      <p:sp>
        <p:nvSpPr>
          <p:cNvPr id="976" name="Google Shape;976;p97"/>
          <p:cNvSpPr txBox="1"/>
          <p:nvPr>
            <p:ph idx="5" type="body"/>
          </p:nvPr>
        </p:nvSpPr>
        <p:spPr>
          <a:xfrm>
            <a:off x="8555654" y="3157900"/>
            <a:ext cx="603300" cy="428700"/>
          </a:xfrm>
          <a:prstGeom prst="rect">
            <a:avLst/>
          </a:prstGeom>
        </p:spPr>
        <p:txBody>
          <a:bodyPr anchorCtr="0" anchor="t" bIns="45700" lIns="91425" spcFirstLastPara="1" rIns="91425" wrap="square" tIns="45700">
            <a:noAutofit/>
          </a:bodyPr>
          <a:lstStyle/>
          <a:p>
            <a:pPr indent="0" lvl="0" marL="0" rtl="0" algn="ctr">
              <a:spcBef>
                <a:spcPts val="0"/>
              </a:spcBef>
              <a:spcAft>
                <a:spcPts val="0"/>
              </a:spcAft>
              <a:buNone/>
            </a:pPr>
            <a:r>
              <a:rPr lang="en-US"/>
              <a:t>Jan</a:t>
            </a:r>
            <a:endParaRPr/>
          </a:p>
        </p:txBody>
      </p:sp>
      <p:sp>
        <p:nvSpPr>
          <p:cNvPr id="977" name="Google Shape;977;p97"/>
          <p:cNvSpPr txBox="1"/>
          <p:nvPr>
            <p:ph idx="3" type="body"/>
          </p:nvPr>
        </p:nvSpPr>
        <p:spPr>
          <a:xfrm>
            <a:off x="5135854" y="2847225"/>
            <a:ext cx="1920300" cy="893700"/>
          </a:xfrm>
          <a:prstGeom prst="rect">
            <a:avLst/>
          </a:prstGeom>
        </p:spPr>
        <p:txBody>
          <a:bodyPr anchorCtr="0" anchor="b"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HIV/AIDS</a:t>
            </a:r>
            <a:endParaRPr b="1" sz="1350">
              <a:solidFill>
                <a:srgbClr val="3C4043"/>
              </a:solidFill>
              <a:highlight>
                <a:srgbClr val="FFFFFF"/>
              </a:highlight>
              <a:latin typeface="Plus Jakarta Sans"/>
              <a:ea typeface="Plus Jakarta Sans"/>
              <a:cs typeface="Plus Jakarta Sans"/>
              <a:sym typeface="Plus Jakarta Sans"/>
            </a:endParaRPr>
          </a:p>
        </p:txBody>
      </p:sp>
      <p:sp>
        <p:nvSpPr>
          <p:cNvPr id="978" name="Google Shape;978;p97"/>
          <p:cNvSpPr txBox="1"/>
          <p:nvPr>
            <p:ph idx="3" type="body"/>
          </p:nvPr>
        </p:nvSpPr>
        <p:spPr>
          <a:xfrm>
            <a:off x="7882500" y="4411225"/>
            <a:ext cx="2351400" cy="1234800"/>
          </a:xfrm>
          <a:prstGeom prst="rect">
            <a:avLst/>
          </a:prstGeom>
        </p:spPr>
        <p:txBody>
          <a:bodyPr anchorCtr="0" anchor="t" bIns="45700" lIns="0" spcFirstLastPara="1" rIns="91425" wrap="square" tIns="45700">
            <a:normAutofit/>
          </a:bodyPr>
          <a:lstStyle/>
          <a:p>
            <a:pPr indent="0" lvl="0" marL="0" rtl="0" algn="ctr">
              <a:lnSpc>
                <a:spcPct val="115000"/>
              </a:lnSpc>
              <a:spcBef>
                <a:spcPts val="0"/>
              </a:spcBef>
              <a:spcAft>
                <a:spcPts val="0"/>
              </a:spcAft>
              <a:buNone/>
            </a:pPr>
            <a:r>
              <a:rPr b="1" lang="en-US" sz="1350">
                <a:solidFill>
                  <a:srgbClr val="3C4043"/>
                </a:solidFill>
                <a:highlight>
                  <a:srgbClr val="FFFFFF"/>
                </a:highlight>
                <a:latin typeface="Plus Jakarta Sans"/>
                <a:ea typeface="Plus Jakarta Sans"/>
                <a:cs typeface="Plus Jakarta Sans"/>
                <a:sym typeface="Plus Jakarta Sans"/>
              </a:rPr>
              <a:t>Smoking Cessation</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3" name="Shape 983"/>
        <p:cNvGrpSpPr/>
        <p:nvPr/>
      </p:nvGrpSpPr>
      <p:grpSpPr>
        <a:xfrm>
          <a:off x="0" y="0"/>
          <a:ext cx="0" cy="0"/>
          <a:chOff x="0" y="0"/>
          <a:chExt cx="0" cy="0"/>
        </a:xfrm>
      </p:grpSpPr>
      <p:sp>
        <p:nvSpPr>
          <p:cNvPr id="984" name="Google Shape;984;p98"/>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985" name="Google Shape;985;p98"/>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986" name="Google Shape;986;p98"/>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987" name="Google Shape;987;p98"/>
          <p:cNvSpPr txBox="1"/>
          <p:nvPr/>
        </p:nvSpPr>
        <p:spPr>
          <a:xfrm>
            <a:off x="8315547" y="1690325"/>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988" name="Google Shape;988;p98"/>
          <p:cNvGrpSpPr/>
          <p:nvPr/>
        </p:nvGrpSpPr>
        <p:grpSpPr>
          <a:xfrm>
            <a:off x="9827386" y="1055500"/>
            <a:ext cx="612622" cy="612000"/>
            <a:chOff x="10134200" y="974025"/>
            <a:chExt cx="681600" cy="612000"/>
          </a:xfrm>
        </p:grpSpPr>
        <p:sp>
          <p:nvSpPr>
            <p:cNvPr id="989" name="Google Shape;989;p98"/>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90" name="Google Shape;990;p98"/>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991" name="Google Shape;991;p98"/>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pic>
        <p:nvPicPr>
          <p:cNvPr id="992" name="Google Shape;992;p98"/>
          <p:cNvPicPr preferRelativeResize="0"/>
          <p:nvPr/>
        </p:nvPicPr>
        <p:blipFill>
          <a:blip r:embed="rId8">
            <a:alphaModFix/>
          </a:blip>
          <a:stretch>
            <a:fillRect/>
          </a:stretch>
        </p:blipFill>
        <p:spPr>
          <a:xfrm>
            <a:off x="733900" y="2246688"/>
            <a:ext cx="6711200" cy="3266212"/>
          </a:xfrm>
          <a:prstGeom prst="rect">
            <a:avLst/>
          </a:prstGeom>
          <a:noFill/>
          <a:ln>
            <a:noFill/>
          </a:ln>
          <a:effectLst>
            <a:outerShdw blurRad="57150" rotWithShape="0" algn="bl" dir="5400000" dist="38100">
              <a:srgbClr val="000000">
                <a:alpha val="50000"/>
              </a:srgbClr>
            </a:outerShdw>
          </a:effectLst>
        </p:spPr>
      </p:pic>
      <p:sp>
        <p:nvSpPr>
          <p:cNvPr id="993" name="Google Shape;993;p98"/>
          <p:cNvSpPr/>
          <p:nvPr/>
        </p:nvSpPr>
        <p:spPr>
          <a:xfrm>
            <a:off x="46545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994" name="Google Shape;994;p98"/>
          <p:cNvGraphicFramePr/>
          <p:nvPr/>
        </p:nvGraphicFramePr>
        <p:xfrm>
          <a:off x="7610400" y="3240150"/>
          <a:ext cx="3000000" cy="3000000"/>
        </p:xfrm>
        <a:graphic>
          <a:graphicData uri="http://schemas.openxmlformats.org/drawingml/2006/table">
            <a:tbl>
              <a:tblPr>
                <a:noFill/>
                <a:tableStyleId>{13409273-9B30-438F-9EBF-CEB6CE7423F7}</a:tableStyleId>
              </a:tblPr>
              <a:tblGrid>
                <a:gridCol w="2246925"/>
                <a:gridCol w="2246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2991675">
                <a:tc>
                  <a:txBody>
                    <a:bodyPr/>
                    <a:lstStyle/>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Alzheimer’s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Breast Cancer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Breast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Cancer Prevention</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Caregiving</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Children’s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COPD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Diabetes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Family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Holidays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Kidneys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Pregnancy &amp; Newborn Care</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Resolutions</a:t>
                      </a:r>
                      <a:endParaRPr sz="1100">
                        <a:solidFill>
                          <a:schemeClr val="dk1"/>
                        </a:solidFill>
                        <a:latin typeface="Plus Jakarta Sans"/>
                        <a:ea typeface="Plus Jakarta Sans"/>
                        <a:cs typeface="Plus Jakarta Sans"/>
                        <a:sym typeface="Plus Jakarta Sans"/>
                      </a:endParaRPr>
                    </a:p>
                    <a:p>
                      <a:pPr indent="0" lvl="0" marL="457200" marR="0" rtl="0" algn="l">
                        <a:lnSpc>
                          <a:spcPct val="100000"/>
                        </a:lnSpc>
                        <a:spcBef>
                          <a:spcPts val="0"/>
                        </a:spcBef>
                        <a:spcAft>
                          <a:spcPts val="0"/>
                        </a:spcAft>
                        <a:buNone/>
                      </a:pPr>
                      <a:r>
                        <a:t/>
                      </a:r>
                      <a:endParaRPr sz="11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Skin &amp; Sun Safety</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Heart Health </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Immunizations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Liver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Living with HIV</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Men’s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Mental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Orthopedic Health </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Preventive Care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Prostate Cancer</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Sexual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Stroke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Symptom Checker</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Women’s Health</a:t>
                      </a:r>
                      <a:endParaRPr sz="11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pic>
        <p:nvPicPr>
          <p:cNvPr id="777" name="Google Shape;777;p82"/>
          <p:cNvPicPr preferRelativeResize="0"/>
          <p:nvPr>
            <p:ph idx="2" type="pic"/>
          </p:nvPr>
        </p:nvPicPr>
        <p:blipFill rotWithShape="1">
          <a:blip r:embed="rId3">
            <a:alphaModFix/>
          </a:blip>
          <a:srcRect b="298" l="0" r="0" t="298"/>
          <a:stretch/>
        </p:blipFill>
        <p:spPr>
          <a:xfrm>
            <a:off x="8095047" y="1257696"/>
            <a:ext cx="2124300" cy="4571400"/>
          </a:xfrm>
          <a:prstGeom prst="roundRect">
            <a:avLst>
              <a:gd fmla="val 16667" name="adj"/>
            </a:avLst>
          </a:prstGeom>
        </p:spPr>
      </p:pic>
      <p:sp>
        <p:nvSpPr>
          <p:cNvPr id="778" name="Google Shape;778;p82"/>
          <p:cNvSpPr txBox="1"/>
          <p:nvPr>
            <p:ph idx="3" type="body"/>
          </p:nvPr>
        </p:nvSpPr>
        <p:spPr>
          <a:xfrm>
            <a:off x="533400" y="2687500"/>
            <a:ext cx="5757000" cy="3401700"/>
          </a:xfrm>
          <a:prstGeom prst="rect">
            <a:avLst/>
          </a:prstGeom>
        </p:spPr>
        <p:txBody>
          <a:bodyPr anchorCtr="0" anchor="t" bIns="45700" lIns="0" spcFirstLastPara="1" rIns="91425" wrap="square" tIns="45700">
            <a:normAutofit lnSpcReduction="20000"/>
          </a:bodyPr>
          <a:lstStyle/>
          <a:p>
            <a:pPr indent="0" lvl="0" marL="0" rtl="0" algn="l">
              <a:lnSpc>
                <a:spcPct val="150000"/>
              </a:lnSpc>
              <a:spcBef>
                <a:spcPts val="0"/>
              </a:spcBef>
              <a:spcAft>
                <a:spcPts val="0"/>
              </a:spcAft>
              <a:buNone/>
            </a:pPr>
            <a:r>
              <a:rPr lang="en-US" sz="1600"/>
              <a:t>T</a:t>
            </a:r>
            <a:r>
              <a:rPr lang="en-US" sz="1600"/>
              <a:t>his Toolkit includes:</a:t>
            </a:r>
            <a:endParaRPr sz="1600"/>
          </a:p>
          <a:p>
            <a:pPr indent="-336550" lvl="0" marL="457200" rtl="0" algn="l">
              <a:lnSpc>
                <a:spcPct val="115000"/>
              </a:lnSpc>
              <a:spcBef>
                <a:spcPts val="0"/>
              </a:spcBef>
              <a:spcAft>
                <a:spcPts val="0"/>
              </a:spcAft>
              <a:buClr>
                <a:schemeClr val="accent1"/>
              </a:buClr>
              <a:buSzPts val="1700"/>
              <a:buChar char="•"/>
            </a:pPr>
            <a:r>
              <a:rPr lang="en-US" sz="1600"/>
              <a:t>Social media posts that are ready for your campaign</a:t>
            </a:r>
            <a:endParaRPr sz="1600"/>
          </a:p>
          <a:p>
            <a:pPr indent="-336550" lvl="0" marL="457200" rtl="0" algn="l">
              <a:lnSpc>
                <a:spcPct val="115000"/>
              </a:lnSpc>
              <a:spcBef>
                <a:spcPts val="600"/>
              </a:spcBef>
              <a:spcAft>
                <a:spcPts val="0"/>
              </a:spcAft>
              <a:buClr>
                <a:schemeClr val="accent1"/>
              </a:buClr>
              <a:buSzPts val="1700"/>
              <a:buChar char="•"/>
            </a:pPr>
            <a:r>
              <a:rPr lang="en-US" sz="1600"/>
              <a:t>A customizable blog post</a:t>
            </a:r>
            <a:endParaRPr sz="1600"/>
          </a:p>
          <a:p>
            <a:pPr indent="-336550" lvl="0" marL="457200" rtl="0" algn="l">
              <a:lnSpc>
                <a:spcPct val="115000"/>
              </a:lnSpc>
              <a:spcBef>
                <a:spcPts val="600"/>
              </a:spcBef>
              <a:spcAft>
                <a:spcPts val="0"/>
              </a:spcAft>
              <a:buClr>
                <a:schemeClr val="accent1"/>
              </a:buClr>
              <a:buSzPts val="1700"/>
              <a:buChar char="•"/>
            </a:pPr>
            <a:r>
              <a:rPr lang="en-US" sz="1600"/>
              <a:t>Infographics that build understanding using engaging and entertaining visuals </a:t>
            </a:r>
            <a:endParaRPr sz="1600"/>
          </a:p>
          <a:p>
            <a:pPr indent="-336550" lvl="0" marL="457200" rtl="0" algn="l">
              <a:lnSpc>
                <a:spcPct val="115000"/>
              </a:lnSpc>
              <a:spcBef>
                <a:spcPts val="600"/>
              </a:spcBef>
              <a:spcAft>
                <a:spcPts val="0"/>
              </a:spcAft>
              <a:buClr>
                <a:schemeClr val="accent1"/>
              </a:buClr>
              <a:buSzPts val="1700"/>
              <a:buChar char="•"/>
            </a:pPr>
            <a:r>
              <a:rPr lang="en-US" sz="1600"/>
              <a:t>Highlighted Consumer Health Library articles, quizzes, risk assessments, and other resources to engage and nurture people as they explore topics that are important to their health</a:t>
            </a:r>
            <a:endParaRPr sz="1600"/>
          </a:p>
          <a:p>
            <a:pPr indent="-336550" lvl="0" marL="457200" rtl="0" algn="l">
              <a:lnSpc>
                <a:spcPct val="115000"/>
              </a:lnSpc>
              <a:spcBef>
                <a:spcPts val="600"/>
              </a:spcBef>
              <a:spcAft>
                <a:spcPts val="0"/>
              </a:spcAft>
              <a:buClr>
                <a:schemeClr val="accent1"/>
              </a:buClr>
              <a:buSzPts val="1700"/>
              <a:buChar char="•"/>
            </a:pPr>
            <a:r>
              <a:rPr lang="en-US" sz="1600"/>
              <a:t>Links to Spanish language resources</a:t>
            </a:r>
            <a:endParaRPr sz="1600"/>
          </a:p>
          <a:p>
            <a:pPr indent="-336550" lvl="0" marL="457200" rtl="0" algn="l">
              <a:lnSpc>
                <a:spcPct val="115000"/>
              </a:lnSpc>
              <a:spcBef>
                <a:spcPts val="600"/>
              </a:spcBef>
              <a:spcAft>
                <a:spcPts val="600"/>
              </a:spcAft>
              <a:buClr>
                <a:schemeClr val="accent1"/>
              </a:buClr>
              <a:buSzPts val="1700"/>
              <a:buChar char="•"/>
            </a:pPr>
            <a:r>
              <a:rPr lang="en-US" sz="1600"/>
              <a:t>A  Toolkit calendar</a:t>
            </a:r>
            <a:endParaRPr b="1">
              <a:latin typeface="Plus Jakarta Sans"/>
              <a:ea typeface="Plus Jakarta Sans"/>
              <a:cs typeface="Plus Jakarta Sans"/>
              <a:sym typeface="Plus Jakarta Sans"/>
            </a:endParaRPr>
          </a:p>
        </p:txBody>
      </p:sp>
      <p:sp>
        <p:nvSpPr>
          <p:cNvPr id="779" name="Google Shape;779;p82"/>
          <p:cNvSpPr txBox="1"/>
          <p:nvPr>
            <p:ph idx="3" type="body"/>
          </p:nvPr>
        </p:nvSpPr>
        <p:spPr>
          <a:xfrm>
            <a:off x="533400" y="1723363"/>
            <a:ext cx="6615900" cy="861000"/>
          </a:xfrm>
          <a:prstGeom prst="rect">
            <a:avLst/>
          </a:prstGeom>
        </p:spPr>
        <p:txBody>
          <a:bodyPr anchorCtr="0" anchor="t" bIns="45700" lIns="0" spcFirstLastPara="1" rIns="91425" wrap="square" tIns="45700">
            <a:normAutofit/>
          </a:bodyPr>
          <a:lstStyle/>
          <a:p>
            <a:pPr indent="0" lvl="0" marL="0" rtl="0" algn="l">
              <a:lnSpc>
                <a:spcPct val="115000"/>
              </a:lnSpc>
              <a:spcBef>
                <a:spcPts val="0"/>
              </a:spcBef>
              <a:spcAft>
                <a:spcPts val="0"/>
              </a:spcAft>
              <a:buNone/>
            </a:pPr>
            <a:r>
              <a:rPr lang="en-US" sz="1600"/>
              <a:t>We provide a rich set of resources to educate about all aspects of HIV/AIDS.</a:t>
            </a:r>
            <a:endParaRPr sz="1400">
              <a:latin typeface="Plus Jakarta Sans"/>
              <a:ea typeface="Plus Jakarta Sans"/>
              <a:cs typeface="Plus Jakarta Sans"/>
              <a:sym typeface="Plus Jakarta Sans"/>
            </a:endParaRPr>
          </a:p>
        </p:txBody>
      </p:sp>
      <p:sp>
        <p:nvSpPr>
          <p:cNvPr id="780" name="Google Shape;780;p82"/>
          <p:cNvSpPr txBox="1"/>
          <p:nvPr>
            <p:ph type="title"/>
          </p:nvPr>
        </p:nvSpPr>
        <p:spPr>
          <a:xfrm>
            <a:off x="533400" y="294525"/>
            <a:ext cx="106797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Marketing Toolkit overview</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83"/>
          <p:cNvSpPr txBox="1"/>
          <p:nvPr>
            <p:ph type="title"/>
          </p:nvPr>
        </p:nvSpPr>
        <p:spPr>
          <a:xfrm>
            <a:off x="740664" y="6592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An analysis</a:t>
            </a:r>
            <a:r>
              <a:rPr lang="en-US"/>
              <a:t>-d</a:t>
            </a:r>
            <a:r>
              <a:rPr lang="en-US"/>
              <a:t>riven Marketing Toolkit</a:t>
            </a:r>
            <a:endParaRPr/>
          </a:p>
        </p:txBody>
      </p:sp>
      <p:sp>
        <p:nvSpPr>
          <p:cNvPr id="787" name="Google Shape;787;p83"/>
          <p:cNvSpPr txBox="1"/>
          <p:nvPr>
            <p:ph idx="1" type="body"/>
          </p:nvPr>
        </p:nvSpPr>
        <p:spPr>
          <a:xfrm>
            <a:off x="1141422"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Search strategy</a:t>
            </a:r>
            <a:endParaRPr/>
          </a:p>
        </p:txBody>
      </p:sp>
      <p:sp>
        <p:nvSpPr>
          <p:cNvPr id="788" name="Google Shape;788;p83"/>
          <p:cNvSpPr txBox="1"/>
          <p:nvPr>
            <p:ph idx="5" type="body"/>
          </p:nvPr>
        </p:nvSpPr>
        <p:spPr>
          <a:xfrm>
            <a:off x="730675"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search strategist identified the most-searched HIV/AIDS-related keywords and topics. We then reviewed selected hospital sites and identified opportunities for meeting consumers’ search intent. </a:t>
            </a:r>
            <a:endParaRPr sz="1300"/>
          </a:p>
          <a:p>
            <a:pPr indent="0" lvl="0" marL="0" rtl="0" algn="ctr">
              <a:spcBef>
                <a:spcPts val="0"/>
              </a:spcBef>
              <a:spcAft>
                <a:spcPts val="0"/>
              </a:spcAft>
              <a:buNone/>
            </a:pPr>
            <a:r>
              <a:t/>
            </a:r>
            <a:endParaRPr sz="1300"/>
          </a:p>
        </p:txBody>
      </p:sp>
      <p:sp>
        <p:nvSpPr>
          <p:cNvPr id="789" name="Google Shape;789;p83"/>
          <p:cNvSpPr txBox="1"/>
          <p:nvPr>
            <p:ph idx="2" type="body"/>
          </p:nvPr>
        </p:nvSpPr>
        <p:spPr>
          <a:xfrm>
            <a:off x="4896775" y="2378932"/>
            <a:ext cx="22965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Editorial expertise</a:t>
            </a:r>
            <a:endParaRPr/>
          </a:p>
        </p:txBody>
      </p:sp>
      <p:sp>
        <p:nvSpPr>
          <p:cNvPr id="790" name="Google Shape;790;p83"/>
          <p:cNvSpPr txBox="1"/>
          <p:nvPr>
            <p:ph idx="3" type="body"/>
          </p:nvPr>
        </p:nvSpPr>
        <p:spPr>
          <a:xfrm>
            <a:off x="8552024" y="2378925"/>
            <a:ext cx="2891100" cy="338700"/>
          </a:xfrm>
          <a:prstGeom prst="rect">
            <a:avLst/>
          </a:prstGeom>
        </p:spPr>
        <p:txBody>
          <a:bodyPr anchorCtr="0" anchor="t" bIns="45700" lIns="0" spcFirstLastPara="1" rIns="91425" wrap="square" tIns="45700">
            <a:spAutoFit/>
          </a:bodyPr>
          <a:lstStyle/>
          <a:p>
            <a:pPr indent="0" lvl="0" marL="0" rtl="0" algn="ctr">
              <a:spcBef>
                <a:spcPts val="0"/>
              </a:spcBef>
              <a:spcAft>
                <a:spcPts val="0"/>
              </a:spcAft>
              <a:buNone/>
            </a:pPr>
            <a:r>
              <a:rPr lang="en-US"/>
              <a:t>Best-in-class resources</a:t>
            </a:r>
            <a:endParaRPr/>
          </a:p>
        </p:txBody>
      </p:sp>
      <p:sp>
        <p:nvSpPr>
          <p:cNvPr id="791" name="Google Shape;791;p83"/>
          <p:cNvSpPr txBox="1"/>
          <p:nvPr>
            <p:ph idx="4" type="body"/>
          </p:nvPr>
        </p:nvSpPr>
        <p:spPr>
          <a:xfrm>
            <a:off x="730525" y="1472184"/>
            <a:ext cx="10629000" cy="646500"/>
          </a:xfrm>
          <a:prstGeom prst="rect">
            <a:avLst/>
          </a:prstGeom>
        </p:spPr>
        <p:txBody>
          <a:bodyPr anchorCtr="0" anchor="t" bIns="45700" lIns="0" spcFirstLastPara="1" rIns="91425" wrap="square" tIns="45700">
            <a:spAutoFit/>
          </a:bodyPr>
          <a:lstStyle/>
          <a:p>
            <a:pPr indent="0" lvl="0" marL="0" rtl="0" algn="l">
              <a:spcBef>
                <a:spcPts val="0"/>
              </a:spcBef>
              <a:spcAft>
                <a:spcPts val="0"/>
              </a:spcAft>
              <a:buNone/>
            </a:pPr>
            <a:r>
              <a:rPr lang="en-US"/>
              <a:t>This Living with HIV Toolkit leverages WebMD’s expertise to support your marketing needs. </a:t>
            </a:r>
            <a:endParaRPr/>
          </a:p>
          <a:p>
            <a:pPr indent="0" lvl="0" marL="0" rtl="0" algn="l">
              <a:spcBef>
                <a:spcPts val="0"/>
              </a:spcBef>
              <a:spcAft>
                <a:spcPts val="0"/>
              </a:spcAft>
              <a:buNone/>
            </a:pPr>
            <a:r>
              <a:rPr lang="en-US"/>
              <a:t>We use a 3-step process to build a Toolkit. This includes:</a:t>
            </a:r>
            <a:endParaRPr/>
          </a:p>
        </p:txBody>
      </p:sp>
      <p:sp>
        <p:nvSpPr>
          <p:cNvPr id="792" name="Google Shape;792;p83"/>
          <p:cNvSpPr txBox="1"/>
          <p:nvPr>
            <p:ph idx="6" type="body"/>
          </p:nvPr>
        </p:nvSpPr>
        <p:spPr>
          <a:xfrm>
            <a:off x="4486081" y="3472900"/>
            <a:ext cx="31179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Using our editorial team’s deep understanding of the clinical condition area, the patient journey, and our existing content, we identified Consumer Health Library resources and outreach opportunities. </a:t>
            </a:r>
            <a:endParaRPr sz="1300"/>
          </a:p>
          <a:p>
            <a:pPr indent="0" lvl="0" marL="0" rtl="0" algn="ctr">
              <a:spcBef>
                <a:spcPts val="0"/>
              </a:spcBef>
              <a:spcAft>
                <a:spcPts val="0"/>
              </a:spcAft>
              <a:buNone/>
            </a:pPr>
            <a:r>
              <a:t/>
            </a:r>
            <a:endParaRPr sz="1300"/>
          </a:p>
        </p:txBody>
      </p:sp>
      <p:sp>
        <p:nvSpPr>
          <p:cNvPr id="793" name="Google Shape;793;p83"/>
          <p:cNvSpPr txBox="1"/>
          <p:nvPr>
            <p:ph idx="7" type="body"/>
          </p:nvPr>
        </p:nvSpPr>
        <p:spPr>
          <a:xfrm>
            <a:off x="8399674" y="3472900"/>
            <a:ext cx="3195600" cy="1808700"/>
          </a:xfrm>
          <a:prstGeom prst="rect">
            <a:avLst/>
          </a:prstGeom>
        </p:spPr>
        <p:txBody>
          <a:bodyPr anchorCtr="0" anchor="t" bIns="45700" lIns="0" spcFirstLastPara="1" rIns="91425" wrap="square" tIns="45700">
            <a:normAutofit/>
          </a:bodyPr>
          <a:lstStyle/>
          <a:p>
            <a:pPr indent="0" lvl="0" marL="0" rtl="0" algn="ctr">
              <a:spcBef>
                <a:spcPts val="0"/>
              </a:spcBef>
              <a:spcAft>
                <a:spcPts val="0"/>
              </a:spcAft>
              <a:buNone/>
            </a:pPr>
            <a:r>
              <a:rPr lang="en-US" sz="1300"/>
              <a:t>Our design team developed the complementary content, infographics, and suggested imagery to jump-start your marketing campaigns.</a:t>
            </a:r>
            <a:endParaRPr sz="1300"/>
          </a:p>
          <a:p>
            <a:pPr indent="0" lvl="0" marL="0" rtl="0" algn="ctr">
              <a:spcBef>
                <a:spcPts val="0"/>
              </a:spcBef>
              <a:spcAft>
                <a:spcPts val="0"/>
              </a:spcAft>
              <a:buNone/>
            </a:pPr>
            <a:r>
              <a:t/>
            </a:r>
            <a:endParaRPr sz="1300"/>
          </a:p>
        </p:txBody>
      </p:sp>
      <p:sp>
        <p:nvSpPr>
          <p:cNvPr id="794" name="Google Shape;794;p83"/>
          <p:cNvSpPr txBox="1"/>
          <p:nvPr/>
        </p:nvSpPr>
        <p:spPr>
          <a:xfrm>
            <a:off x="2009975" y="5281600"/>
            <a:ext cx="7945800" cy="1048200"/>
          </a:xfrm>
          <a:prstGeom prst="rect">
            <a:avLst/>
          </a:prstGeom>
          <a:solidFill>
            <a:schemeClr val="lt2"/>
          </a:solidFill>
          <a:ln>
            <a:noFill/>
          </a:ln>
        </p:spPr>
        <p:txBody>
          <a:bodyPr anchorCtr="0" anchor="ctr" bIns="0" lIns="0" spcFirstLastPara="1" rIns="0" wrap="square" tIns="274300">
            <a:noAutofit/>
          </a:bodyPr>
          <a:lstStyle/>
          <a:p>
            <a:pPr indent="0" lvl="0" marL="0" marR="0" rtl="0" algn="ctr">
              <a:lnSpc>
                <a:spcPct val="115000"/>
              </a:lnSpc>
              <a:spcBef>
                <a:spcPts val="0"/>
              </a:spcBef>
              <a:spcAft>
                <a:spcPts val="1700"/>
              </a:spcAft>
              <a:buClr>
                <a:srgbClr val="000000"/>
              </a:buClr>
              <a:buSzPts val="1400"/>
              <a:buFont typeface="Arial"/>
              <a:buNone/>
            </a:pPr>
            <a:r>
              <a:rPr i="1" lang="en-US" sz="1500" u="none" cap="none" strike="noStrike">
                <a:solidFill>
                  <a:srgbClr val="4C4C4C"/>
                </a:solidFill>
                <a:latin typeface="Plus Jakarta Sans"/>
                <a:ea typeface="Plus Jakarta Sans"/>
                <a:cs typeface="Plus Jakarta Sans"/>
                <a:sym typeface="Plus Jakarta Sans"/>
              </a:rPr>
              <a:t>The result is a condition-specific </a:t>
            </a:r>
            <a:r>
              <a:rPr i="1" lang="en-US" sz="1500">
                <a:solidFill>
                  <a:srgbClr val="4C4C4C"/>
                </a:solidFill>
                <a:latin typeface="Plus Jakarta Sans"/>
                <a:ea typeface="Plus Jakarta Sans"/>
                <a:cs typeface="Plus Jakarta Sans"/>
                <a:sym typeface="Plus Jakarta Sans"/>
              </a:rPr>
              <a:t>T</a:t>
            </a:r>
            <a:r>
              <a:rPr i="1" lang="en-US" sz="1500" u="none" cap="none" strike="noStrike">
                <a:solidFill>
                  <a:srgbClr val="4C4C4C"/>
                </a:solidFill>
                <a:latin typeface="Plus Jakarta Sans"/>
                <a:ea typeface="Plus Jakarta Sans"/>
                <a:cs typeface="Plus Jakarta Sans"/>
                <a:sym typeface="Plus Jakarta Sans"/>
              </a:rPr>
              <a:t>oolkit that meets your consumers’ information needs and gives you customizable resources to support your marketing initiatives.</a:t>
            </a:r>
            <a:endParaRPr i="1" sz="1500" u="none" cap="none" strike="noStrike">
              <a:solidFill>
                <a:srgbClr val="000000"/>
              </a:solidFill>
              <a:latin typeface="Plus Jakarta Sans"/>
              <a:ea typeface="Plus Jakarta Sans"/>
              <a:cs typeface="Plus Jakarta Sans"/>
              <a:sym typeface="Plus Jakarta Sans"/>
            </a:endParaRPr>
          </a:p>
        </p:txBody>
      </p:sp>
      <p:pic>
        <p:nvPicPr>
          <p:cNvPr id="795" name="Google Shape;795;p83"/>
          <p:cNvPicPr preferRelativeResize="0"/>
          <p:nvPr/>
        </p:nvPicPr>
        <p:blipFill>
          <a:blip r:embed="rId3">
            <a:alphaModFix/>
          </a:blip>
          <a:stretch>
            <a:fillRect/>
          </a:stretch>
        </p:blipFill>
        <p:spPr>
          <a:xfrm>
            <a:off x="1954250" y="2780957"/>
            <a:ext cx="571500" cy="581025"/>
          </a:xfrm>
          <a:prstGeom prst="rect">
            <a:avLst/>
          </a:prstGeom>
          <a:noFill/>
          <a:ln>
            <a:noFill/>
          </a:ln>
        </p:spPr>
      </p:pic>
      <p:pic>
        <p:nvPicPr>
          <p:cNvPr id="796" name="Google Shape;796;p83"/>
          <p:cNvPicPr preferRelativeResize="0"/>
          <p:nvPr/>
        </p:nvPicPr>
        <p:blipFill rotWithShape="1">
          <a:blip r:embed="rId4">
            <a:alphaModFix/>
          </a:blip>
          <a:srcRect b="0" l="1625" r="1625" t="0"/>
          <a:stretch/>
        </p:blipFill>
        <p:spPr>
          <a:xfrm>
            <a:off x="5759275" y="2780957"/>
            <a:ext cx="571500" cy="581025"/>
          </a:xfrm>
          <a:prstGeom prst="rect">
            <a:avLst/>
          </a:prstGeom>
          <a:noFill/>
          <a:ln>
            <a:noFill/>
          </a:ln>
        </p:spPr>
      </p:pic>
      <p:pic>
        <p:nvPicPr>
          <p:cNvPr id="797" name="Google Shape;797;p83"/>
          <p:cNvPicPr preferRelativeResize="0"/>
          <p:nvPr/>
        </p:nvPicPr>
        <p:blipFill rotWithShape="1">
          <a:blip r:embed="rId5">
            <a:alphaModFix/>
          </a:blip>
          <a:srcRect b="0" l="0" r="0" t="0"/>
          <a:stretch/>
        </p:blipFill>
        <p:spPr>
          <a:xfrm>
            <a:off x="9696050" y="2780957"/>
            <a:ext cx="571500" cy="581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2" name="Shape 802"/>
        <p:cNvGrpSpPr/>
        <p:nvPr/>
      </p:nvGrpSpPr>
      <p:grpSpPr>
        <a:xfrm>
          <a:off x="0" y="0"/>
          <a:ext cx="0" cy="0"/>
          <a:chOff x="0" y="0"/>
          <a:chExt cx="0" cy="0"/>
        </a:xfrm>
      </p:grpSpPr>
      <p:sp>
        <p:nvSpPr>
          <p:cNvPr id="803" name="Google Shape;803;p84"/>
          <p:cNvSpPr txBox="1"/>
          <p:nvPr>
            <p:ph type="title"/>
          </p:nvPr>
        </p:nvSpPr>
        <p:spPr>
          <a:xfrm>
            <a:off x="740664" y="-315075"/>
            <a:ext cx="10617900" cy="13257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Where to find the Toolkit resources</a:t>
            </a:r>
            <a:endParaRPr/>
          </a:p>
        </p:txBody>
      </p:sp>
      <p:sp>
        <p:nvSpPr>
          <p:cNvPr id="804" name="Google Shape;804;p84"/>
          <p:cNvSpPr txBox="1"/>
          <p:nvPr/>
        </p:nvSpPr>
        <p:spPr>
          <a:xfrm>
            <a:off x="740675" y="1142138"/>
            <a:ext cx="7504800" cy="2310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1000"/>
              </a:spcAft>
              <a:buClr>
                <a:srgbClr val="000000"/>
              </a:buClr>
              <a:buSzPts val="1400"/>
              <a:buFont typeface="Arial"/>
              <a:buNone/>
            </a:pPr>
            <a:r>
              <a:rPr b="1" i="0" lang="en-US" sz="1500" u="none" cap="none" strike="noStrike">
                <a:solidFill>
                  <a:srgbClr val="4C4C4C"/>
                </a:solidFill>
                <a:latin typeface="Plus Jakarta Sans"/>
                <a:ea typeface="Plus Jakarta Sans"/>
                <a:cs typeface="Plus Jakarta Sans"/>
                <a:sym typeface="Plus Jakarta Sans"/>
              </a:rPr>
              <a:t>This Toolkit is on the </a:t>
            </a:r>
            <a:r>
              <a:rPr b="1" i="0" lang="en-US" sz="1500" u="sng" cap="none" strike="noStrike">
                <a:solidFill>
                  <a:schemeClr val="accent1"/>
                </a:solidFill>
                <a:latin typeface="Plus Jakarta Sans"/>
                <a:ea typeface="Plus Jakarta Sans"/>
                <a:cs typeface="Plus Jakarta Sans"/>
                <a:sym typeface="Plus Jakarta Sans"/>
                <a:hlinkClick r:id="rId3">
                  <a:extLst>
                    <a:ext uri="{A12FA001-AC4F-418D-AE19-62706E023703}">
                      <ahyp:hlinkClr val="tx"/>
                    </a:ext>
                  </a:extLst>
                </a:hlinkClick>
              </a:rPr>
              <a:t>Client Support </a:t>
            </a:r>
            <a:r>
              <a:rPr b="1" lang="en-US" sz="1500" u="sng">
                <a:solidFill>
                  <a:schemeClr val="accent1"/>
                </a:solidFill>
                <a:latin typeface="Plus Jakarta Sans"/>
                <a:ea typeface="Plus Jakarta Sans"/>
                <a:cs typeface="Plus Jakarta Sans"/>
                <a:sym typeface="Plus Jakarta Sans"/>
                <a:hlinkClick r:id="rId4">
                  <a:extLst>
                    <a:ext uri="{A12FA001-AC4F-418D-AE19-62706E023703}">
                      <ahyp:hlinkClr val="tx"/>
                    </a:ext>
                  </a:extLst>
                </a:hlinkClick>
              </a:rPr>
              <a:t>S</a:t>
            </a:r>
            <a:r>
              <a:rPr b="1" i="0" lang="en-US" sz="1500" u="sng" cap="none" strike="noStrike">
                <a:solidFill>
                  <a:schemeClr val="accent1"/>
                </a:solidFill>
                <a:latin typeface="Plus Jakarta Sans"/>
                <a:ea typeface="Plus Jakarta Sans"/>
                <a:cs typeface="Plus Jakarta Sans"/>
                <a:sym typeface="Plus Jakarta Sans"/>
                <a:hlinkClick r:id="rId5">
                  <a:extLst>
                    <a:ext uri="{A12FA001-AC4F-418D-AE19-62706E023703}">
                      <ahyp:hlinkClr val="tx"/>
                    </a:ext>
                  </a:extLst>
                </a:hlinkClick>
              </a:rPr>
              <a:t>ite</a:t>
            </a:r>
            <a:r>
              <a:rPr b="1" i="0" lang="en-US" sz="1500" u="none" cap="none" strike="noStrike">
                <a:solidFill>
                  <a:srgbClr val="4C4C4C"/>
                </a:solidFill>
                <a:latin typeface="Plus Jakarta Sans"/>
                <a:ea typeface="Plus Jakarta Sans"/>
                <a:cs typeface="Plus Jakarta Sans"/>
                <a:sym typeface="Plus Jakarta Sans"/>
              </a:rPr>
              <a:t>.</a:t>
            </a:r>
            <a:endParaRPr b="1" i="0" sz="1500" u="none" cap="none" strike="noStrike">
              <a:solidFill>
                <a:srgbClr val="4C4C4C"/>
              </a:solidFill>
              <a:latin typeface="Plus Jakarta Sans"/>
              <a:ea typeface="Plus Jakarta Sans"/>
              <a:cs typeface="Plus Jakarta Sans"/>
              <a:sym typeface="Plus Jakarta Sans"/>
            </a:endParaRPr>
          </a:p>
        </p:txBody>
      </p:sp>
      <p:sp>
        <p:nvSpPr>
          <p:cNvPr id="805" name="Google Shape;805;p84"/>
          <p:cNvSpPr txBox="1"/>
          <p:nvPr/>
        </p:nvSpPr>
        <p:spPr>
          <a:xfrm>
            <a:off x="740675" y="1453700"/>
            <a:ext cx="8233500" cy="49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1000"/>
              </a:spcBef>
              <a:spcAft>
                <a:spcPts val="0"/>
              </a:spcAft>
              <a:buClr>
                <a:srgbClr val="000000"/>
              </a:buClr>
              <a:buSzPts val="1100"/>
              <a:buFont typeface="Arial"/>
              <a:buNone/>
            </a:pPr>
            <a:r>
              <a:rPr lang="en-US" sz="1500">
                <a:solidFill>
                  <a:srgbClr val="4C4C4C"/>
                </a:solidFill>
                <a:latin typeface="Plus Jakarta Sans"/>
                <a:ea typeface="Plus Jakarta Sans"/>
                <a:cs typeface="Plus Jakarta Sans"/>
                <a:sym typeface="Plus Jakarta Sans"/>
              </a:rPr>
              <a:t>Once you log in, l</a:t>
            </a:r>
            <a:r>
              <a:rPr i="0" lang="en-US" sz="1500" u="none" cap="none" strike="noStrike">
                <a:solidFill>
                  <a:srgbClr val="4C4C4C"/>
                </a:solidFill>
                <a:latin typeface="Plus Jakarta Sans"/>
                <a:ea typeface="Plus Jakarta Sans"/>
                <a:cs typeface="Plus Jakarta Sans"/>
                <a:sym typeface="Plus Jakarta Sans"/>
              </a:rPr>
              <a:t>ook for the Toolkit and Media resources under the </a:t>
            </a:r>
            <a:r>
              <a:rPr b="1" i="0" lang="en-US" sz="1500" u="none" cap="none" strike="noStrike">
                <a:solidFill>
                  <a:srgbClr val="4C4C4C"/>
                </a:solidFill>
                <a:latin typeface="Plus Jakarta Sans"/>
                <a:ea typeface="Plus Jakarta Sans"/>
                <a:cs typeface="Plus Jakarta Sans"/>
                <a:sym typeface="Plus Jakarta Sans"/>
              </a:rPr>
              <a:t>Marketing Toolkit </a:t>
            </a:r>
            <a:r>
              <a:rPr lang="en-US" sz="1500">
                <a:solidFill>
                  <a:srgbClr val="4C4C4C"/>
                </a:solidFill>
                <a:latin typeface="Plus Jakarta Sans"/>
                <a:ea typeface="Plus Jakarta Sans"/>
                <a:cs typeface="Plus Jakarta Sans"/>
                <a:sym typeface="Plus Jakarta Sans"/>
              </a:rPr>
              <a:t>information</a:t>
            </a:r>
            <a:r>
              <a:rPr i="0" lang="en-US" sz="1500" u="none" cap="none" strike="noStrike">
                <a:solidFill>
                  <a:srgbClr val="4C4C4C"/>
                </a:solidFill>
                <a:latin typeface="Plus Jakarta Sans"/>
                <a:ea typeface="Plus Jakarta Sans"/>
                <a:cs typeface="Plus Jakarta Sans"/>
                <a:sym typeface="Plus Jakarta Sans"/>
              </a:rPr>
              <a:t>.</a:t>
            </a:r>
            <a:endParaRPr i="0" sz="1500" u="none" cap="none" strike="noStrike">
              <a:solidFill>
                <a:srgbClr val="4C4C4C"/>
              </a:solidFill>
              <a:latin typeface="Plus Jakarta Sans"/>
              <a:ea typeface="Plus Jakarta Sans"/>
              <a:cs typeface="Plus Jakarta Sans"/>
              <a:sym typeface="Plus Jakarta Sans"/>
            </a:endParaRPr>
          </a:p>
        </p:txBody>
      </p:sp>
      <p:sp>
        <p:nvSpPr>
          <p:cNvPr id="806" name="Google Shape;806;p84"/>
          <p:cNvSpPr txBox="1"/>
          <p:nvPr/>
        </p:nvSpPr>
        <p:spPr>
          <a:xfrm>
            <a:off x="8315547" y="1524500"/>
            <a:ext cx="3636300" cy="1627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500"/>
              <a:buFont typeface="Arial"/>
              <a:buNone/>
            </a:pPr>
            <a:r>
              <a:rPr b="1" lang="en-US" sz="1500">
                <a:solidFill>
                  <a:schemeClr val="accent1"/>
                </a:solidFill>
                <a:latin typeface="Plus Jakarta Sans"/>
                <a:ea typeface="Plus Jakarta Sans"/>
                <a:cs typeface="Plus Jakarta Sans"/>
                <a:sym typeface="Plus Jakarta Sans"/>
              </a:rPr>
              <a:t>Easy access</a:t>
            </a:r>
            <a:endParaRPr b="1" sz="1500">
              <a:solidFill>
                <a:schemeClr val="accent1"/>
              </a:solidFill>
              <a:latin typeface="Plus Jakarta Sans"/>
              <a:ea typeface="Plus Jakarta Sans"/>
              <a:cs typeface="Plus Jakarta Sans"/>
              <a:sym typeface="Plus Jakarta Sans"/>
            </a:endParaRPr>
          </a:p>
          <a:p>
            <a:pPr indent="0" lvl="0" marL="0" rtl="0" algn="ctr">
              <a:spcBef>
                <a:spcPts val="500"/>
              </a:spcBef>
              <a:spcAft>
                <a:spcPts val="0"/>
              </a:spcAft>
              <a:buClr>
                <a:srgbClr val="000000"/>
              </a:buClr>
              <a:buSzPts val="1600"/>
              <a:buFont typeface="Arial"/>
              <a:buNone/>
            </a:pPr>
            <a:r>
              <a:rPr b="1" i="1" lang="en-US" sz="1300">
                <a:solidFill>
                  <a:schemeClr val="accent3"/>
                </a:solidFill>
                <a:latin typeface="Plus Jakarta Sans"/>
                <a:ea typeface="Plus Jakarta Sans"/>
                <a:cs typeface="Plus Jakarta Sans"/>
                <a:sym typeface="Plus Jakarta Sans"/>
              </a:rPr>
              <a:t>Contact the Help Desk to add your team members to the </a:t>
            </a:r>
            <a:r>
              <a:rPr b="1" i="1" lang="en-US" sz="1300" u="sng">
                <a:solidFill>
                  <a:schemeClr val="accent1"/>
                </a:solidFill>
                <a:latin typeface="Plus Jakarta Sans"/>
                <a:ea typeface="Plus Jakarta Sans"/>
                <a:cs typeface="Plus Jakarta Sans"/>
                <a:sym typeface="Plus Jakarta Sans"/>
                <a:hlinkClick r:id="rId6">
                  <a:extLst>
                    <a:ext uri="{A12FA001-AC4F-418D-AE19-62706E023703}">
                      <ahyp:hlinkClr val="tx"/>
                    </a:ext>
                  </a:extLst>
                </a:hlinkClick>
              </a:rPr>
              <a:t>Client Support Site</a:t>
            </a:r>
            <a:r>
              <a:rPr b="1" i="1" lang="en-US" sz="1300">
                <a:solidFill>
                  <a:schemeClr val="accent3"/>
                </a:solidFill>
                <a:latin typeface="Plus Jakarta Sans"/>
                <a:ea typeface="Plus Jakarta Sans"/>
                <a:cs typeface="Plus Jakarta Sans"/>
                <a:sym typeface="Plus Jakarta Sans"/>
              </a:rPr>
              <a:t>.</a:t>
            </a:r>
            <a:endParaRPr b="1" i="1" sz="1300">
              <a:solidFill>
                <a:schemeClr val="accent1"/>
              </a:solidFill>
              <a:latin typeface="Plus Jakarta Sans"/>
              <a:ea typeface="Plus Jakarta Sans"/>
              <a:cs typeface="Plus Jakarta Sans"/>
              <a:sym typeface="Plus Jakarta Sans"/>
            </a:endParaRPr>
          </a:p>
          <a:p>
            <a:pPr indent="0" lvl="0" marL="0" rtl="0" algn="ctr">
              <a:lnSpc>
                <a:spcPct val="115000"/>
              </a:lnSpc>
              <a:spcBef>
                <a:spcPts val="1000"/>
              </a:spcBef>
              <a:spcAft>
                <a:spcPts val="0"/>
              </a:spcAft>
              <a:buClr>
                <a:srgbClr val="000000"/>
              </a:buClr>
              <a:buSzPts val="1600"/>
              <a:buFont typeface="Arial"/>
              <a:buNone/>
            </a:pPr>
            <a:r>
              <a:rPr b="1" lang="en-US" sz="1500">
                <a:solidFill>
                  <a:schemeClr val="accent3"/>
                </a:solidFill>
                <a:latin typeface="Plus Jakarta Sans"/>
                <a:ea typeface="Plus Jakarta Sans"/>
                <a:cs typeface="Plus Jakarta Sans"/>
                <a:sym typeface="Plus Jakarta Sans"/>
              </a:rPr>
              <a:t>Contact information</a:t>
            </a:r>
            <a:endParaRPr b="1" sz="15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877-932-6391</a:t>
            </a:r>
            <a:endParaRPr b="1" i="1" sz="1300">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600"/>
              <a:buFont typeface="Arial"/>
              <a:buNone/>
            </a:pPr>
            <a:r>
              <a:rPr lang="en-US" sz="1150">
                <a:solidFill>
                  <a:schemeClr val="accent3"/>
                </a:solidFill>
                <a:latin typeface="Plus Jakarta Sans"/>
                <a:ea typeface="Plus Jakarta Sans"/>
                <a:cs typeface="Plus Jakarta Sans"/>
                <a:sym typeface="Plus Jakarta Sans"/>
              </a:rPr>
              <a:t>help@krames.com</a:t>
            </a:r>
            <a:endParaRPr b="1" sz="1500">
              <a:solidFill>
                <a:schemeClr val="accent1"/>
              </a:solidFill>
              <a:latin typeface="Plus Jakarta Sans"/>
              <a:ea typeface="Plus Jakarta Sans"/>
              <a:cs typeface="Plus Jakarta Sans"/>
              <a:sym typeface="Plus Jakarta Sans"/>
            </a:endParaRPr>
          </a:p>
        </p:txBody>
      </p:sp>
      <p:grpSp>
        <p:nvGrpSpPr>
          <p:cNvPr id="807" name="Google Shape;807;p84"/>
          <p:cNvGrpSpPr/>
          <p:nvPr/>
        </p:nvGrpSpPr>
        <p:grpSpPr>
          <a:xfrm>
            <a:off x="9827386" y="889675"/>
            <a:ext cx="612622" cy="612000"/>
            <a:chOff x="10134200" y="974025"/>
            <a:chExt cx="681600" cy="612000"/>
          </a:xfrm>
        </p:grpSpPr>
        <p:sp>
          <p:nvSpPr>
            <p:cNvPr id="808" name="Google Shape;808;p84"/>
            <p:cNvSpPr/>
            <p:nvPr/>
          </p:nvSpPr>
          <p:spPr>
            <a:xfrm>
              <a:off x="10134200" y="974025"/>
              <a:ext cx="681600" cy="612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09" name="Google Shape;809;p84"/>
            <p:cNvPicPr preferRelativeResize="0"/>
            <p:nvPr/>
          </p:nvPicPr>
          <p:blipFill>
            <a:blip r:embed="rId7">
              <a:alphaModFix/>
            </a:blip>
            <a:stretch>
              <a:fillRect/>
            </a:stretch>
          </p:blipFill>
          <p:spPr>
            <a:xfrm>
              <a:off x="10259988" y="1083754"/>
              <a:ext cx="430025" cy="392531"/>
            </a:xfrm>
            <a:prstGeom prst="rect">
              <a:avLst/>
            </a:prstGeom>
            <a:noFill/>
            <a:ln>
              <a:noFill/>
            </a:ln>
          </p:spPr>
        </p:pic>
      </p:grpSp>
      <p:sp>
        <p:nvSpPr>
          <p:cNvPr id="810" name="Google Shape;810;p84"/>
          <p:cNvSpPr txBox="1"/>
          <p:nvPr/>
        </p:nvSpPr>
        <p:spPr>
          <a:xfrm>
            <a:off x="862025" y="5809400"/>
            <a:ext cx="6292800" cy="215400"/>
          </a:xfrm>
          <a:prstGeom prst="rect">
            <a:avLst/>
          </a:prstGeom>
          <a:noFill/>
          <a:ln>
            <a:noFill/>
          </a:ln>
        </p:spPr>
        <p:txBody>
          <a:bodyPr anchorCtr="0" anchor="t" bIns="0" lIns="0" spcFirstLastPara="1" rIns="0" wrap="square" tIns="0">
            <a:spAutoFit/>
          </a:bodyPr>
          <a:lstStyle/>
          <a:p>
            <a:pPr indent="0" lvl="0" marL="0" rtl="0" algn="ctr">
              <a:lnSpc>
                <a:spcPct val="115000"/>
              </a:lnSpc>
              <a:spcBef>
                <a:spcPts val="1000"/>
              </a:spcBef>
              <a:spcAft>
                <a:spcPts val="0"/>
              </a:spcAft>
              <a:buNone/>
            </a:pPr>
            <a:r>
              <a:rPr b="1" lang="en-US">
                <a:solidFill>
                  <a:srgbClr val="4C4C4C"/>
                </a:solidFill>
                <a:latin typeface="Plus Jakarta Sans"/>
                <a:ea typeface="Plus Jakarta Sans"/>
                <a:cs typeface="Plus Jakarta Sans"/>
                <a:sym typeface="Plus Jakarta Sans"/>
              </a:rPr>
              <a:t>Use the Toolkits to meet your marketing needs throughout the year. </a:t>
            </a:r>
            <a:endParaRPr b="1">
              <a:solidFill>
                <a:srgbClr val="4C4C4C"/>
              </a:solidFill>
              <a:latin typeface="Plus Jakarta Sans"/>
              <a:ea typeface="Plus Jakarta Sans"/>
              <a:cs typeface="Plus Jakarta Sans"/>
              <a:sym typeface="Plus Jakarta Sans"/>
            </a:endParaRPr>
          </a:p>
        </p:txBody>
      </p:sp>
      <p:graphicFrame>
        <p:nvGraphicFramePr>
          <p:cNvPr id="811" name="Google Shape;811;p84"/>
          <p:cNvGraphicFramePr/>
          <p:nvPr/>
        </p:nvGraphicFramePr>
        <p:xfrm>
          <a:off x="7610400" y="3142450"/>
          <a:ext cx="3000000" cy="3000000"/>
        </p:xfrm>
        <a:graphic>
          <a:graphicData uri="http://schemas.openxmlformats.org/drawingml/2006/table">
            <a:tbl>
              <a:tblPr>
                <a:noFill/>
                <a:tableStyleId>{13409273-9B30-438F-9EBF-CEB6CE7423F7}</a:tableStyleId>
              </a:tblPr>
              <a:tblGrid>
                <a:gridCol w="2246925"/>
                <a:gridCol w="2246925"/>
              </a:tblGrid>
              <a:tr h="381000">
                <a:tc gridSpan="2">
                  <a:txBody>
                    <a:bodyPr/>
                    <a:lstStyle/>
                    <a:p>
                      <a:pPr indent="-228600" lvl="0" marL="285750" rtl="0" algn="l">
                        <a:spcBef>
                          <a:spcPts val="0"/>
                        </a:spcBef>
                        <a:spcAft>
                          <a:spcPts val="0"/>
                        </a:spcAft>
                        <a:buNone/>
                      </a:pPr>
                      <a:r>
                        <a:rPr b="1" lang="en-US" sz="1200">
                          <a:solidFill>
                            <a:schemeClr val="dk1"/>
                          </a:solidFill>
                          <a:latin typeface="Plus Jakarta Sans"/>
                          <a:ea typeface="Plus Jakarta Sans"/>
                          <a:cs typeface="Plus Jakarta Sans"/>
                          <a:sym typeface="Plus Jakarta Sans"/>
                        </a:rPr>
                        <a:t>Available Toolkits</a:t>
                      </a:r>
                      <a:endParaRPr b="1" sz="12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r>
              <a:tr h="2991675">
                <a:tc>
                  <a:txBody>
                    <a:bodyPr/>
                    <a:lstStyle/>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Alzheimer’s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Breast Cancer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Breast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Cancer Prevention</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Caregiving</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Children’s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COPD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Diabetes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Family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Holidays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Kidneys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Pregnancy &amp; Newborn Care</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Resolutions</a:t>
                      </a:r>
                      <a:endParaRPr sz="1100">
                        <a:solidFill>
                          <a:schemeClr val="dk1"/>
                        </a:solidFill>
                        <a:latin typeface="Plus Jakarta Sans"/>
                        <a:ea typeface="Plus Jakarta Sans"/>
                        <a:cs typeface="Plus Jakarta Sans"/>
                        <a:sym typeface="Plus Jakarta Sans"/>
                      </a:endParaRPr>
                    </a:p>
                    <a:p>
                      <a:pPr indent="0" lvl="0" marL="457200" marR="0" rtl="0" algn="l">
                        <a:lnSpc>
                          <a:spcPct val="100000"/>
                        </a:lnSpc>
                        <a:spcBef>
                          <a:spcPts val="0"/>
                        </a:spcBef>
                        <a:spcAft>
                          <a:spcPts val="0"/>
                        </a:spcAft>
                        <a:buNone/>
                      </a:pPr>
                      <a:r>
                        <a:t/>
                      </a:r>
                      <a:endParaRPr sz="11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Healthy Skin &amp; Sun Safety</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Heart Health </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Immunizations</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Liver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Living with HIV</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Men’s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Mental Health</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Orthopedic Health </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Preventive Care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Prostate Cancer</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Sexual Health</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Stroke Awareness</a:t>
                      </a:r>
                      <a:endParaRPr sz="1100">
                        <a:solidFill>
                          <a:schemeClr val="dk1"/>
                        </a:solidFill>
                        <a:latin typeface="Plus Jakarta Sans"/>
                        <a:ea typeface="Plus Jakarta Sans"/>
                        <a:cs typeface="Plus Jakarta Sans"/>
                        <a:sym typeface="Plus Jakarta Sans"/>
                      </a:endParaRPr>
                    </a:p>
                    <a:p>
                      <a:pPr indent="-298450" lvl="0" marL="285750" marR="0" rtl="0" algn="l">
                        <a:lnSpc>
                          <a:spcPct val="100000"/>
                        </a:lnSpc>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Symptom Checker</a:t>
                      </a:r>
                      <a:endParaRPr sz="1100">
                        <a:solidFill>
                          <a:schemeClr val="dk1"/>
                        </a:solidFill>
                        <a:latin typeface="Plus Jakarta Sans"/>
                        <a:ea typeface="Plus Jakarta Sans"/>
                        <a:cs typeface="Plus Jakarta Sans"/>
                        <a:sym typeface="Plus Jakarta Sans"/>
                      </a:endParaRPr>
                    </a:p>
                    <a:p>
                      <a:pPr indent="-298450" lvl="0" marL="285750" rtl="0" algn="l">
                        <a:spcBef>
                          <a:spcPts val="0"/>
                        </a:spcBef>
                        <a:spcAft>
                          <a:spcPts val="0"/>
                        </a:spcAft>
                        <a:buClr>
                          <a:schemeClr val="accent1"/>
                        </a:buClr>
                        <a:buSzPts val="1100"/>
                        <a:buFont typeface="Plus Jakarta Sans"/>
                        <a:buChar char="●"/>
                      </a:pPr>
                      <a:r>
                        <a:rPr lang="en-US" sz="1100">
                          <a:solidFill>
                            <a:schemeClr val="dk1"/>
                          </a:solidFill>
                          <a:latin typeface="Plus Jakarta Sans"/>
                          <a:ea typeface="Plus Jakarta Sans"/>
                          <a:cs typeface="Plus Jakarta Sans"/>
                          <a:sym typeface="Plus Jakarta Sans"/>
                        </a:rPr>
                        <a:t>Women’s Health</a:t>
                      </a:r>
                      <a:endParaRPr sz="1100">
                        <a:solidFill>
                          <a:schemeClr val="dk1"/>
                        </a:solidFill>
                        <a:latin typeface="Plus Jakarta Sans"/>
                        <a:ea typeface="Plus Jakarta Sans"/>
                        <a:cs typeface="Plus Jakarta Sans"/>
                        <a:sym typeface="Plus Jakarta Sans"/>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812" name="Google Shape;812;p84"/>
          <p:cNvPicPr preferRelativeResize="0"/>
          <p:nvPr/>
        </p:nvPicPr>
        <p:blipFill>
          <a:blip r:embed="rId8">
            <a:alphaModFix/>
          </a:blip>
          <a:stretch>
            <a:fillRect/>
          </a:stretch>
        </p:blipFill>
        <p:spPr>
          <a:xfrm>
            <a:off x="581500" y="2246688"/>
            <a:ext cx="6711200" cy="3266212"/>
          </a:xfrm>
          <a:prstGeom prst="rect">
            <a:avLst/>
          </a:prstGeom>
          <a:noFill/>
          <a:ln>
            <a:noFill/>
          </a:ln>
          <a:effectLst>
            <a:outerShdw blurRad="57150" rotWithShape="0" algn="bl" dir="5400000" dist="38100">
              <a:srgbClr val="000000">
                <a:alpha val="50000"/>
              </a:srgbClr>
            </a:outerShdw>
          </a:effectLst>
        </p:spPr>
      </p:pic>
      <p:sp>
        <p:nvSpPr>
          <p:cNvPr id="813" name="Google Shape;813;p84"/>
          <p:cNvSpPr/>
          <p:nvPr/>
        </p:nvSpPr>
        <p:spPr>
          <a:xfrm>
            <a:off x="4502150" y="2120125"/>
            <a:ext cx="1111200" cy="1011000"/>
          </a:xfrm>
          <a:prstGeom prst="roundRect">
            <a:avLst>
              <a:gd fmla="val 16667" name="adj"/>
            </a:avLst>
          </a:prstGeom>
          <a:noFill/>
          <a:ln cap="flat" cmpd="sng" w="285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8" name="Shape 818"/>
        <p:cNvGrpSpPr/>
        <p:nvPr/>
      </p:nvGrpSpPr>
      <p:grpSpPr>
        <a:xfrm>
          <a:off x="0" y="0"/>
          <a:ext cx="0" cy="0"/>
          <a:chOff x="0" y="0"/>
          <a:chExt cx="0" cy="0"/>
        </a:xfrm>
      </p:grpSpPr>
      <p:pic>
        <p:nvPicPr>
          <p:cNvPr id="819" name="Google Shape;819;p85"/>
          <p:cNvPicPr preferRelativeResize="0"/>
          <p:nvPr>
            <p:ph idx="2" type="pic"/>
          </p:nvPr>
        </p:nvPicPr>
        <p:blipFill rotWithShape="1">
          <a:blip r:embed="rId3">
            <a:alphaModFix/>
          </a:blip>
          <a:srcRect b="0" l="18781" r="18781" t="0"/>
          <a:stretch/>
        </p:blipFill>
        <p:spPr>
          <a:xfrm flipH="1">
            <a:off x="6458875" y="416100"/>
            <a:ext cx="5733300" cy="6025800"/>
          </a:xfrm>
          <a:prstGeom prst="flowChartDelay">
            <a:avLst/>
          </a:prstGeom>
        </p:spPr>
      </p:pic>
      <p:sp>
        <p:nvSpPr>
          <p:cNvPr id="820" name="Google Shape;820;p85"/>
          <p:cNvSpPr/>
          <p:nvPr/>
        </p:nvSpPr>
        <p:spPr>
          <a:xfrm flipH="1">
            <a:off x="6638100" y="228600"/>
            <a:ext cx="5325300" cy="5436600"/>
          </a:xfrm>
          <a:prstGeom prst="flowChartDelay">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1" name="Google Shape;821;p85"/>
          <p:cNvSpPr txBox="1"/>
          <p:nvPr>
            <p:ph idx="1" type="body"/>
          </p:nvPr>
        </p:nvSpPr>
        <p:spPr>
          <a:xfrm>
            <a:off x="723900" y="1395975"/>
            <a:ext cx="5447700" cy="588600"/>
          </a:xfrm>
          <a:prstGeom prst="rect">
            <a:avLst/>
          </a:prstGeom>
          <a:noFill/>
          <a:ln>
            <a:noFill/>
          </a:ln>
        </p:spPr>
        <p:txBody>
          <a:bodyPr anchorCtr="0" anchor="t" bIns="45700" lIns="0" spcFirstLastPara="1" rIns="91425" wrap="square" tIns="45700">
            <a:spAutoFit/>
          </a:bodyPr>
          <a:lstStyle/>
          <a:p>
            <a:pPr indent="0" lvl="0" marL="0" rtl="0" algn="l">
              <a:lnSpc>
                <a:spcPct val="115000"/>
              </a:lnSpc>
              <a:spcBef>
                <a:spcPts val="0"/>
              </a:spcBef>
              <a:spcAft>
                <a:spcPts val="0"/>
              </a:spcAft>
              <a:buClr>
                <a:srgbClr val="000000"/>
              </a:buClr>
              <a:buSzPts val="1200"/>
              <a:buFont typeface="Arial"/>
              <a:buNone/>
            </a:pPr>
            <a:r>
              <a:rPr lang="en-US" sz="1500">
                <a:solidFill>
                  <a:srgbClr val="4C4C4C"/>
                </a:solidFill>
                <a:latin typeface="Plus Jakarta Sans"/>
                <a:ea typeface="Plus Jakarta Sans"/>
                <a:cs typeface="Plus Jakarta Sans"/>
                <a:sym typeface="Plus Jakarta Sans"/>
              </a:rPr>
              <a:t>The posts are ready for your team to use — or you can customize them to meet your campaign messaging.</a:t>
            </a:r>
            <a:endParaRPr sz="1800">
              <a:latin typeface="Plus Jakarta Sans"/>
              <a:ea typeface="Plus Jakarta Sans"/>
              <a:cs typeface="Plus Jakarta Sans"/>
              <a:sym typeface="Plus Jakarta Sans"/>
            </a:endParaRPr>
          </a:p>
        </p:txBody>
      </p:sp>
      <p:sp>
        <p:nvSpPr>
          <p:cNvPr id="822" name="Google Shape;822;p85"/>
          <p:cNvSpPr txBox="1"/>
          <p:nvPr>
            <p:ph type="title"/>
          </p:nvPr>
        </p:nvSpPr>
        <p:spPr>
          <a:xfrm>
            <a:off x="723889" y="-10275"/>
            <a:ext cx="9414300" cy="1325700"/>
          </a:xfrm>
          <a:prstGeom prst="rect">
            <a:avLst/>
          </a:prstGeom>
          <a:noFill/>
          <a:ln>
            <a:noFill/>
          </a:ln>
        </p:spPr>
        <p:txBody>
          <a:bodyPr anchorCtr="0" anchor="b" bIns="45700" lIns="0" spcFirstLastPara="1" rIns="91425" wrap="square" tIns="45700">
            <a:normAutofit/>
          </a:bodyPr>
          <a:lstStyle/>
          <a:p>
            <a:pPr indent="0" lvl="0" marL="0" rtl="0" algn="l">
              <a:lnSpc>
                <a:spcPct val="90000"/>
              </a:lnSpc>
              <a:spcBef>
                <a:spcPts val="0"/>
              </a:spcBef>
              <a:spcAft>
                <a:spcPts val="0"/>
              </a:spcAft>
              <a:buSzPts val="3800"/>
              <a:buNone/>
            </a:pPr>
            <a:r>
              <a:rPr lang="en-US"/>
              <a:t>Social media posts</a:t>
            </a:r>
            <a:endParaRPr/>
          </a:p>
        </p:txBody>
      </p:sp>
      <p:sp>
        <p:nvSpPr>
          <p:cNvPr id="823" name="Google Shape;823;p85"/>
          <p:cNvSpPr txBox="1"/>
          <p:nvPr/>
        </p:nvSpPr>
        <p:spPr>
          <a:xfrm>
            <a:off x="723900" y="2086700"/>
            <a:ext cx="4925400" cy="4310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None/>
            </a:pPr>
            <a:r>
              <a:rPr b="1" lang="en-US" sz="1800">
                <a:solidFill>
                  <a:srgbClr val="4C4C4C"/>
                </a:solidFill>
                <a:latin typeface="Plus Jakarta Sans"/>
                <a:ea typeface="Plus Jakarta Sans"/>
                <a:cs typeface="Plus Jakarta Sans"/>
                <a:sym typeface="Plus Jakarta Sans"/>
              </a:rPr>
              <a:t>Tips for a successful social media campaign</a:t>
            </a:r>
            <a:endParaRPr b="1" sz="1800">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Create your strategy with a goal, metrics, and key messages to promote.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Ensure that your campaign message reaches your target audience by using multiple channels. </a:t>
            </a:r>
            <a:endParaRPr i="0" sz="1500" u="none" cap="none" strike="noStrike">
              <a:solidFill>
                <a:srgbClr val="4C4C4C"/>
              </a:solidFill>
              <a:latin typeface="Plus Jakarta Sans"/>
              <a:ea typeface="Plus Jakarta Sans"/>
              <a:cs typeface="Plus Jakarta Sans"/>
              <a:sym typeface="Plus Jakarta Sans"/>
            </a:endParaRPr>
          </a:p>
          <a:p>
            <a:pPr indent="-209550" lvl="0" marL="228600" marR="0" rtl="0" algn="l">
              <a:lnSpc>
                <a:spcPct val="115000"/>
              </a:lnSpc>
              <a:spcBef>
                <a:spcPts val="1000"/>
              </a:spcBef>
              <a:spcAft>
                <a:spcPts val="0"/>
              </a:spcAft>
              <a:buClr>
                <a:schemeClr val="accent1"/>
              </a:buClr>
              <a:buSzPts val="15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sure your content focuses on your audience’s needs by balancing educational messages with promotional content.</a:t>
            </a:r>
            <a:endParaRPr i="0" sz="1500" u="none" cap="none" strike="noStrike">
              <a:solidFill>
                <a:srgbClr val="4C4C4C"/>
              </a:solidFill>
              <a:latin typeface="Plus Jakarta Sans"/>
              <a:ea typeface="Plus Jakarta Sans"/>
              <a:cs typeface="Plus Jakarta Sans"/>
              <a:sym typeface="Plus Jakarta Sans"/>
            </a:endParaRPr>
          </a:p>
          <a:p>
            <a:pPr indent="-215900" lvl="0" marL="228600" marR="0" rtl="0" algn="l">
              <a:lnSpc>
                <a:spcPct val="115000"/>
              </a:lnSpc>
              <a:spcBef>
                <a:spcPts val="1000"/>
              </a:spcBef>
              <a:spcAft>
                <a:spcPts val="0"/>
              </a:spcAft>
              <a:buClr>
                <a:schemeClr val="accent1"/>
              </a:buClr>
              <a:buSzPts val="1600"/>
              <a:buFont typeface="Plus Jakarta Sans"/>
              <a:buChar char="●"/>
            </a:pPr>
            <a:r>
              <a:rPr i="0" lang="en-US" sz="1500" u="none" cap="none" strike="noStrike">
                <a:solidFill>
                  <a:srgbClr val="4C4C4C"/>
                </a:solidFill>
                <a:latin typeface="Plus Jakarta Sans"/>
                <a:ea typeface="Plus Jakarta Sans"/>
                <a:cs typeface="Plus Jakarta Sans"/>
                <a:sym typeface="Plus Jakarta Sans"/>
              </a:rPr>
              <a:t>Make your campaigns trackable by including </a:t>
            </a:r>
            <a:r>
              <a:rPr lang="en-US" sz="1500">
                <a:solidFill>
                  <a:srgbClr val="4C4C4C"/>
                </a:solidFill>
                <a:latin typeface="Plus Jakarta Sans"/>
                <a:ea typeface="Plus Jakarta Sans"/>
                <a:cs typeface="Plus Jakarta Sans"/>
                <a:sym typeface="Plus Jakarta Sans"/>
              </a:rPr>
              <a:t>campaign parameters (UTM) and </a:t>
            </a:r>
            <a:r>
              <a:rPr i="0" lang="en-US" sz="1500" u="none" cap="none" strike="noStrike">
                <a:solidFill>
                  <a:srgbClr val="4C4C4C"/>
                </a:solidFill>
                <a:latin typeface="Plus Jakarta Sans"/>
                <a:ea typeface="Plus Jakarta Sans"/>
                <a:cs typeface="Plus Jakarta Sans"/>
                <a:sym typeface="Plus Jakarta Sans"/>
              </a:rPr>
              <a:t>creating a unique hashtag for each campaign.</a:t>
            </a:r>
            <a:endParaRPr i="0" sz="1500" u="none" cap="none" strike="noStrike">
              <a:solidFill>
                <a:srgbClr val="4C4C4C"/>
              </a:solidFill>
              <a:latin typeface="Plus Jakarta Sans"/>
              <a:ea typeface="Plus Jakarta Sans"/>
              <a:cs typeface="Plus Jakarta Sans"/>
              <a:sym typeface="Plus Jakarta Sans"/>
            </a:endParaRPr>
          </a:p>
          <a:p>
            <a:pPr indent="0" lvl="0" marL="0" marR="0" rtl="0" algn="l">
              <a:lnSpc>
                <a:spcPct val="115000"/>
              </a:lnSpc>
              <a:spcBef>
                <a:spcPts val="2000"/>
              </a:spcBef>
              <a:spcAft>
                <a:spcPts val="0"/>
              </a:spcAft>
              <a:buClr>
                <a:srgbClr val="000000"/>
              </a:buClr>
              <a:buSzPts val="1200"/>
              <a:buFont typeface="Arial"/>
              <a:buNone/>
            </a:pPr>
            <a:r>
              <a:rPr i="1" lang="en-US" sz="1200" u="none" cap="none" strike="noStrike">
                <a:solidFill>
                  <a:srgbClr val="4C4C4C"/>
                </a:solidFill>
                <a:latin typeface="Plus Jakarta Sans"/>
                <a:ea typeface="Plus Jakarta Sans"/>
                <a:cs typeface="Plus Jakarta Sans"/>
                <a:sym typeface="Plus Jakarta Sans"/>
              </a:rPr>
              <a:t>Throughout this Toolkit, we provide links to articles to enable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you to quickly preview the content. Make sure to replace </a:t>
            </a:r>
            <a:br>
              <a:rPr i="1" lang="en-US" sz="1200" u="none" cap="none" strike="noStrike">
                <a:solidFill>
                  <a:srgbClr val="4C4C4C"/>
                </a:solidFill>
                <a:latin typeface="Plus Jakarta Sans"/>
                <a:ea typeface="Plus Jakarta Sans"/>
                <a:cs typeface="Plus Jakarta Sans"/>
                <a:sym typeface="Plus Jakarta Sans"/>
              </a:rPr>
            </a:br>
            <a:r>
              <a:rPr i="1" lang="en-US" sz="1200" u="none" cap="none" strike="noStrike">
                <a:solidFill>
                  <a:srgbClr val="4C4C4C"/>
                </a:solidFill>
                <a:latin typeface="Plus Jakarta Sans"/>
                <a:ea typeface="Plus Jakarta Sans"/>
                <a:cs typeface="Plus Jakarta Sans"/>
                <a:sym typeface="Plus Jakarta Sans"/>
              </a:rPr>
              <a:t>“</a:t>
            </a:r>
            <a:r>
              <a:rPr i="1" lang="en-US" sz="1200">
                <a:solidFill>
                  <a:srgbClr val="4C4C4C"/>
                </a:solidFill>
                <a:latin typeface="Plus Jakarta Sans"/>
                <a:ea typeface="Plus Jakarta Sans"/>
                <a:cs typeface="Plus Jakarta Sans"/>
                <a:sym typeface="Plus Jakarta Sans"/>
              </a:rPr>
              <a:t>healthhub.crestnerhealth.com</a:t>
            </a:r>
            <a:r>
              <a:rPr i="1" lang="en-US" sz="1200" u="none" cap="none" strike="noStrike">
                <a:solidFill>
                  <a:srgbClr val="4C4C4C"/>
                </a:solidFill>
                <a:latin typeface="Plus Jakarta Sans"/>
                <a:ea typeface="Plus Jakarta Sans"/>
                <a:cs typeface="Plus Jakarta Sans"/>
                <a:sym typeface="Plus Jakarta Sans"/>
              </a:rPr>
              <a:t>” with your domain name in each link before you post it.</a:t>
            </a:r>
            <a:endParaRPr i="1" sz="1200" u="none" cap="none" strike="noStrike">
              <a:solidFill>
                <a:srgbClr val="4C4C4C"/>
              </a:solidFill>
              <a:latin typeface="Plus Jakarta Sans"/>
              <a:ea typeface="Plus Jakarta Sans"/>
              <a:cs typeface="Plus Jakarta Sans"/>
              <a:sym typeface="Plus Jakarta Sans"/>
            </a:endParaRPr>
          </a:p>
        </p:txBody>
      </p:sp>
      <p:sp>
        <p:nvSpPr>
          <p:cNvPr id="824" name="Google Shape;824;p85"/>
          <p:cNvSpPr/>
          <p:nvPr/>
        </p:nvSpPr>
        <p:spPr>
          <a:xfrm flipH="1">
            <a:off x="5649375" y="4530050"/>
            <a:ext cx="2290800" cy="2220900"/>
          </a:xfrm>
          <a:prstGeom prst="teardrop">
            <a:avLst>
              <a:gd fmla="val 100000" name="adj"/>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Plus Jakarta Sans Medium"/>
              <a:ea typeface="Plus Jakarta Sans Medium"/>
              <a:cs typeface="Plus Jakarta Sans Medium"/>
              <a:sym typeface="Plus Jakarta Sans Medium"/>
            </a:endParaRPr>
          </a:p>
        </p:txBody>
      </p:sp>
      <p:sp>
        <p:nvSpPr>
          <p:cNvPr id="825" name="Google Shape;825;p85"/>
          <p:cNvSpPr txBox="1"/>
          <p:nvPr/>
        </p:nvSpPr>
        <p:spPr>
          <a:xfrm>
            <a:off x="5789225" y="4549400"/>
            <a:ext cx="21021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US" sz="1500">
                <a:solidFill>
                  <a:schemeClr val="lt2"/>
                </a:solidFill>
                <a:latin typeface="Plus Jakarta Sans"/>
                <a:ea typeface="Plus Jakarta Sans"/>
                <a:cs typeface="Plus Jakarta Sans"/>
                <a:sym typeface="Plus Jakarta Sans"/>
              </a:rPr>
              <a:t>Find all of the resources mentioned in this Marketing Toolkit by downloading the URL list found on the </a:t>
            </a:r>
            <a:r>
              <a:rPr b="1" lang="en-US" sz="15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Client Support Site</a:t>
            </a:r>
            <a:r>
              <a:rPr b="1" lang="en-US" sz="1500">
                <a:solidFill>
                  <a:schemeClr val="accent3"/>
                </a:solidFill>
                <a:latin typeface="Plus Jakarta Sans"/>
                <a:ea typeface="Plus Jakarta Sans"/>
                <a:cs typeface="Plus Jakarta Sans"/>
                <a:sym typeface="Plus Jakarta Sans"/>
              </a:rPr>
              <a:t> </a:t>
            </a:r>
            <a:endParaRPr b="1" sz="2000">
              <a:solidFill>
                <a:schemeClr val="accent3"/>
              </a:solidFill>
              <a:latin typeface="Plus Jakarta Sans"/>
              <a:ea typeface="Plus Jakarta Sans"/>
              <a:cs typeface="Plus Jakarta Sans"/>
              <a:sym typeface="Plus Jakart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0" name="Shape 830"/>
        <p:cNvGrpSpPr/>
        <p:nvPr/>
      </p:nvGrpSpPr>
      <p:grpSpPr>
        <a:xfrm>
          <a:off x="0" y="0"/>
          <a:ext cx="0" cy="0"/>
          <a:chOff x="0" y="0"/>
          <a:chExt cx="0" cy="0"/>
        </a:xfrm>
      </p:grpSpPr>
      <p:graphicFrame>
        <p:nvGraphicFramePr>
          <p:cNvPr id="831" name="Google Shape;831;p86"/>
          <p:cNvGraphicFramePr/>
          <p:nvPr/>
        </p:nvGraphicFramePr>
        <p:xfrm>
          <a:off x="414288" y="647538"/>
          <a:ext cx="3000000" cy="3000000"/>
        </p:xfrm>
        <a:graphic>
          <a:graphicData uri="http://schemas.openxmlformats.org/drawingml/2006/table">
            <a:tbl>
              <a:tblPr>
                <a:noFill/>
                <a:tableStyleId>{D278D14D-F518-4010-AC1F-5A6EADCA8BD1}</a:tableStyleId>
              </a:tblPr>
              <a:tblGrid>
                <a:gridCol w="3964725"/>
                <a:gridCol w="3530425"/>
                <a:gridCol w="2103500"/>
              </a:tblGrid>
              <a:tr h="8899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24171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Ready to test your knowledge and learn something new? Take our quick quiz to see how much you really know about HIV/AIDS. Being informed helps protect you and others. 📝💪</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https://healthhub.crestnerhealth.com/infectious-diseases/diagnosis/what-do-you-know-about-hivaids</a:t>
                      </a:r>
                      <a:r>
                        <a:rPr lang="en-US" sz="1100" u="sng">
                          <a:solidFill>
                            <a:schemeClr val="accent3"/>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22042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Understanding HIV/AIDS starts with the facts. Learn what it is, who it impacts, and how modern treatments are changing lives. Knowledge is the first step to understanding.</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https://healthhub.crestnerhealth.com/infectious-diseases/types/hivaids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https://healthhub.crestnerhealth.com/infectious-diseases/types/hivaids?language_content_entity=es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bl>
          </a:graphicData>
        </a:graphic>
      </p:graphicFrame>
      <p:sp>
        <p:nvSpPr>
          <p:cNvPr id="832" name="Google Shape;832;p86"/>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1: About HIV/AIDS</a:t>
            </a:r>
            <a:endParaRPr/>
          </a:p>
        </p:txBody>
      </p:sp>
      <p:sp>
        <p:nvSpPr>
          <p:cNvPr id="833" name="Google Shape;833;p86"/>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pic>
        <p:nvPicPr>
          <p:cNvPr descr="doctor injecting coronavirus which forms the dot on a question mark" id="834" name="Google Shape;834;p86"/>
          <p:cNvPicPr preferRelativeResize="0"/>
          <p:nvPr/>
        </p:nvPicPr>
        <p:blipFill>
          <a:blip r:embed="rId6">
            <a:alphaModFix/>
          </a:blip>
          <a:stretch>
            <a:fillRect/>
          </a:stretch>
        </p:blipFill>
        <p:spPr>
          <a:xfrm>
            <a:off x="8085275" y="1856150"/>
            <a:ext cx="1716700" cy="1722326"/>
          </a:xfrm>
          <a:prstGeom prst="rect">
            <a:avLst/>
          </a:prstGeom>
          <a:noFill/>
          <a:ln>
            <a:noFill/>
          </a:ln>
        </p:spPr>
      </p:pic>
      <p:pic>
        <p:nvPicPr>
          <p:cNvPr descr="world protection from aids - worlds aids day stock pictures, royalty-free photos &amp; images" id="835" name="Google Shape;835;p86"/>
          <p:cNvPicPr preferRelativeResize="0"/>
          <p:nvPr/>
        </p:nvPicPr>
        <p:blipFill>
          <a:blip r:embed="rId7">
            <a:alphaModFix/>
          </a:blip>
          <a:stretch>
            <a:fillRect/>
          </a:stretch>
        </p:blipFill>
        <p:spPr>
          <a:xfrm>
            <a:off x="8085275" y="4373218"/>
            <a:ext cx="1716700" cy="1287532"/>
          </a:xfrm>
          <a:prstGeom prst="rect">
            <a:avLst/>
          </a:prstGeom>
          <a:noFill/>
          <a:ln>
            <a:noFill/>
          </a:ln>
        </p:spPr>
      </p:pic>
      <p:sp>
        <p:nvSpPr>
          <p:cNvPr id="836" name="Google Shape;836;p86"/>
          <p:cNvSpPr txBox="1"/>
          <p:nvPr/>
        </p:nvSpPr>
        <p:spPr>
          <a:xfrm>
            <a:off x="10098975" y="3428388"/>
            <a:ext cx="19863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p:txBody>
      </p:sp>
      <p:grpSp>
        <p:nvGrpSpPr>
          <p:cNvPr id="837" name="Google Shape;837;p86"/>
          <p:cNvGrpSpPr/>
          <p:nvPr/>
        </p:nvGrpSpPr>
        <p:grpSpPr>
          <a:xfrm>
            <a:off x="10761675" y="2704013"/>
            <a:ext cx="681600" cy="681600"/>
            <a:chOff x="10294125" y="2443000"/>
            <a:chExt cx="681600" cy="681600"/>
          </a:xfrm>
        </p:grpSpPr>
        <p:sp>
          <p:nvSpPr>
            <p:cNvPr id="838" name="Google Shape;838;p86"/>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39" name="Google Shape;839;p86"/>
            <p:cNvPicPr preferRelativeResize="0"/>
            <p:nvPr/>
          </p:nvPicPr>
          <p:blipFill>
            <a:blip r:embed="rId8">
              <a:alphaModFix/>
            </a:blip>
            <a:stretch>
              <a:fillRect/>
            </a:stretch>
          </p:blipFill>
          <p:spPr>
            <a:xfrm>
              <a:off x="10401437" y="2562524"/>
              <a:ext cx="466975" cy="442550"/>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graphicFrame>
        <p:nvGraphicFramePr>
          <p:cNvPr id="845" name="Google Shape;845;p87"/>
          <p:cNvGraphicFramePr/>
          <p:nvPr/>
        </p:nvGraphicFramePr>
        <p:xfrm>
          <a:off x="414288" y="647538"/>
          <a:ext cx="3000000" cy="3000000"/>
        </p:xfrm>
        <a:graphic>
          <a:graphicData uri="http://schemas.openxmlformats.org/drawingml/2006/table">
            <a:tbl>
              <a:tblPr>
                <a:noFill/>
                <a:tableStyleId>{D278D14D-F518-4010-AC1F-5A6EADCA8BD1}</a:tableStyleId>
              </a:tblPr>
              <a:tblGrid>
                <a:gridCol w="3964725"/>
                <a:gridCol w="3530425"/>
                <a:gridCol w="2103500"/>
              </a:tblGrid>
              <a:tr h="8899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24171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Worried you might have HIV? The HIV-1/HIV-2 rapid screen gives you answers in 20 minutes. Take charge of your health and find out if it’s time to get tested.</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https://healthhub.crestnerhealth.com/infectious-diseases/diagnosis/hiv-1hiv-2-rapid-screen</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https://healthhub.crestnerhealth.com/infectious-diseases/diagnosis/hiv-1hiv-2-rapid-screen?language_content_entity=es</a:t>
                      </a:r>
                      <a:r>
                        <a:rPr lang="en-US" sz="1100" u="sng">
                          <a:solidFill>
                            <a:schemeClr val="accent3"/>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22042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Whether you’re getting tested or already living with HIV, the viral load test provides vital information. Here’s how it works and why it’s so important.</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https://healthhub.crestnerhealth.com/infectious-diseases/diagnosis/hiv-viral-load</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https://healthhub.crestnerhealth.com/infectious-diseases/diagnosis/hiv-viral-load?language_content_entity=es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bl>
          </a:graphicData>
        </a:graphic>
      </p:graphicFrame>
      <p:sp>
        <p:nvSpPr>
          <p:cNvPr id="846" name="Google Shape;846;p87"/>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2: HIV testing</a:t>
            </a:r>
            <a:endParaRPr/>
          </a:p>
        </p:txBody>
      </p:sp>
      <p:sp>
        <p:nvSpPr>
          <p:cNvPr id="847" name="Google Shape;847;p87"/>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pic>
        <p:nvPicPr>
          <p:cNvPr descr="Time Flat Design Education Icon with Side Shadow" id="848" name="Google Shape;848;p87"/>
          <p:cNvPicPr preferRelativeResize="0"/>
          <p:nvPr/>
        </p:nvPicPr>
        <p:blipFill>
          <a:blip r:embed="rId7">
            <a:alphaModFix/>
          </a:blip>
          <a:stretch>
            <a:fillRect/>
          </a:stretch>
        </p:blipFill>
        <p:spPr>
          <a:xfrm>
            <a:off x="8085275" y="1856150"/>
            <a:ext cx="1716700" cy="1716700"/>
          </a:xfrm>
          <a:prstGeom prst="rect">
            <a:avLst/>
          </a:prstGeom>
          <a:noFill/>
          <a:ln>
            <a:noFill/>
          </a:ln>
        </p:spPr>
      </p:pic>
      <p:pic>
        <p:nvPicPr>
          <p:cNvPr descr="Medical technician preparing a human sample for HIV testing" id="849" name="Google Shape;849;p87"/>
          <p:cNvPicPr preferRelativeResize="0"/>
          <p:nvPr/>
        </p:nvPicPr>
        <p:blipFill>
          <a:blip r:embed="rId8">
            <a:alphaModFix/>
          </a:blip>
          <a:stretch>
            <a:fillRect/>
          </a:stretch>
        </p:blipFill>
        <p:spPr>
          <a:xfrm>
            <a:off x="8085275" y="4370412"/>
            <a:ext cx="1716700" cy="1287525"/>
          </a:xfrm>
          <a:prstGeom prst="rect">
            <a:avLst/>
          </a:prstGeom>
          <a:noFill/>
          <a:ln>
            <a:noFill/>
          </a:ln>
        </p:spPr>
      </p:pic>
      <p:sp>
        <p:nvSpPr>
          <p:cNvPr id="850" name="Google Shape;850;p87"/>
          <p:cNvSpPr txBox="1"/>
          <p:nvPr/>
        </p:nvSpPr>
        <p:spPr>
          <a:xfrm>
            <a:off x="10100250" y="3446438"/>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a broader audience with both English and Spanish resources.</a:t>
            </a:r>
            <a:endParaRPr b="1">
              <a:solidFill>
                <a:schemeClr val="accent3"/>
              </a:solidFill>
              <a:latin typeface="Plus Jakarta Sans"/>
              <a:ea typeface="Plus Jakarta Sans"/>
              <a:cs typeface="Plus Jakarta Sans"/>
              <a:sym typeface="Plus Jakarta Sans"/>
            </a:endParaRPr>
          </a:p>
        </p:txBody>
      </p:sp>
      <p:grpSp>
        <p:nvGrpSpPr>
          <p:cNvPr id="851" name="Google Shape;851;p87"/>
          <p:cNvGrpSpPr/>
          <p:nvPr/>
        </p:nvGrpSpPr>
        <p:grpSpPr>
          <a:xfrm>
            <a:off x="10752600" y="2730513"/>
            <a:ext cx="681600" cy="681600"/>
            <a:chOff x="10294125" y="1691525"/>
            <a:chExt cx="681600" cy="681600"/>
          </a:xfrm>
        </p:grpSpPr>
        <p:sp>
          <p:nvSpPr>
            <p:cNvPr id="852" name="Google Shape;852;p87"/>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53" name="Google Shape;853;p87"/>
            <p:cNvPicPr preferRelativeResize="0"/>
            <p:nvPr/>
          </p:nvPicPr>
          <p:blipFill>
            <a:blip r:embed="rId9">
              <a:alphaModFix/>
            </a:blip>
            <a:stretch>
              <a:fillRect/>
            </a:stretch>
          </p:blipFill>
          <p:spPr>
            <a:xfrm>
              <a:off x="10419913" y="1813734"/>
              <a:ext cx="430025" cy="437175"/>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8" name="Shape 858"/>
        <p:cNvGrpSpPr/>
        <p:nvPr/>
      </p:nvGrpSpPr>
      <p:grpSpPr>
        <a:xfrm>
          <a:off x="0" y="0"/>
          <a:ext cx="0" cy="0"/>
          <a:chOff x="0" y="0"/>
          <a:chExt cx="0" cy="0"/>
        </a:xfrm>
      </p:grpSpPr>
      <p:graphicFrame>
        <p:nvGraphicFramePr>
          <p:cNvPr id="859" name="Google Shape;859;p88"/>
          <p:cNvGraphicFramePr/>
          <p:nvPr/>
        </p:nvGraphicFramePr>
        <p:xfrm>
          <a:off x="414288" y="647538"/>
          <a:ext cx="3000000" cy="3000000"/>
        </p:xfrm>
        <a:graphic>
          <a:graphicData uri="http://schemas.openxmlformats.org/drawingml/2006/table">
            <a:tbl>
              <a:tblPr>
                <a:noFill/>
                <a:tableStyleId>{D278D14D-F518-4010-AC1F-5A6EADCA8BD1}</a:tableStyleId>
              </a:tblPr>
              <a:tblGrid>
                <a:gridCol w="3964725"/>
                <a:gridCol w="3530425"/>
                <a:gridCol w="2103500"/>
              </a:tblGrid>
              <a:tr h="88990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24171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Certain skin changes are common in people living with HIV/AIDS. Some are harmless, but you should still know what to watch for (and how to treat them).</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https://healthhub.crestnerhealth.com/immune-conditions/related-conditions/hivaids-and-skin-conditions</a:t>
                      </a:r>
                      <a:r>
                        <a:rPr lang="en-US" sz="1100" u="sng">
                          <a:solidFill>
                            <a:schemeClr val="accent3"/>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22042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Stay ahead of infections with smart habits. Learn how to protect yourself from opportunistic infections when living with HIV/AIDS. 🛡️</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https://healthhub.crestnerhealth.com/immune-conditions/management/preventing-opportunistic-infections-hivaids</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bl>
          </a:graphicData>
        </a:graphic>
      </p:graphicFrame>
      <p:sp>
        <p:nvSpPr>
          <p:cNvPr id="860" name="Google Shape;860;p88"/>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3: Staying healthy</a:t>
            </a:r>
            <a:endParaRPr/>
          </a:p>
        </p:txBody>
      </p:sp>
      <p:sp>
        <p:nvSpPr>
          <p:cNvPr id="861" name="Google Shape;861;p88"/>
          <p:cNvSpPr txBox="1"/>
          <p:nvPr/>
        </p:nvSpPr>
        <p:spPr>
          <a:xfrm>
            <a:off x="414300" y="64555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pic>
        <p:nvPicPr>
          <p:cNvPr descr="Woman applying hand cream" id="862" name="Google Shape;862;p88"/>
          <p:cNvPicPr preferRelativeResize="0"/>
          <p:nvPr/>
        </p:nvPicPr>
        <p:blipFill>
          <a:blip r:embed="rId5">
            <a:alphaModFix/>
          </a:blip>
          <a:stretch>
            <a:fillRect/>
          </a:stretch>
        </p:blipFill>
        <p:spPr>
          <a:xfrm>
            <a:off x="8051775" y="2124525"/>
            <a:ext cx="1784851" cy="1189900"/>
          </a:xfrm>
          <a:prstGeom prst="rect">
            <a:avLst/>
          </a:prstGeom>
          <a:noFill/>
          <a:ln>
            <a:noFill/>
          </a:ln>
        </p:spPr>
      </p:pic>
      <p:pic>
        <p:nvPicPr>
          <p:cNvPr descr="female patient smiles proudly after getting her flu shot - flu shot bandaid stock pictures, royalty-free photos &amp; images" id="863" name="Google Shape;863;p88"/>
          <p:cNvPicPr preferRelativeResize="0"/>
          <p:nvPr/>
        </p:nvPicPr>
        <p:blipFill>
          <a:blip r:embed="rId6">
            <a:alphaModFix/>
          </a:blip>
          <a:stretch>
            <a:fillRect/>
          </a:stretch>
        </p:blipFill>
        <p:spPr>
          <a:xfrm>
            <a:off x="8051775" y="4430075"/>
            <a:ext cx="1784851" cy="1189900"/>
          </a:xfrm>
          <a:prstGeom prst="rect">
            <a:avLst/>
          </a:prstGeom>
          <a:noFill/>
          <a:ln>
            <a:noFill/>
          </a:ln>
        </p:spPr>
      </p:pic>
      <p:sp>
        <p:nvSpPr>
          <p:cNvPr id="864" name="Google Shape;864;p88"/>
          <p:cNvSpPr txBox="1"/>
          <p:nvPr/>
        </p:nvSpPr>
        <p:spPr>
          <a:xfrm>
            <a:off x="10098975" y="3428388"/>
            <a:ext cx="1986300" cy="169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Make sure to replace “healthhub.crestnerhealth.com” with your domain name in each link before you post it.</a:t>
            </a:r>
            <a:r>
              <a:rPr b="1" lang="en-US">
                <a:solidFill>
                  <a:schemeClr val="accent3"/>
                </a:solidFill>
                <a:latin typeface="Plus Jakarta Sans"/>
                <a:ea typeface="Plus Jakarta Sans"/>
                <a:cs typeface="Plus Jakarta Sans"/>
                <a:sym typeface="Plus Jakarta Sans"/>
              </a:rPr>
              <a:t> </a:t>
            </a:r>
            <a:endParaRPr b="1">
              <a:solidFill>
                <a:schemeClr val="accent3"/>
              </a:solidFill>
              <a:latin typeface="Plus Jakarta Sans"/>
              <a:ea typeface="Plus Jakarta Sans"/>
              <a:cs typeface="Plus Jakarta Sans"/>
              <a:sym typeface="Plus Jakarta Sans"/>
            </a:endParaRPr>
          </a:p>
          <a:p>
            <a:pPr indent="0" lvl="0" marL="0" rtl="0" algn="ctr">
              <a:spcBef>
                <a:spcPts val="0"/>
              </a:spcBef>
              <a:spcAft>
                <a:spcPts val="0"/>
              </a:spcAft>
              <a:buClr>
                <a:srgbClr val="000000"/>
              </a:buClr>
              <a:buSzPts val="1100"/>
              <a:buFont typeface="Arial"/>
              <a:buNone/>
            </a:pPr>
            <a:r>
              <a:t/>
            </a:r>
            <a:endParaRPr b="1">
              <a:solidFill>
                <a:schemeClr val="accent3"/>
              </a:solidFill>
              <a:latin typeface="Plus Jakarta Sans"/>
              <a:ea typeface="Plus Jakarta Sans"/>
              <a:cs typeface="Plus Jakarta Sans"/>
              <a:sym typeface="Plus Jakarta Sans"/>
            </a:endParaRPr>
          </a:p>
        </p:txBody>
      </p:sp>
      <p:grpSp>
        <p:nvGrpSpPr>
          <p:cNvPr id="865" name="Google Shape;865;p88"/>
          <p:cNvGrpSpPr/>
          <p:nvPr/>
        </p:nvGrpSpPr>
        <p:grpSpPr>
          <a:xfrm>
            <a:off x="10761675" y="2704013"/>
            <a:ext cx="681600" cy="681600"/>
            <a:chOff x="10294125" y="2443000"/>
            <a:chExt cx="681600" cy="681600"/>
          </a:xfrm>
        </p:grpSpPr>
        <p:sp>
          <p:nvSpPr>
            <p:cNvPr id="866" name="Google Shape;866;p88"/>
            <p:cNvSpPr/>
            <p:nvPr/>
          </p:nvSpPr>
          <p:spPr>
            <a:xfrm>
              <a:off x="10294125" y="2443000"/>
              <a:ext cx="681600" cy="681600"/>
            </a:xfrm>
            <a:prstGeom prst="ellips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7" name="Google Shape;867;p88"/>
            <p:cNvPicPr preferRelativeResize="0"/>
            <p:nvPr/>
          </p:nvPicPr>
          <p:blipFill>
            <a:blip r:embed="rId7">
              <a:alphaModFix/>
            </a:blip>
            <a:stretch>
              <a:fillRect/>
            </a:stretch>
          </p:blipFill>
          <p:spPr>
            <a:xfrm>
              <a:off x="10401437" y="2562524"/>
              <a:ext cx="466975" cy="442550"/>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2" name="Shape 872"/>
        <p:cNvGrpSpPr/>
        <p:nvPr/>
      </p:nvGrpSpPr>
      <p:grpSpPr>
        <a:xfrm>
          <a:off x="0" y="0"/>
          <a:ext cx="0" cy="0"/>
          <a:chOff x="0" y="0"/>
          <a:chExt cx="0" cy="0"/>
        </a:xfrm>
      </p:grpSpPr>
      <p:sp>
        <p:nvSpPr>
          <p:cNvPr id="873" name="Google Shape;873;p89"/>
          <p:cNvSpPr txBox="1"/>
          <p:nvPr/>
        </p:nvSpPr>
        <p:spPr>
          <a:xfrm>
            <a:off x="414300" y="6504000"/>
            <a:ext cx="11026500" cy="354000"/>
          </a:xfrm>
          <a:prstGeom prst="rect">
            <a:avLst/>
          </a:prstGeom>
          <a:solidFill>
            <a:schemeClr val="lt2"/>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i="1" lang="en-US" sz="1100" u="none" cap="none" strike="noStrike">
                <a:solidFill>
                  <a:srgbClr val="000000"/>
                </a:solidFill>
                <a:latin typeface="Plus Jakarta Sans"/>
                <a:ea typeface="Plus Jakarta Sans"/>
                <a:cs typeface="Plus Jakarta Sans"/>
                <a:sym typeface="Plus Jakarta Sans"/>
              </a:rPr>
              <a:t>*Suggested images are examples only. Please replace with images that represent your brand guidelines and audience.</a:t>
            </a:r>
            <a:endParaRPr i="1" sz="1100" u="none" cap="none" strike="noStrike">
              <a:solidFill>
                <a:srgbClr val="000000"/>
              </a:solidFill>
              <a:latin typeface="Plus Jakarta Sans"/>
              <a:ea typeface="Plus Jakarta Sans"/>
              <a:cs typeface="Plus Jakarta Sans"/>
              <a:sym typeface="Plus Jakarta Sans"/>
            </a:endParaRPr>
          </a:p>
        </p:txBody>
      </p:sp>
      <p:graphicFrame>
        <p:nvGraphicFramePr>
          <p:cNvPr id="874" name="Google Shape;874;p89"/>
          <p:cNvGraphicFramePr/>
          <p:nvPr/>
        </p:nvGraphicFramePr>
        <p:xfrm>
          <a:off x="414288" y="647538"/>
          <a:ext cx="3000000" cy="3000000"/>
        </p:xfrm>
        <a:graphic>
          <a:graphicData uri="http://schemas.openxmlformats.org/drawingml/2006/table">
            <a:tbl>
              <a:tblPr>
                <a:noFill/>
                <a:tableStyleId>{D278D14D-F518-4010-AC1F-5A6EADCA8BD1}</a:tableStyleId>
              </a:tblPr>
              <a:tblGrid>
                <a:gridCol w="3886575"/>
                <a:gridCol w="3608575"/>
                <a:gridCol w="2103500"/>
              </a:tblGrid>
              <a:tr h="525050">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Messaging suggestion</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Content URL</a:t>
                      </a:r>
                      <a:endParaRPr b="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rgbClr val="132D77"/>
                    </a:solidFill>
                  </a:tcPr>
                </a:tc>
                <a:tc>
                  <a:txBody>
                    <a:bodyPr/>
                    <a:lstStyle/>
                    <a:p>
                      <a:pPr indent="0" lvl="0" marL="0" marR="0" rtl="0" algn="l">
                        <a:lnSpc>
                          <a:spcPct val="100000"/>
                        </a:lnSpc>
                        <a:spcBef>
                          <a:spcPts val="0"/>
                        </a:spcBef>
                        <a:spcAft>
                          <a:spcPts val="0"/>
                        </a:spcAft>
                        <a:buClr>
                          <a:srgbClr val="000000"/>
                        </a:buClr>
                        <a:buSzPts val="1100"/>
                        <a:buFont typeface="Arial"/>
                        <a:buNone/>
                      </a:pPr>
                      <a:r>
                        <a:rPr b="1" lang="en-US" u="none" cap="none" strike="noStrike">
                          <a:solidFill>
                            <a:srgbClr val="FFFFFF"/>
                          </a:solidFill>
                          <a:latin typeface="Plus Jakarta Sans"/>
                          <a:ea typeface="Plus Jakarta Sans"/>
                          <a:cs typeface="Plus Jakarta Sans"/>
                          <a:sym typeface="Plus Jakarta Sans"/>
                        </a:rPr>
                        <a:t>Suggested </a:t>
                      </a:r>
                      <a:r>
                        <a:rPr b="1" lang="en-US">
                          <a:solidFill>
                            <a:srgbClr val="FFFFFF"/>
                          </a:solidFill>
                          <a:latin typeface="Plus Jakarta Sans"/>
                          <a:ea typeface="Plus Jakarta Sans"/>
                          <a:cs typeface="Plus Jakarta Sans"/>
                          <a:sym typeface="Plus Jakarta Sans"/>
                        </a:rPr>
                        <a:t>i</a:t>
                      </a:r>
                      <a:r>
                        <a:rPr b="1" lang="en-US" u="none" cap="none" strike="noStrike">
                          <a:solidFill>
                            <a:srgbClr val="FFFFFF"/>
                          </a:solidFill>
                          <a:latin typeface="Plus Jakarta Sans"/>
                          <a:ea typeface="Plus Jakarta Sans"/>
                          <a:cs typeface="Plus Jakarta Sans"/>
                          <a:sym typeface="Plus Jakarta Sans"/>
                        </a:rPr>
                        <a:t>mage*</a:t>
                      </a:r>
                      <a:endParaRPr i="1" u="none" cap="none" strike="noStrike">
                        <a:solidFill>
                          <a:srgbClr val="FFFFFF"/>
                        </a:solidFill>
                        <a:latin typeface="Plus Jakarta Sans"/>
                        <a:ea typeface="Plus Jakarta Sans"/>
                        <a:cs typeface="Plus Jakarta Sans"/>
                        <a:sym typeface="Plus Jakarta Sans"/>
                      </a:endParaRPr>
                    </a:p>
                  </a:txBody>
                  <a:tcPr marT="91425" marB="91425" marR="137150" marL="137150" anchor="ctr">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32D77"/>
                    </a:solidFill>
                  </a:tcPr>
                </a:tc>
              </a:tr>
              <a:tr h="143585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Travel hack: No matter where your adventures take you, always carry extras of your HIV medication. It’s one less thing to worry about. Get more tips here. ✈️💊</a:t>
                      </a:r>
                      <a:endParaRPr i="1"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English: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3">
                            <a:extLst>
                              <a:ext uri="{A12FA001-AC4F-418D-AE19-62706E023703}">
                                <ahyp:hlinkClr val="tx"/>
                              </a:ext>
                            </a:extLst>
                          </a:hlinkClick>
                        </a:rPr>
                        <a:t>https://healthhub.crestnerhealth.com/immune-conditions/management/travel-people-hiv</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100" u="sng">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b="1" lang="en-US" sz="1100">
                          <a:solidFill>
                            <a:schemeClr val="accent3"/>
                          </a:solidFill>
                          <a:latin typeface="Plus Jakarta Sans"/>
                          <a:ea typeface="Plus Jakarta Sans"/>
                          <a:cs typeface="Plus Jakarta Sans"/>
                          <a:sym typeface="Plus Jakarta Sans"/>
                        </a:rPr>
                        <a:t>Spanish:</a:t>
                      </a:r>
                      <a:endParaRPr b="1" sz="1100">
                        <a:solidFill>
                          <a:schemeClr val="accent3"/>
                        </a:solidFill>
                        <a:latin typeface="Plus Jakarta Sans"/>
                        <a:ea typeface="Plus Jakarta Sans"/>
                        <a:cs typeface="Plus Jakarta Sans"/>
                        <a:sym typeface="Plus Jakarta Sans"/>
                      </a:endParaRPr>
                    </a:p>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4">
                            <a:extLst>
                              <a:ext uri="{A12FA001-AC4F-418D-AE19-62706E023703}">
                                <ahyp:hlinkClr val="tx"/>
                              </a:ext>
                            </a:extLst>
                          </a:hlinkClick>
                        </a:rPr>
                        <a:t>https://healthhub.crestnerhealth.com/immune-conditions/management/travel-people-hiv?language_content_entity=es</a:t>
                      </a:r>
                      <a:r>
                        <a:rPr lang="en-US" sz="1100" u="sng">
                          <a:solidFill>
                            <a:schemeClr val="accent3"/>
                          </a:solidFill>
                          <a:latin typeface="Plus Jakarta Sans"/>
                          <a:ea typeface="Plus Jakarta Sans"/>
                          <a:cs typeface="Plus Jakarta Sans"/>
                          <a:sym typeface="Plus Jakarta Sans"/>
                        </a:rPr>
                        <a:t> </a:t>
                      </a:r>
                      <a:endParaRPr sz="1100">
                        <a:solidFill>
                          <a:schemeClr val="dk1"/>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u="none" cap="none" strike="noStrike">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13679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You can have a healthy pregnancy with HIV. With the right treatment, your baby’s risk of getting the virus will be near zero. Explore your options and get the support you need.</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5">
                            <a:extLst>
                              <a:ext uri="{A12FA001-AC4F-418D-AE19-62706E023703}">
                                <ahyp:hlinkClr val="tx"/>
                              </a:ext>
                            </a:extLst>
                          </a:hlinkClick>
                        </a:rPr>
                        <a:t>https://healthhub.crestnerhealth.com/immune-conditions/management/hivaids-and-pregnancy</a:t>
                      </a:r>
                      <a:r>
                        <a:rPr lang="en-US" sz="1100" u="sng">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7F5EB"/>
                    </a:solidFill>
                  </a:tcPr>
                </a:tc>
              </a:tr>
              <a:tr h="1118775">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If you were recently diagnosed with HIV, it can be stressful to think about sharing the news with those in your life. Here’s advice on how to approach those conversations when you feel ready.</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6">
                            <a:extLst>
                              <a:ext uri="{A12FA001-AC4F-418D-AE19-62706E023703}">
                                <ahyp:hlinkClr val="tx"/>
                              </a:ext>
                            </a:extLst>
                          </a:hlinkClick>
                        </a:rPr>
                        <a:t>https://healthhub.crestnerhealth.com/immune-conditions/management/when-youre-hiv-positive-what-say</a:t>
                      </a:r>
                      <a:r>
                        <a:rPr lang="en-US" sz="1100" u="sng">
                          <a:solidFill>
                            <a:schemeClr val="accent3"/>
                          </a:solidFill>
                          <a:latin typeface="Plus Jakarta Sans"/>
                          <a:ea typeface="Plus Jakarta Sans"/>
                          <a:cs typeface="Plus Jakarta Sans"/>
                          <a:sym typeface="Plus Jakarta Sans"/>
                        </a:rPr>
                        <a:t> </a:t>
                      </a:r>
                      <a:endParaRPr sz="1100" u="sng">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2"/>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2"/>
                    </a:solidFill>
                  </a:tcPr>
                </a:tc>
              </a:tr>
              <a:tr h="1074100">
                <a:tc>
                  <a:txBody>
                    <a:bodyPr/>
                    <a:lstStyle/>
                    <a:p>
                      <a:pPr indent="0" lvl="0" marL="0" rtl="0" algn="l">
                        <a:spcBef>
                          <a:spcPts val="0"/>
                        </a:spcBef>
                        <a:spcAft>
                          <a:spcPts val="0"/>
                        </a:spcAft>
                        <a:buNone/>
                      </a:pPr>
                      <a:r>
                        <a:rPr lang="en-US" sz="1100">
                          <a:latin typeface="Plus Jakarta Sans"/>
                          <a:ea typeface="Plus Jakarta Sans"/>
                          <a:cs typeface="Plus Jakarta Sans"/>
                          <a:sym typeface="Plus Jakarta Sans"/>
                        </a:rPr>
                        <a:t>Dealing with HIV stigma can be really tough, but you don’t have to navigate it alone. Find out how to handle discrimination, protect your rights, and find support.</a:t>
                      </a:r>
                      <a:endParaRPr sz="1100">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rPr lang="en-US" sz="1100" u="sng">
                          <a:solidFill>
                            <a:schemeClr val="accent3"/>
                          </a:solidFill>
                          <a:latin typeface="Plus Jakarta Sans"/>
                          <a:ea typeface="Plus Jakarta Sans"/>
                          <a:cs typeface="Plus Jakarta Sans"/>
                          <a:sym typeface="Plus Jakarta Sans"/>
                          <a:hlinkClick r:id="rId7">
                            <a:extLst>
                              <a:ext uri="{A12FA001-AC4F-418D-AE19-62706E023703}">
                                <ahyp:hlinkClr val="tx"/>
                              </a:ext>
                            </a:extLst>
                          </a:hlinkClick>
                        </a:rPr>
                        <a:t>https://healthhub.crestnerhealth.com/immune-conditions/management/dealing-discrimination-when-you-have-hiv</a:t>
                      </a:r>
                      <a:r>
                        <a:rPr lang="en-US" sz="1100" u="sng">
                          <a:solidFill>
                            <a:schemeClr val="accent3"/>
                          </a:solidFill>
                          <a:latin typeface="Plus Jakarta Sans"/>
                          <a:ea typeface="Plus Jakarta Sans"/>
                          <a:cs typeface="Plus Jakarta Sans"/>
                          <a:sym typeface="Plus Jakarta Sans"/>
                        </a:rPr>
                        <a:t> </a:t>
                      </a:r>
                      <a:endParaRPr b="1" sz="1100">
                        <a:solidFill>
                          <a:schemeClr val="accent3"/>
                        </a:solidFill>
                        <a:latin typeface="Plus Jakarta Sans"/>
                        <a:ea typeface="Plus Jakarta Sans"/>
                        <a:cs typeface="Plus Jakarta Sans"/>
                        <a:sym typeface="Plus Jakarta Sans"/>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087AB0">
                          <a:alpha val="0"/>
                        </a:srgbClr>
                      </a:solidFill>
                      <a:prstDash val="solid"/>
                      <a:round/>
                      <a:headEnd len="sm" w="sm" type="none"/>
                      <a:tailEnd len="sm" w="sm" type="none"/>
                    </a:lnR>
                    <a:lnT cap="flat" cmpd="sng" w="9525">
                      <a:solidFill>
                        <a:srgbClr val="087AB0">
                          <a:alpha val="0"/>
                        </a:srgbClr>
                      </a:solidFill>
                      <a:prstDash val="solid"/>
                      <a:round/>
                      <a:headEnd len="sm" w="sm" type="none"/>
                      <a:tailEnd len="sm" w="sm" type="none"/>
                    </a:lnT>
                    <a:lnB cap="flat" cmpd="sng" w="9525">
                      <a:solidFill>
                        <a:srgbClr val="087AB0">
                          <a:alpha val="0"/>
                        </a:srgbClr>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000">
                        <a:latin typeface="Century Gothic"/>
                        <a:ea typeface="Century Gothic"/>
                        <a:cs typeface="Century Gothic"/>
                        <a:sym typeface="Century Gothic"/>
                      </a:endParaRPr>
                    </a:p>
                  </a:txBody>
                  <a:tcPr marT="137150" marB="137150" marR="137150" marL="137150" anchor="ctr">
                    <a:lnL cap="flat" cmpd="sng" w="9525">
                      <a:solidFill>
                        <a:srgbClr val="087AB0">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chemeClr val="lt1"/>
                    </a:solidFill>
                  </a:tcPr>
                </a:tc>
              </a:tr>
            </a:tbl>
          </a:graphicData>
        </a:graphic>
      </p:graphicFrame>
      <p:sp>
        <p:nvSpPr>
          <p:cNvPr id="875" name="Google Shape;875;p89"/>
          <p:cNvSpPr txBox="1"/>
          <p:nvPr>
            <p:ph type="title"/>
          </p:nvPr>
        </p:nvSpPr>
        <p:spPr>
          <a:xfrm>
            <a:off x="414300" y="-34050"/>
            <a:ext cx="10927500" cy="681600"/>
          </a:xfrm>
          <a:prstGeom prst="rect">
            <a:avLst/>
          </a:prstGeom>
        </p:spPr>
        <p:txBody>
          <a:bodyPr anchorCtr="0" anchor="b" bIns="45700" lIns="0" spcFirstLastPara="1" rIns="91425" wrap="square" tIns="45700">
            <a:normAutofit/>
          </a:bodyPr>
          <a:lstStyle/>
          <a:p>
            <a:pPr indent="0" lvl="0" marL="0" rtl="0" algn="l">
              <a:spcBef>
                <a:spcPts val="0"/>
              </a:spcBef>
              <a:spcAft>
                <a:spcPts val="0"/>
              </a:spcAft>
              <a:buNone/>
            </a:pPr>
            <a:r>
              <a:rPr lang="en-US"/>
              <a:t>Theme 4: Living with HIV/AIDS</a:t>
            </a:r>
            <a:endParaRPr/>
          </a:p>
        </p:txBody>
      </p:sp>
      <p:pic>
        <p:nvPicPr>
          <p:cNvPr descr="the girl puts pills in her suitcase, a travel safety kit." id="876" name="Google Shape;876;p89"/>
          <p:cNvPicPr preferRelativeResize="0"/>
          <p:nvPr/>
        </p:nvPicPr>
        <p:blipFill>
          <a:blip r:embed="rId8">
            <a:alphaModFix/>
          </a:blip>
          <a:stretch>
            <a:fillRect/>
          </a:stretch>
        </p:blipFill>
        <p:spPr>
          <a:xfrm>
            <a:off x="8186025" y="1474325"/>
            <a:ext cx="1567249" cy="1044838"/>
          </a:xfrm>
          <a:prstGeom prst="rect">
            <a:avLst/>
          </a:prstGeom>
          <a:noFill/>
          <a:ln>
            <a:noFill/>
          </a:ln>
        </p:spPr>
      </p:pic>
      <p:pic>
        <p:nvPicPr>
          <p:cNvPr descr="Portrait of young happy pregnant woman standing by the window" id="877" name="Google Shape;877;p89"/>
          <p:cNvPicPr preferRelativeResize="0"/>
          <p:nvPr/>
        </p:nvPicPr>
        <p:blipFill>
          <a:blip r:embed="rId9">
            <a:alphaModFix/>
          </a:blip>
          <a:stretch>
            <a:fillRect/>
          </a:stretch>
        </p:blipFill>
        <p:spPr>
          <a:xfrm>
            <a:off x="8186025" y="2975778"/>
            <a:ext cx="1567249" cy="1044838"/>
          </a:xfrm>
          <a:prstGeom prst="rect">
            <a:avLst/>
          </a:prstGeom>
          <a:noFill/>
          <a:ln>
            <a:noFill/>
          </a:ln>
        </p:spPr>
      </p:pic>
      <p:pic>
        <p:nvPicPr>
          <p:cNvPr descr="two men sat, talking, looking at view - friends support stock pictures, royalty-free photos &amp; images" id="878" name="Google Shape;878;p89"/>
          <p:cNvPicPr preferRelativeResize="0"/>
          <p:nvPr/>
        </p:nvPicPr>
        <p:blipFill>
          <a:blip r:embed="rId10">
            <a:alphaModFix/>
          </a:blip>
          <a:stretch>
            <a:fillRect/>
          </a:stretch>
        </p:blipFill>
        <p:spPr>
          <a:xfrm>
            <a:off x="8186025" y="4184690"/>
            <a:ext cx="1567249" cy="1044835"/>
          </a:xfrm>
          <a:prstGeom prst="rect">
            <a:avLst/>
          </a:prstGeom>
          <a:noFill/>
          <a:ln>
            <a:noFill/>
          </a:ln>
        </p:spPr>
      </p:pic>
      <p:pic>
        <p:nvPicPr>
          <p:cNvPr descr="smiling mental health professional looking at female student sitting with hand on chin in school office - support stock pictures, royalty-free photos &amp; images" id="879" name="Google Shape;879;p89"/>
          <p:cNvPicPr preferRelativeResize="0"/>
          <p:nvPr/>
        </p:nvPicPr>
        <p:blipFill>
          <a:blip r:embed="rId11">
            <a:alphaModFix/>
          </a:blip>
          <a:stretch>
            <a:fillRect/>
          </a:stretch>
        </p:blipFill>
        <p:spPr>
          <a:xfrm>
            <a:off x="8186025" y="5274740"/>
            <a:ext cx="1567249" cy="1044835"/>
          </a:xfrm>
          <a:prstGeom prst="rect">
            <a:avLst/>
          </a:prstGeom>
          <a:noFill/>
          <a:ln>
            <a:noFill/>
          </a:ln>
        </p:spPr>
      </p:pic>
      <p:sp>
        <p:nvSpPr>
          <p:cNvPr id="880" name="Google Shape;880;p89"/>
          <p:cNvSpPr txBox="1"/>
          <p:nvPr/>
        </p:nvSpPr>
        <p:spPr>
          <a:xfrm>
            <a:off x="10100250" y="3446438"/>
            <a:ext cx="1986300" cy="1046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b="1" lang="en-US">
                <a:solidFill>
                  <a:schemeClr val="accent3"/>
                </a:solidFill>
                <a:latin typeface="Plus Jakarta Sans"/>
                <a:ea typeface="Plus Jakarta Sans"/>
                <a:cs typeface="Plus Jakarta Sans"/>
                <a:sym typeface="Plus Jakarta Sans"/>
              </a:rPr>
              <a:t>Reach a broader audience with both English and Spanish resources.</a:t>
            </a:r>
            <a:endParaRPr b="1">
              <a:solidFill>
                <a:schemeClr val="accent3"/>
              </a:solidFill>
              <a:latin typeface="Plus Jakarta Sans"/>
              <a:ea typeface="Plus Jakarta Sans"/>
              <a:cs typeface="Plus Jakarta Sans"/>
              <a:sym typeface="Plus Jakarta Sans"/>
            </a:endParaRPr>
          </a:p>
        </p:txBody>
      </p:sp>
      <p:grpSp>
        <p:nvGrpSpPr>
          <p:cNvPr id="881" name="Google Shape;881;p89"/>
          <p:cNvGrpSpPr/>
          <p:nvPr/>
        </p:nvGrpSpPr>
        <p:grpSpPr>
          <a:xfrm>
            <a:off x="10752600" y="2730513"/>
            <a:ext cx="681600" cy="681600"/>
            <a:chOff x="10294125" y="1691525"/>
            <a:chExt cx="681600" cy="681600"/>
          </a:xfrm>
        </p:grpSpPr>
        <p:sp>
          <p:nvSpPr>
            <p:cNvPr id="882" name="Google Shape;882;p89"/>
            <p:cNvSpPr/>
            <p:nvPr/>
          </p:nvSpPr>
          <p:spPr>
            <a:xfrm>
              <a:off x="10294125" y="1691525"/>
              <a:ext cx="681600" cy="681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83" name="Google Shape;883;p89"/>
            <p:cNvPicPr preferRelativeResize="0"/>
            <p:nvPr/>
          </p:nvPicPr>
          <p:blipFill>
            <a:blip r:embed="rId12">
              <a:alphaModFix/>
            </a:blip>
            <a:stretch>
              <a:fillRect/>
            </a:stretch>
          </p:blipFill>
          <p:spPr>
            <a:xfrm>
              <a:off x="10419913" y="1813734"/>
              <a:ext cx="430025" cy="437175"/>
            </a:xfrm>
            <a:prstGeom prst="rect">
              <a:avLst/>
            </a:prstGeom>
            <a:noFill/>
            <a:ln>
              <a:noFill/>
            </a:ln>
          </p:spPr>
        </p:pic>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D0D0D0"/>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WebMD Provider Services">
      <a:dk1>
        <a:srgbClr val="5E5E5E"/>
      </a:dk1>
      <a:lt1>
        <a:srgbClr val="F7F5EB"/>
      </a:lt1>
      <a:dk2>
        <a:srgbClr val="1B5162"/>
      </a:dk2>
      <a:lt2>
        <a:srgbClr val="FFFFFF"/>
      </a:lt2>
      <a:accent1>
        <a:srgbClr val="FF5236"/>
      </a:accent1>
      <a:accent2>
        <a:srgbClr val="2BA49C"/>
      </a:accent2>
      <a:accent3>
        <a:srgbClr val="132D77"/>
      </a:accent3>
      <a:accent4>
        <a:srgbClr val="938FE8"/>
      </a:accent4>
      <a:accent5>
        <a:srgbClr val="FFC133"/>
      </a:accent5>
      <a:accent6>
        <a:srgbClr val="38ACF5"/>
      </a:accent6>
      <a:hlink>
        <a:srgbClr val="FF5236"/>
      </a:hlink>
      <a:folHlink>
        <a:srgbClr val="E1E1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