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29.xml"/>
  <Override ContentType="application/vnd.openxmlformats-officedocument.presentationml.slideLayout+xml" PartName="/ppt/slideLayouts/slideLayout9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98.xml"/>
  <Override ContentType="application/vnd.openxmlformats-officedocument.presentationml.slideLayout+xml" PartName="/ppt/slideLayouts/slideLayout110.xml"/>
  <Override ContentType="application/vnd.openxmlformats-officedocument.presentationml.slideLayout+xml" PartName="/ppt/slideLayouts/slideLayout61.xml"/>
  <Override ContentType="application/vnd.openxmlformats-officedocument.presentationml.slideLayout+xml" PartName="/ppt/slideLayouts/slideLayout12.xml"/>
  <Override ContentType="application/vnd.openxmlformats-officedocument.presentationml.slideLayout+xml" PartName="/ppt/slideLayouts/slideLayout102.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9.xml"/>
  <Override ContentType="application/vnd.openxmlformats-officedocument.presentationml.slideLayout+xml" PartName="/ppt/slideLayouts/slideLayout104.xml"/>
  <Override ContentType="application/vnd.openxmlformats-officedocument.presentationml.slideLayout+xml" PartName="/ppt/slideLayouts/slideLayout19.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84.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92.xml"/>
  <Override ContentType="application/vnd.openxmlformats-officedocument.presentationml.slideLayout+xml" PartName="/ppt/slideLayouts/slideLayout116.xml"/>
  <Override ContentType="application/vnd.openxmlformats-officedocument.presentationml.slideLayout+xml" PartName="/ppt/slideLayouts/slideLayout83.xml"/>
  <Override ContentType="application/vnd.openxmlformats-officedocument.presentationml.slideLayout+xml" PartName="/ppt/slideLayouts/slideLayout40.xml"/>
  <Override ContentType="application/vnd.openxmlformats-officedocument.presentationml.slideLayout+xml" PartName="/ppt/slideLayouts/slideLayout17.xml"/>
  <Override ContentType="application/vnd.openxmlformats-officedocument.presentationml.slideLayout+xml" PartName="/ppt/slideLayouts/slideLayout34.xml"/>
  <Override ContentType="application/vnd.openxmlformats-officedocument.presentationml.slideLayout+xml" PartName="/ppt/slideLayouts/slideLayout90.xml"/>
  <Override ContentType="application/vnd.openxmlformats-officedocument.presentationml.slideLayout+xml" PartName="/ppt/slideLayouts/slideLayout6.xml"/>
  <Override ContentType="application/vnd.openxmlformats-officedocument.presentationml.slideLayout+xml" PartName="/ppt/slideLayouts/slideLayout10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86.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94.xml"/>
  <Override ContentType="application/vnd.openxmlformats-officedocument.presentationml.slideLayout+xml" PartName="/ppt/slideLayouts/slideLayout114.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28.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8.xml"/>
  <Override ContentType="application/vnd.openxmlformats-officedocument.presentationml.slideLayout+xml" PartName="/ppt/slideLayouts/slideLayout112.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10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Layout+xml" PartName="/ppt/slideLayouts/slideLayout97.xml"/>
  <Override ContentType="application/vnd.openxmlformats-officedocument.presentationml.slideLayout+xml" PartName="/ppt/slideLayouts/slideLayout111.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103.xml"/>
  <Override ContentType="application/vnd.openxmlformats-officedocument.presentationml.slideLayout+xml" PartName="/ppt/slideLayouts/slideLayout46.xml"/>
  <Override ContentType="application/vnd.openxmlformats-officedocument.presentationml.slideLayout+xml" PartName="/ppt/slideLayouts/slideLayout89.xml"/>
  <Override ContentType="application/vnd.openxmlformats-officedocument.presentationml.slideLayout+xml" PartName="/ppt/slideLayouts/slideLayout7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52.xml"/>
  <Override ContentType="application/vnd.openxmlformats-officedocument.presentationml.slideLayout+xml" PartName="/ppt/slideLayouts/slideLayout95.xml"/>
  <Override ContentType="application/vnd.openxmlformats-officedocument.presentationml.slideLayout+xml" PartName="/ppt/slideLayouts/slideLayout101.xml"/>
  <Override ContentType="application/vnd.openxmlformats-officedocument.presentationml.slideLayout+xml" PartName="/ppt/slideLayouts/slideLayout64.xml"/>
  <Override ContentType="application/vnd.openxmlformats-officedocument.presentationml.slideLayout+xml" PartName="/ppt/slideLayouts/slideLayout99.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18.xml"/>
  <Override ContentType="application/vnd.openxmlformats-officedocument.presentationml.slideLayout+xml" PartName="/ppt/slideLayouts/slideLayout105.xml"/>
  <Override ContentType="application/vnd.openxmlformats-officedocument.presentationml.slideLayout+xml" PartName="/ppt/slideLayouts/slideLayout48.xml"/>
  <Override ContentType="application/vnd.openxmlformats-officedocument.presentationml.slideLayout+xml" PartName="/ppt/slideLayouts/slideLayout85.xml"/>
  <Override ContentType="application/vnd.openxmlformats-officedocument.presentationml.slideLayout+xml" PartName="/ppt/slideLayouts/slideLayout72.xml"/>
  <Override ContentType="application/vnd.openxmlformats-officedocument.presentationml.slideLayout+xml" PartName="/ppt/slideLayouts/slideLayout7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23.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107.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09.xml"/>
  <Override ContentType="application/vnd.openxmlformats-officedocument.presentationml.slideLayout+xml" PartName="/ppt/slideLayouts/slideLayout42.xml"/>
  <Override ContentType="application/vnd.openxmlformats-officedocument.presentationml.slideLayout+xml" PartName="/ppt/slideLayouts/slideLayout91.xml"/>
  <Override ContentType="application/vnd.openxmlformats-officedocument.presentationml.slideLayout+xml" PartName="/ppt/slideLayouts/slideLayout68.xml"/>
  <Override ContentType="application/vnd.openxmlformats-officedocument.presentationml.slideLayout+xml" PartName="/ppt/slideLayouts/slideLayout115.xml"/>
  <Override ContentType="application/vnd.openxmlformats-officedocument.presentationml.slideLayout+xml" PartName="/ppt/slideLayouts/slideLayout82.xml"/>
  <Override ContentType="application/vnd.openxmlformats-officedocument.presentationml.slideLayout+xml" PartName="/ppt/slideLayouts/slideLayout100.xml"/>
  <Override ContentType="application/vnd.openxmlformats-officedocument.presentationml.slideLayout+xml" PartName="/ppt/slideLayouts/slideLayout113.xml"/>
  <Override ContentType="application/vnd.openxmlformats-officedocument.presentationml.slideLayout+xml" PartName="/ppt/slideLayouts/slideLayout57.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93.xml"/>
  <Override ContentType="application/vnd.openxmlformats-officedocument.presentationml.slideLayout+xml" PartName="/ppt/slideLayouts/slideLayout27.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64" r:id="rId5"/>
    <p:sldMasterId id="2147483765" r:id="rId6"/>
    <p:sldMasterId id="2147483766"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Lst>
  <p:sldSz cy="6858000" cx="12192000"/>
  <p:notesSz cx="6858000" cy="9144000"/>
  <p:embeddedFontLst>
    <p:embeddedFont>
      <p:font typeface="Plus Jakarta Sans ExtraBold"/>
      <p:bold r:id="rId31"/>
      <p:boldItalic r:id="rId32"/>
    </p:embeddedFont>
    <p:embeddedFont>
      <p:font typeface="Plus Jakarta Sans"/>
      <p:regular r:id="rId33"/>
      <p:bold r:id="rId34"/>
      <p:italic r:id="rId35"/>
      <p:boldItalic r:id="rId36"/>
    </p:embeddedFont>
    <p:embeddedFont>
      <p:font typeface="Montserrat Black"/>
      <p:bold r:id="rId37"/>
      <p:boldItalic r:id="rId38"/>
    </p:embeddedFont>
    <p:embeddedFont>
      <p:font typeface="Plus Jakarta Sans SemiBold"/>
      <p:regular r:id="rId39"/>
      <p:bold r:id="rId40"/>
      <p:italic r:id="rId41"/>
      <p:boldItalic r:id="rId42"/>
    </p:embeddedFont>
    <p:embeddedFont>
      <p:font typeface="Plus Jakarta Sans Medium"/>
      <p:regular r:id="rId43"/>
      <p:bold r:id="rId44"/>
      <p:italic r:id="rId45"/>
      <p:boldItalic r:id="rId46"/>
    </p:embeddedFont>
    <p:embeddedFont>
      <p:font typeface="Plus Jakarta Sans Light"/>
      <p:regular r:id="rId47"/>
      <p:bold r:id="rId48"/>
      <p:italic r:id="rId49"/>
      <p:boldItalic r:id="rId50"/>
    </p:embeddedFont>
    <p:embeddedFont>
      <p:font typeface="DM Serif Display"/>
      <p:regular r:id="rId51"/>
      <p:italic r:id="rId52"/>
    </p:embeddedFont>
    <p:embeddedFont>
      <p:font typeface="Century Gothic"/>
      <p:regular r:id="rId53"/>
      <p:bold r:id="rId54"/>
      <p:italic r:id="rId55"/>
      <p:boldItalic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56">
          <p15:clr>
            <a:srgbClr val="A4A3A4"/>
          </p15:clr>
        </p15:guide>
        <p15:guide id="2" pos="3840">
          <p15:clr>
            <a:srgbClr val="A4A3A4"/>
          </p15:clr>
        </p15:guide>
        <p15:guide id="3" pos="7320">
          <p15:clr>
            <a:srgbClr val="A4A3A4"/>
          </p15:clr>
        </p15:guide>
        <p15:guide id="4" pos="7152">
          <p15:clr>
            <a:srgbClr val="A4A3A4"/>
          </p15:clr>
        </p15:guide>
        <p15:guide id="5"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5585D3D-C0C3-4AE1-A158-3EB76B326D2E}">
  <a:tblStyle styleId="{95585D3D-C0C3-4AE1-A158-3EB76B326D2E}" styleName="Table_0">
    <a:wholeTbl>
      <a:tcTxStyle b="off" i="off">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56"/>
        <p:guide pos="3840"/>
        <p:guide pos="7320"/>
        <p:guide pos="7152"/>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SemiBold-bold.fntdata"/><Relationship Id="rId42" Type="http://schemas.openxmlformats.org/officeDocument/2006/relationships/font" Target="fonts/PlusJakartaSansSemiBold-boldItalic.fntdata"/><Relationship Id="rId41" Type="http://schemas.openxmlformats.org/officeDocument/2006/relationships/font" Target="fonts/PlusJakartaSansSemiBold-italic.fntdata"/><Relationship Id="rId44" Type="http://schemas.openxmlformats.org/officeDocument/2006/relationships/font" Target="fonts/PlusJakartaSansMedium-bold.fntdata"/><Relationship Id="rId43" Type="http://schemas.openxmlformats.org/officeDocument/2006/relationships/font" Target="fonts/PlusJakartaSansMedium-regular.fntdata"/><Relationship Id="rId46" Type="http://schemas.openxmlformats.org/officeDocument/2006/relationships/font" Target="fonts/PlusJakartaSansMedium-boldItalic.fntdata"/><Relationship Id="rId45" Type="http://schemas.openxmlformats.org/officeDocument/2006/relationships/font" Target="fonts/PlusJakartaSansMedium-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48" Type="http://schemas.openxmlformats.org/officeDocument/2006/relationships/font" Target="fonts/PlusJakartaSansLight-bold.fntdata"/><Relationship Id="rId47" Type="http://schemas.openxmlformats.org/officeDocument/2006/relationships/font" Target="fonts/PlusJakartaSansLight-regular.fntdata"/><Relationship Id="rId49" Type="http://schemas.openxmlformats.org/officeDocument/2006/relationships/font" Target="fonts/PlusJakartaSansLight-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ExtraBold-bold.fntdata"/><Relationship Id="rId30" Type="http://schemas.openxmlformats.org/officeDocument/2006/relationships/slide" Target="slides/slide22.xml"/><Relationship Id="rId33" Type="http://schemas.openxmlformats.org/officeDocument/2006/relationships/font" Target="fonts/PlusJakartaSans-regular.fntdata"/><Relationship Id="rId32" Type="http://schemas.openxmlformats.org/officeDocument/2006/relationships/font" Target="fonts/PlusJakartaSansExtraBold-boldItalic.fntdata"/><Relationship Id="rId35" Type="http://schemas.openxmlformats.org/officeDocument/2006/relationships/font" Target="fonts/PlusJakartaSans-italic.fntdata"/><Relationship Id="rId34" Type="http://schemas.openxmlformats.org/officeDocument/2006/relationships/font" Target="fonts/PlusJakartaSans-bold.fntdata"/><Relationship Id="rId37" Type="http://schemas.openxmlformats.org/officeDocument/2006/relationships/font" Target="fonts/MontserratBlack-bold.fntdata"/><Relationship Id="rId36" Type="http://schemas.openxmlformats.org/officeDocument/2006/relationships/font" Target="fonts/PlusJakartaSans-boldItalic.fntdata"/><Relationship Id="rId39" Type="http://schemas.openxmlformats.org/officeDocument/2006/relationships/font" Target="fonts/PlusJakartaSansSemiBold-regular.fntdata"/><Relationship Id="rId38" Type="http://schemas.openxmlformats.org/officeDocument/2006/relationships/font" Target="fonts/MontserratBlack-boldItalic.fntdata"/><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29" Type="http://schemas.openxmlformats.org/officeDocument/2006/relationships/slide" Target="slides/slide21.xml"/><Relationship Id="rId51" Type="http://schemas.openxmlformats.org/officeDocument/2006/relationships/font" Target="fonts/DMSerifDisplay-regular.fntdata"/><Relationship Id="rId50" Type="http://schemas.openxmlformats.org/officeDocument/2006/relationships/font" Target="fonts/PlusJakartaSansLight-boldItalic.fntdata"/><Relationship Id="rId53" Type="http://schemas.openxmlformats.org/officeDocument/2006/relationships/font" Target="fonts/CenturyGothic-regular.fntdata"/><Relationship Id="rId52" Type="http://schemas.openxmlformats.org/officeDocument/2006/relationships/font" Target="fonts/DMSerifDisplay-italic.fntdata"/><Relationship Id="rId11" Type="http://schemas.openxmlformats.org/officeDocument/2006/relationships/slide" Target="slides/slide3.xml"/><Relationship Id="rId55" Type="http://schemas.openxmlformats.org/officeDocument/2006/relationships/font" Target="fonts/CenturyGothic-italic.fntdata"/><Relationship Id="rId10" Type="http://schemas.openxmlformats.org/officeDocument/2006/relationships/slide" Target="slides/slide2.xml"/><Relationship Id="rId54" Type="http://schemas.openxmlformats.org/officeDocument/2006/relationships/font" Target="fonts/CenturyGothic-bold.fntdata"/><Relationship Id="rId13" Type="http://schemas.openxmlformats.org/officeDocument/2006/relationships/slide" Target="slides/slide5.xml"/><Relationship Id="rId12" Type="http://schemas.openxmlformats.org/officeDocument/2006/relationships/slide" Target="slides/slide4.xml"/><Relationship Id="rId56" Type="http://schemas.openxmlformats.org/officeDocument/2006/relationships/font" Target="fonts/CenturyGothic-boldItalic.fntdata"/><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6434"/>
          </a:xfrm>
          <a:prstGeom prst="rect">
            <a:avLst/>
          </a:prstGeom>
          <a:noFill/>
          <a:ln>
            <a:noFill/>
          </a:ln>
        </p:spPr>
        <p:txBody>
          <a:bodyPr anchorCtr="0" anchor="t"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6434"/>
          </a:xfrm>
          <a:prstGeom prst="rect">
            <a:avLst/>
          </a:prstGeom>
          <a:noFill/>
          <a:ln>
            <a:noFill/>
          </a:ln>
        </p:spPr>
        <p:txBody>
          <a:bodyPr anchorCtr="0" anchor="t" bIns="46575" lIns="93175" spcFirstLastPara="1" rIns="93175" wrap="square" tIns="46575">
            <a:noAutofit/>
          </a:bodyPr>
          <a:lstStyle>
            <a:lvl1pPr lvl="0" marR="0" rtl="0" algn="r">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863529"/>
          </a:xfrm>
          <a:prstGeom prst="rect">
            <a:avLst/>
          </a:prstGeom>
          <a:noFill/>
          <a:ln>
            <a:noFill/>
          </a:ln>
        </p:spPr>
        <p:txBody>
          <a:bodyPr anchorCtr="0" anchor="t" bIns="46575" lIns="93175" spcFirstLastPara="1" rIns="93175" wrap="square" tIns="46575">
            <a:noAutofit/>
          </a:bodyPr>
          <a:lstStyle>
            <a:lvl1pPr indent="-228600" lvl="0" marL="457200" marR="0" rtl="0" algn="l">
              <a:lnSpc>
                <a:spcPct val="100000"/>
              </a:lnSpc>
              <a:spcBef>
                <a:spcPts val="0"/>
              </a:spcBef>
              <a:spcAft>
                <a:spcPts val="0"/>
              </a:spcAft>
              <a:buClr>
                <a:srgbClr val="5E5E5E"/>
              </a:buClr>
              <a:buSzPts val="1000"/>
              <a:buFont typeface="Arial"/>
              <a:buNone/>
              <a:defRPr b="0" i="0" sz="1000" u="none" cap="none" strike="noStrike">
                <a:solidFill>
                  <a:srgbClr val="5E5E5E"/>
                </a:solidFill>
                <a:latin typeface="Century Gothic"/>
                <a:ea typeface="Century Gothic"/>
                <a:cs typeface="Century Gothic"/>
                <a:sym typeface="Century Gothic"/>
              </a:defRPr>
            </a:lvl1pPr>
            <a:lvl2pPr indent="-292100" lvl="1" marL="914400" marR="0" rtl="0" algn="l">
              <a:lnSpc>
                <a:spcPct val="100000"/>
              </a:lnSpc>
              <a:spcBef>
                <a:spcPts val="0"/>
              </a:spcBef>
              <a:spcAft>
                <a:spcPts val="0"/>
              </a:spcAft>
              <a:buClr>
                <a:srgbClr val="5E5E5E"/>
              </a:buClr>
              <a:buSzPts val="1000"/>
              <a:buFont typeface="Noto Sans Symbols"/>
              <a:buChar char="▪"/>
              <a:defRPr b="0" i="0" sz="1000" u="none" cap="none" strike="noStrike">
                <a:solidFill>
                  <a:srgbClr val="5E5E5E"/>
                </a:solidFill>
                <a:latin typeface="Century Gothic"/>
                <a:ea typeface="Century Gothic"/>
                <a:cs typeface="Century Gothic"/>
                <a:sym typeface="Century Gothic"/>
              </a:defRPr>
            </a:lvl2pPr>
            <a:lvl3pPr indent="-292100" lvl="2" marL="13716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3pPr>
            <a:lvl4pPr indent="-292100" lvl="3" marL="18288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4pPr>
            <a:lvl5pPr indent="-292100" lvl="4" marL="22860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marR="0" rtl="0" algn="r">
              <a:lnSpc>
                <a:spcPct val="100000"/>
              </a:lnSpc>
              <a:spcBef>
                <a:spcPts val="0"/>
              </a:spcBef>
              <a:spcAft>
                <a:spcPts val="0"/>
              </a:spcAft>
              <a:buNone/>
            </a:pPr>
            <a:fld id="{00000000-1234-1234-1234-123412341234}" type="slidenum">
              <a:rPr b="0" i="0" lang="en-US" sz="800" u="none" cap="none" strike="noStrike">
                <a:solidFill>
                  <a:schemeClr val="dk1"/>
                </a:solidFill>
                <a:latin typeface="Plus Jakarta Sans Medium"/>
                <a:ea typeface="Plus Jakarta Sans Medium"/>
                <a:cs typeface="Plus Jakarta Sans Medium"/>
                <a:sym typeface="Plus Jakarta Sans Medium"/>
              </a:rPr>
              <a:t>‹#›</a:t>
            </a:fld>
            <a:endParaRPr b="0" i="0" sz="800" u="none" cap="none" strike="noStrike">
              <a:solidFill>
                <a:schemeClr val="dk1"/>
              </a:solidFill>
              <a:latin typeface="Plus Jakarta Sans Medium"/>
              <a:ea typeface="Plus Jakarta Sans Medium"/>
              <a:cs typeface="Plus Jakarta Sans Medium"/>
              <a:sym typeface="Plus Jakarta Sans Medium"/>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4" name="Shape 1134"/>
        <p:cNvGrpSpPr/>
        <p:nvPr/>
      </p:nvGrpSpPr>
      <p:grpSpPr>
        <a:xfrm>
          <a:off x="0" y="0"/>
          <a:ext cx="0" cy="0"/>
          <a:chOff x="0" y="0"/>
          <a:chExt cx="0" cy="0"/>
        </a:xfrm>
      </p:grpSpPr>
      <p:sp>
        <p:nvSpPr>
          <p:cNvPr id="1135" name="Google Shape;1135;g25fd4011810_0_41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6" name="Google Shape;1136;g25fd4011810_0_41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Clr>
                <a:srgbClr val="5E5E5E"/>
              </a:buClr>
              <a:buSzPts val="1000"/>
              <a:buFont typeface="Century Gothic"/>
              <a:buNone/>
            </a:pPr>
            <a:r>
              <a:t/>
            </a:r>
            <a:endParaRPr>
              <a:latin typeface="Plus Jakarta Sans Medium"/>
              <a:ea typeface="Plus Jakarta Sans Medium"/>
              <a:cs typeface="Plus Jakarta Sans Medium"/>
              <a:sym typeface="Plus Jakarta Sans Medium"/>
            </a:endParaRPr>
          </a:p>
        </p:txBody>
      </p:sp>
      <p:sp>
        <p:nvSpPr>
          <p:cNvPr id="1137" name="Google Shape;1137;g25fd4011810_0_41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5" name="Shape 1255"/>
        <p:cNvGrpSpPr/>
        <p:nvPr/>
      </p:nvGrpSpPr>
      <p:grpSpPr>
        <a:xfrm>
          <a:off x="0" y="0"/>
          <a:ext cx="0" cy="0"/>
          <a:chOff x="0" y="0"/>
          <a:chExt cx="0" cy="0"/>
        </a:xfrm>
      </p:grpSpPr>
      <p:sp>
        <p:nvSpPr>
          <p:cNvPr id="1256" name="Google Shape;1256;g22dbd14cc83_0_15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57" name="Google Shape;1257;g22dbd14cc83_0_15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58" name="Google Shape;1258;g22dbd14cc83_0_15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7" name="Shape 1267"/>
        <p:cNvGrpSpPr/>
        <p:nvPr/>
      </p:nvGrpSpPr>
      <p:grpSpPr>
        <a:xfrm>
          <a:off x="0" y="0"/>
          <a:ext cx="0" cy="0"/>
          <a:chOff x="0" y="0"/>
          <a:chExt cx="0" cy="0"/>
        </a:xfrm>
      </p:grpSpPr>
      <p:sp>
        <p:nvSpPr>
          <p:cNvPr id="1268" name="Google Shape;1268;g2414110e700_0_3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69" name="Google Shape;1269;g2414110e700_0_3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70" name="Google Shape;1270;g2414110e700_0_3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8" name="Shape 1278"/>
        <p:cNvGrpSpPr/>
        <p:nvPr/>
      </p:nvGrpSpPr>
      <p:grpSpPr>
        <a:xfrm>
          <a:off x="0" y="0"/>
          <a:ext cx="0" cy="0"/>
          <a:chOff x="0" y="0"/>
          <a:chExt cx="0" cy="0"/>
        </a:xfrm>
      </p:grpSpPr>
      <p:sp>
        <p:nvSpPr>
          <p:cNvPr id="1279" name="Google Shape;1279;g22dbd14cc83_0_185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80" name="Google Shape;1280;g22dbd14cc83_0_1855: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1281" name="Google Shape;1281;g22dbd14cc83_0_1855: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2" name="Shape 1292"/>
        <p:cNvGrpSpPr/>
        <p:nvPr/>
      </p:nvGrpSpPr>
      <p:grpSpPr>
        <a:xfrm>
          <a:off x="0" y="0"/>
          <a:ext cx="0" cy="0"/>
          <a:chOff x="0" y="0"/>
          <a:chExt cx="0" cy="0"/>
        </a:xfrm>
      </p:grpSpPr>
      <p:sp>
        <p:nvSpPr>
          <p:cNvPr id="1293" name="Google Shape;1293;g22951048abd_0_3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94" name="Google Shape;1294;g22951048abd_0_3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95" name="Google Shape;1295;g22951048abd_0_3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1" name="Shape 1301"/>
        <p:cNvGrpSpPr/>
        <p:nvPr/>
      </p:nvGrpSpPr>
      <p:grpSpPr>
        <a:xfrm>
          <a:off x="0" y="0"/>
          <a:ext cx="0" cy="0"/>
          <a:chOff x="0" y="0"/>
          <a:chExt cx="0" cy="0"/>
        </a:xfrm>
      </p:grpSpPr>
      <p:sp>
        <p:nvSpPr>
          <p:cNvPr id="1302" name="Google Shape;1302;g25fd4011810_0_1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03" name="Google Shape;1303;g25fd4011810_0_1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04" name="Google Shape;1304;g25fd4011810_0_1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0" name="Shape 1310"/>
        <p:cNvGrpSpPr/>
        <p:nvPr/>
      </p:nvGrpSpPr>
      <p:grpSpPr>
        <a:xfrm>
          <a:off x="0" y="0"/>
          <a:ext cx="0" cy="0"/>
          <a:chOff x="0" y="0"/>
          <a:chExt cx="0" cy="0"/>
        </a:xfrm>
      </p:grpSpPr>
      <p:sp>
        <p:nvSpPr>
          <p:cNvPr id="1311" name="Google Shape;1311;g22dbd14cc83_0_188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2" name="Google Shape;1312;g22dbd14cc83_0_188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1313" name="Google Shape;1313;g22dbd14cc83_0_188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1" name="Shape 1321"/>
        <p:cNvGrpSpPr/>
        <p:nvPr/>
      </p:nvGrpSpPr>
      <p:grpSpPr>
        <a:xfrm>
          <a:off x="0" y="0"/>
          <a:ext cx="0" cy="0"/>
          <a:chOff x="0" y="0"/>
          <a:chExt cx="0" cy="0"/>
        </a:xfrm>
      </p:grpSpPr>
      <p:sp>
        <p:nvSpPr>
          <p:cNvPr id="1322" name="Google Shape;1322;g337fbd07ae6_0_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23" name="Google Shape;1323;g337fbd07ae6_0_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24" name="Google Shape;1324;g337fbd07ae6_0_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1" name="Shape 1331"/>
        <p:cNvGrpSpPr/>
        <p:nvPr/>
      </p:nvGrpSpPr>
      <p:grpSpPr>
        <a:xfrm>
          <a:off x="0" y="0"/>
          <a:ext cx="0" cy="0"/>
          <a:chOff x="0" y="0"/>
          <a:chExt cx="0" cy="0"/>
        </a:xfrm>
      </p:grpSpPr>
      <p:sp>
        <p:nvSpPr>
          <p:cNvPr id="1332" name="Google Shape;1332;g22e1a64b9b3_5_9: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33" name="Google Shape;1333;g22e1a64b9b3_5_9: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34" name="Google Shape;1334;g22e1a64b9b3_5_9: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3" name="Shape 1343"/>
        <p:cNvGrpSpPr/>
        <p:nvPr/>
      </p:nvGrpSpPr>
      <p:grpSpPr>
        <a:xfrm>
          <a:off x="0" y="0"/>
          <a:ext cx="0" cy="0"/>
          <a:chOff x="0" y="0"/>
          <a:chExt cx="0" cy="0"/>
        </a:xfrm>
      </p:grpSpPr>
      <p:sp>
        <p:nvSpPr>
          <p:cNvPr id="1344" name="Google Shape;1344;g22e1a64b9b3_5_3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45" name="Google Shape;1345;g22e1a64b9b3_5_3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46" name="Google Shape;1346;g22e1a64b9b3_5_3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1" name="Shape 1351"/>
        <p:cNvGrpSpPr/>
        <p:nvPr/>
      </p:nvGrpSpPr>
      <p:grpSpPr>
        <a:xfrm>
          <a:off x="0" y="0"/>
          <a:ext cx="0" cy="0"/>
          <a:chOff x="0" y="0"/>
          <a:chExt cx="0" cy="0"/>
        </a:xfrm>
      </p:grpSpPr>
      <p:sp>
        <p:nvSpPr>
          <p:cNvPr id="1352" name="Google Shape;1352;g22951048abd_0_7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53" name="Google Shape;1353;g22951048abd_0_7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54" name="Google Shape;1354;g22951048abd_0_7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6" name="Shape 1146"/>
        <p:cNvGrpSpPr/>
        <p:nvPr/>
      </p:nvGrpSpPr>
      <p:grpSpPr>
        <a:xfrm>
          <a:off x="0" y="0"/>
          <a:ext cx="0" cy="0"/>
          <a:chOff x="0" y="0"/>
          <a:chExt cx="0" cy="0"/>
        </a:xfrm>
      </p:grpSpPr>
      <p:sp>
        <p:nvSpPr>
          <p:cNvPr id="1147" name="Google Shape;1147;g24f6efa0f07_0_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148" name="Google Shape;1148;g24f6efa0f07_0_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149" name="Google Shape;1149;g24f6efa0f07_0_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9" name="Shape 1359"/>
        <p:cNvGrpSpPr/>
        <p:nvPr/>
      </p:nvGrpSpPr>
      <p:grpSpPr>
        <a:xfrm>
          <a:off x="0" y="0"/>
          <a:ext cx="0" cy="0"/>
          <a:chOff x="0" y="0"/>
          <a:chExt cx="0" cy="0"/>
        </a:xfrm>
      </p:grpSpPr>
      <p:sp>
        <p:nvSpPr>
          <p:cNvPr id="1360" name="Google Shape;1360;g22951048abd_0_8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61" name="Google Shape;1361;g22951048abd_0_85: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62" name="Google Shape;1362;g22951048abd_0_85: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7" name="Shape 1367"/>
        <p:cNvGrpSpPr/>
        <p:nvPr/>
      </p:nvGrpSpPr>
      <p:grpSpPr>
        <a:xfrm>
          <a:off x="0" y="0"/>
          <a:ext cx="0" cy="0"/>
          <a:chOff x="0" y="0"/>
          <a:chExt cx="0" cy="0"/>
        </a:xfrm>
      </p:grpSpPr>
      <p:sp>
        <p:nvSpPr>
          <p:cNvPr id="1368" name="Google Shape;1368;g25f04ffd544_0_6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69" name="Google Shape;1369;g25f04ffd544_0_66: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70" name="Google Shape;1370;g25f04ffd544_0_66: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5" name="Shape 1375"/>
        <p:cNvGrpSpPr/>
        <p:nvPr/>
      </p:nvGrpSpPr>
      <p:grpSpPr>
        <a:xfrm>
          <a:off x="0" y="0"/>
          <a:ext cx="0" cy="0"/>
          <a:chOff x="0" y="0"/>
          <a:chExt cx="0" cy="0"/>
        </a:xfrm>
      </p:grpSpPr>
      <p:sp>
        <p:nvSpPr>
          <p:cNvPr id="1376" name="Google Shape;1376;g22e1a64b9b3_5_4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77" name="Google Shape;1377;g22e1a64b9b3_5_4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78" name="Google Shape;1378;g22e1a64b9b3_5_4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5" name="Shape 1155"/>
        <p:cNvGrpSpPr/>
        <p:nvPr/>
      </p:nvGrpSpPr>
      <p:grpSpPr>
        <a:xfrm>
          <a:off x="0" y="0"/>
          <a:ext cx="0" cy="0"/>
          <a:chOff x="0" y="0"/>
          <a:chExt cx="0" cy="0"/>
        </a:xfrm>
      </p:grpSpPr>
      <p:sp>
        <p:nvSpPr>
          <p:cNvPr id="1156" name="Google Shape;1156;g22dbd14cc83_0_1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157" name="Google Shape;1157;g22dbd14cc83_0_1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158" name="Google Shape;1158;g22dbd14cc83_0_1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2" name="Shape 1172"/>
        <p:cNvGrpSpPr/>
        <p:nvPr/>
      </p:nvGrpSpPr>
      <p:grpSpPr>
        <a:xfrm>
          <a:off x="0" y="0"/>
          <a:ext cx="0" cy="0"/>
          <a:chOff x="0" y="0"/>
          <a:chExt cx="0" cy="0"/>
        </a:xfrm>
      </p:grpSpPr>
      <p:sp>
        <p:nvSpPr>
          <p:cNvPr id="1173" name="Google Shape;1173;g25a75613929_0_8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174" name="Google Shape;1174;g25a75613929_0_8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175" name="Google Shape;1175;g25a75613929_0_8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8" name="Shape 1188"/>
        <p:cNvGrpSpPr/>
        <p:nvPr/>
      </p:nvGrpSpPr>
      <p:grpSpPr>
        <a:xfrm>
          <a:off x="0" y="0"/>
          <a:ext cx="0" cy="0"/>
          <a:chOff x="0" y="0"/>
          <a:chExt cx="0" cy="0"/>
        </a:xfrm>
      </p:grpSpPr>
      <p:sp>
        <p:nvSpPr>
          <p:cNvPr id="1189" name="Google Shape;1189;g22dbd14cc83_0_6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0" name="Google Shape;1190;g22dbd14cc83_0_67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1191" name="Google Shape;1191;g22dbd14cc83_0_67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0" name="Shape 1200"/>
        <p:cNvGrpSpPr/>
        <p:nvPr/>
      </p:nvGrpSpPr>
      <p:grpSpPr>
        <a:xfrm>
          <a:off x="0" y="0"/>
          <a:ext cx="0" cy="0"/>
          <a:chOff x="0" y="0"/>
          <a:chExt cx="0" cy="0"/>
        </a:xfrm>
      </p:grpSpPr>
      <p:sp>
        <p:nvSpPr>
          <p:cNvPr id="1201" name="Google Shape;1201;g22dbd14cc83_0_10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02" name="Google Shape;1202;g22dbd14cc83_0_10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03" name="Google Shape;1203;g22dbd14cc83_0_10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4" name="Shape 1214"/>
        <p:cNvGrpSpPr/>
        <p:nvPr/>
      </p:nvGrpSpPr>
      <p:grpSpPr>
        <a:xfrm>
          <a:off x="0" y="0"/>
          <a:ext cx="0" cy="0"/>
          <a:chOff x="0" y="0"/>
          <a:chExt cx="0" cy="0"/>
        </a:xfrm>
      </p:grpSpPr>
      <p:sp>
        <p:nvSpPr>
          <p:cNvPr id="1215" name="Google Shape;1215;g24f6efa0f07_0_1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16" name="Google Shape;1216;g24f6efa0f07_0_1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17" name="Google Shape;1217;g24f6efa0f07_0_1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8" name="Shape 1228"/>
        <p:cNvGrpSpPr/>
        <p:nvPr/>
      </p:nvGrpSpPr>
      <p:grpSpPr>
        <a:xfrm>
          <a:off x="0" y="0"/>
          <a:ext cx="0" cy="0"/>
          <a:chOff x="0" y="0"/>
          <a:chExt cx="0" cy="0"/>
        </a:xfrm>
      </p:grpSpPr>
      <p:sp>
        <p:nvSpPr>
          <p:cNvPr id="1229" name="Google Shape;1229;g22dbd14cc83_0_11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30" name="Google Shape;1230;g22dbd14cc83_0_11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31" name="Google Shape;1231;g22dbd14cc83_0_11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3" name="Shape 1243"/>
        <p:cNvGrpSpPr/>
        <p:nvPr/>
      </p:nvGrpSpPr>
      <p:grpSpPr>
        <a:xfrm>
          <a:off x="0" y="0"/>
          <a:ext cx="0" cy="0"/>
          <a:chOff x="0" y="0"/>
          <a:chExt cx="0" cy="0"/>
        </a:xfrm>
      </p:grpSpPr>
      <p:sp>
        <p:nvSpPr>
          <p:cNvPr id="1244" name="Google Shape;1244;g22dbd14cc83_0_143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5" name="Google Shape;1245;g22dbd14cc83_0_143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1246" name="Google Shape;1246;g22dbd14cc83_0_143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png"/><Relationship Id="rId3" Type="http://schemas.openxmlformats.org/officeDocument/2006/relationships/image" Target="../media/image1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2.png"/></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png"/><Relationship Id="rId3" Type="http://schemas.openxmlformats.org/officeDocument/2006/relationships/image" Target="../media/image1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1.png"/><Relationship Id="rId3" Type="http://schemas.openxmlformats.org/officeDocument/2006/relationships/image" Target="../media/image16.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1.png"/><Relationship Id="rId3" Type="http://schemas.openxmlformats.org/officeDocument/2006/relationships/image" Target="../media/image16.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2.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1.png"/><Relationship Id="rId3" Type="http://schemas.openxmlformats.org/officeDocument/2006/relationships/image" Target="../media/image16.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1.png"/><Relationship Id="rId3"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14" name="Shape 14"/>
        <p:cNvGrpSpPr/>
        <p:nvPr/>
      </p:nvGrpSpPr>
      <p:grpSpPr>
        <a:xfrm>
          <a:off x="0" y="0"/>
          <a:ext cx="0" cy="0"/>
          <a:chOff x="0" y="0"/>
          <a:chExt cx="0" cy="0"/>
        </a:xfrm>
      </p:grpSpPr>
      <p:sp>
        <p:nvSpPr>
          <p:cNvPr id="15" name="Google Shape;15;p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6" name="Google Shape;16;p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17" name="Google Shape;17;p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18" name="Google Shape;18;p2"/>
          <p:cNvSpPr/>
          <p:nvPr>
            <p:ph idx="2" type="pic"/>
          </p:nvPr>
        </p:nvSpPr>
        <p:spPr>
          <a:xfrm>
            <a:off x="5984925" y="-5178126"/>
            <a:ext cx="11392800" cy="11439600"/>
          </a:xfrm>
          <a:prstGeom prst="pie">
            <a:avLst>
              <a:gd fmla="val 5392891" name="adj1"/>
              <a:gd fmla="val 10798470" name="adj2"/>
            </a:avLst>
          </a:prstGeom>
          <a:noFill/>
          <a:ln>
            <a:noFill/>
          </a:ln>
        </p:spPr>
      </p:sp>
      <p:sp>
        <p:nvSpPr>
          <p:cNvPr id="19" name="Google Shape;19;p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0" name="Google Shape;20;p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94" name="Shape 94"/>
        <p:cNvGrpSpPr/>
        <p:nvPr/>
      </p:nvGrpSpPr>
      <p:grpSpPr>
        <a:xfrm>
          <a:off x="0" y="0"/>
          <a:ext cx="0" cy="0"/>
          <a:chOff x="0" y="0"/>
          <a:chExt cx="0" cy="0"/>
        </a:xfrm>
      </p:grpSpPr>
      <p:sp>
        <p:nvSpPr>
          <p:cNvPr id="95" name="Google Shape;95;p11"/>
          <p:cNvSpPr/>
          <p:nvPr/>
        </p:nvSpPr>
        <p:spPr>
          <a:xfrm flipH="1" rot="10800000">
            <a:off x="559066" y="2440351"/>
            <a:ext cx="3596246" cy="359624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6" name="Google Shape;96;p1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97" name="Google Shape;97;p11"/>
          <p:cNvSpPr/>
          <p:nvPr>
            <p:ph idx="2" type="pic"/>
          </p:nvPr>
        </p:nvSpPr>
        <p:spPr>
          <a:xfrm>
            <a:off x="1520815" y="2822850"/>
            <a:ext cx="2831267" cy="2831248"/>
          </a:xfrm>
          <a:prstGeom prst="rect">
            <a:avLst/>
          </a:prstGeom>
          <a:solidFill>
            <a:srgbClr val="F2F2F2"/>
          </a:solidFill>
          <a:ln>
            <a:noFill/>
          </a:ln>
        </p:spPr>
      </p:sp>
      <p:sp>
        <p:nvSpPr>
          <p:cNvPr id="98" name="Google Shape;98;p1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9" name="Google Shape;99;p11"/>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939" name="Shape 939"/>
        <p:cNvGrpSpPr/>
        <p:nvPr/>
      </p:nvGrpSpPr>
      <p:grpSpPr>
        <a:xfrm>
          <a:off x="0" y="0"/>
          <a:ext cx="0" cy="0"/>
          <a:chOff x="0" y="0"/>
          <a:chExt cx="0" cy="0"/>
        </a:xfrm>
      </p:grpSpPr>
      <p:sp>
        <p:nvSpPr>
          <p:cNvPr id="940" name="Google Shape;940;p103"/>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41" name="Google Shape;941;p103"/>
          <p:cNvSpPr/>
          <p:nvPr>
            <p:ph idx="2" type="pic"/>
          </p:nvPr>
        </p:nvSpPr>
        <p:spPr>
          <a:xfrm>
            <a:off x="729761" y="1921550"/>
            <a:ext cx="822900" cy="822900"/>
          </a:xfrm>
          <a:prstGeom prst="rect">
            <a:avLst/>
          </a:prstGeom>
          <a:noFill/>
          <a:ln>
            <a:noFill/>
          </a:ln>
        </p:spPr>
      </p:sp>
      <p:sp>
        <p:nvSpPr>
          <p:cNvPr id="942" name="Google Shape;942;p103"/>
          <p:cNvSpPr/>
          <p:nvPr>
            <p:ph idx="3" type="pic"/>
          </p:nvPr>
        </p:nvSpPr>
        <p:spPr>
          <a:xfrm>
            <a:off x="729761" y="3037769"/>
            <a:ext cx="822900" cy="822900"/>
          </a:xfrm>
          <a:prstGeom prst="rect">
            <a:avLst/>
          </a:prstGeom>
          <a:noFill/>
          <a:ln>
            <a:noFill/>
          </a:ln>
        </p:spPr>
      </p:sp>
      <p:sp>
        <p:nvSpPr>
          <p:cNvPr id="943" name="Google Shape;943;p103"/>
          <p:cNvSpPr/>
          <p:nvPr>
            <p:ph idx="4" type="pic"/>
          </p:nvPr>
        </p:nvSpPr>
        <p:spPr>
          <a:xfrm>
            <a:off x="729761" y="4151979"/>
            <a:ext cx="822900" cy="822900"/>
          </a:xfrm>
          <a:prstGeom prst="rect">
            <a:avLst/>
          </a:prstGeom>
          <a:noFill/>
          <a:ln>
            <a:noFill/>
          </a:ln>
        </p:spPr>
      </p:sp>
      <p:sp>
        <p:nvSpPr>
          <p:cNvPr id="944" name="Google Shape;944;p103"/>
          <p:cNvSpPr/>
          <p:nvPr>
            <p:ph idx="5" type="pic"/>
          </p:nvPr>
        </p:nvSpPr>
        <p:spPr>
          <a:xfrm>
            <a:off x="729761" y="5262171"/>
            <a:ext cx="822900" cy="822900"/>
          </a:xfrm>
          <a:prstGeom prst="rect">
            <a:avLst/>
          </a:prstGeom>
          <a:noFill/>
          <a:ln>
            <a:noFill/>
          </a:ln>
        </p:spPr>
      </p:sp>
      <p:sp>
        <p:nvSpPr>
          <p:cNvPr id="945" name="Google Shape;945;p103"/>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46" name="Google Shape;946;p103"/>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47" name="Google Shape;947;p103"/>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48" name="Google Shape;948;p103"/>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49" name="Google Shape;949;p103"/>
          <p:cNvSpPr/>
          <p:nvPr>
            <p:ph idx="9" type="pic"/>
          </p:nvPr>
        </p:nvSpPr>
        <p:spPr>
          <a:xfrm flipH="1">
            <a:off x="6458875" y="416100"/>
            <a:ext cx="5733300" cy="6025800"/>
          </a:xfrm>
          <a:prstGeom prst="flowChartDelay">
            <a:avLst/>
          </a:prstGeom>
          <a:noFill/>
          <a:ln>
            <a:noFill/>
          </a:ln>
        </p:spPr>
      </p:sp>
      <p:sp>
        <p:nvSpPr>
          <p:cNvPr id="950" name="Google Shape;950;p10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951" name="Shape 951"/>
        <p:cNvGrpSpPr/>
        <p:nvPr/>
      </p:nvGrpSpPr>
      <p:grpSpPr>
        <a:xfrm>
          <a:off x="0" y="0"/>
          <a:ext cx="0" cy="0"/>
          <a:chOff x="0" y="0"/>
          <a:chExt cx="0" cy="0"/>
        </a:xfrm>
      </p:grpSpPr>
      <p:sp>
        <p:nvSpPr>
          <p:cNvPr id="952" name="Google Shape;952;p104"/>
          <p:cNvSpPr/>
          <p:nvPr>
            <p:ph idx="2" type="pic"/>
          </p:nvPr>
        </p:nvSpPr>
        <p:spPr>
          <a:xfrm>
            <a:off x="0" y="416100"/>
            <a:ext cx="5733300" cy="6025800"/>
          </a:xfrm>
          <a:prstGeom prst="flowChartDelay">
            <a:avLst/>
          </a:prstGeom>
          <a:noFill/>
          <a:ln>
            <a:noFill/>
          </a:ln>
        </p:spPr>
      </p:sp>
      <p:sp>
        <p:nvSpPr>
          <p:cNvPr id="953" name="Google Shape;953;p104"/>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54" name="Google Shape;954;p104"/>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55" name="Google Shape;955;p104"/>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956" name="Shape 956"/>
        <p:cNvGrpSpPr/>
        <p:nvPr/>
      </p:nvGrpSpPr>
      <p:grpSpPr>
        <a:xfrm>
          <a:off x="0" y="0"/>
          <a:ext cx="0" cy="0"/>
          <a:chOff x="0" y="0"/>
          <a:chExt cx="0" cy="0"/>
        </a:xfrm>
      </p:grpSpPr>
      <p:sp>
        <p:nvSpPr>
          <p:cNvPr id="957" name="Google Shape;957;p105"/>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58" name="Google Shape;958;p105"/>
          <p:cNvSpPr/>
          <p:nvPr/>
        </p:nvSpPr>
        <p:spPr>
          <a:xfrm rot="10800000">
            <a:off x="7287775" y="-641793"/>
            <a:ext cx="6971700" cy="6971700"/>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59" name="Google Shape;959;p105"/>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960" name="Google Shape;960;p10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61" name="Google Shape;961;p105"/>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62" name="Google Shape;962;p105"/>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963" name="Shape 963"/>
        <p:cNvGrpSpPr/>
        <p:nvPr/>
      </p:nvGrpSpPr>
      <p:grpSpPr>
        <a:xfrm>
          <a:off x="0" y="0"/>
          <a:ext cx="0" cy="0"/>
          <a:chOff x="0" y="0"/>
          <a:chExt cx="0" cy="0"/>
        </a:xfrm>
      </p:grpSpPr>
      <p:sp>
        <p:nvSpPr>
          <p:cNvPr id="964" name="Google Shape;964;p106"/>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0"/>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965" name="Google Shape;965;p106"/>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966" name="Google Shape;966;p106"/>
          <p:cNvSpPr txBox="1"/>
          <p:nvPr>
            <p:ph idx="1"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67" name="Google Shape;967;p106"/>
          <p:cNvSpPr txBox="1"/>
          <p:nvPr>
            <p:ph idx="2"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68" name="Google Shape;968;p10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69" name="Google Shape;969;p106"/>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970" name="Shape 970"/>
        <p:cNvGrpSpPr/>
        <p:nvPr/>
      </p:nvGrpSpPr>
      <p:grpSpPr>
        <a:xfrm>
          <a:off x="0" y="0"/>
          <a:ext cx="0" cy="0"/>
          <a:chOff x="0" y="0"/>
          <a:chExt cx="0" cy="0"/>
        </a:xfrm>
      </p:grpSpPr>
      <p:sp>
        <p:nvSpPr>
          <p:cNvPr id="971" name="Google Shape;971;p107"/>
          <p:cNvSpPr/>
          <p:nvPr>
            <p:ph idx="2" type="pic"/>
          </p:nvPr>
        </p:nvSpPr>
        <p:spPr>
          <a:xfrm>
            <a:off x="628891" y="1672660"/>
            <a:ext cx="2543700" cy="2297400"/>
          </a:xfrm>
          <a:prstGeom prst="rect">
            <a:avLst/>
          </a:prstGeom>
          <a:noFill/>
          <a:ln>
            <a:noFill/>
          </a:ln>
        </p:spPr>
      </p:sp>
      <p:sp>
        <p:nvSpPr>
          <p:cNvPr id="972" name="Google Shape;972;p107"/>
          <p:cNvSpPr/>
          <p:nvPr>
            <p:ph idx="3" type="pic"/>
          </p:nvPr>
        </p:nvSpPr>
        <p:spPr>
          <a:xfrm>
            <a:off x="3302977" y="1672660"/>
            <a:ext cx="2543700" cy="2297400"/>
          </a:xfrm>
          <a:prstGeom prst="rect">
            <a:avLst/>
          </a:prstGeom>
          <a:noFill/>
          <a:ln>
            <a:noFill/>
          </a:ln>
        </p:spPr>
      </p:sp>
      <p:sp>
        <p:nvSpPr>
          <p:cNvPr id="973" name="Google Shape;973;p107"/>
          <p:cNvSpPr/>
          <p:nvPr>
            <p:ph idx="4" type="pic"/>
          </p:nvPr>
        </p:nvSpPr>
        <p:spPr>
          <a:xfrm>
            <a:off x="628891" y="4080194"/>
            <a:ext cx="2543700" cy="2297400"/>
          </a:xfrm>
          <a:prstGeom prst="rect">
            <a:avLst/>
          </a:prstGeom>
          <a:noFill/>
          <a:ln>
            <a:noFill/>
          </a:ln>
        </p:spPr>
      </p:sp>
      <p:sp>
        <p:nvSpPr>
          <p:cNvPr id="974" name="Google Shape;974;p107"/>
          <p:cNvSpPr/>
          <p:nvPr>
            <p:ph idx="5" type="pic"/>
          </p:nvPr>
        </p:nvSpPr>
        <p:spPr>
          <a:xfrm>
            <a:off x="3302977" y="4080194"/>
            <a:ext cx="2543700" cy="2297400"/>
          </a:xfrm>
          <a:prstGeom prst="rect">
            <a:avLst/>
          </a:prstGeom>
          <a:noFill/>
          <a:ln>
            <a:noFill/>
          </a:ln>
        </p:spPr>
      </p:sp>
      <p:sp>
        <p:nvSpPr>
          <p:cNvPr id="975" name="Google Shape;975;p10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76" name="Google Shape;976;p107"/>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77" name="Google Shape;977;p107"/>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978" name="Shape 978"/>
        <p:cNvGrpSpPr/>
        <p:nvPr/>
      </p:nvGrpSpPr>
      <p:grpSpPr>
        <a:xfrm>
          <a:off x="0" y="0"/>
          <a:ext cx="0" cy="0"/>
          <a:chOff x="0" y="0"/>
          <a:chExt cx="0" cy="0"/>
        </a:xfrm>
      </p:grpSpPr>
      <p:sp>
        <p:nvSpPr>
          <p:cNvPr id="979" name="Google Shape;979;p108"/>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80" name="Google Shape;980;p108"/>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81" name="Google Shape;981;p108"/>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82" name="Google Shape;982;p108"/>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83" name="Google Shape;983;p108"/>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84" name="Google Shape;984;p108"/>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85" name="Google Shape;985;p108"/>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86" name="Google Shape;986;p108"/>
          <p:cNvSpPr/>
          <p:nvPr>
            <p:ph idx="8" type="pic"/>
          </p:nvPr>
        </p:nvSpPr>
        <p:spPr>
          <a:xfrm>
            <a:off x="616639" y="2669177"/>
            <a:ext cx="365700" cy="365700"/>
          </a:xfrm>
          <a:prstGeom prst="rect">
            <a:avLst/>
          </a:prstGeom>
          <a:noFill/>
          <a:ln>
            <a:noFill/>
          </a:ln>
        </p:spPr>
      </p:sp>
      <p:sp>
        <p:nvSpPr>
          <p:cNvPr id="987" name="Google Shape;987;p108"/>
          <p:cNvSpPr/>
          <p:nvPr>
            <p:ph idx="9" type="pic"/>
          </p:nvPr>
        </p:nvSpPr>
        <p:spPr>
          <a:xfrm>
            <a:off x="616639" y="3583577"/>
            <a:ext cx="365700" cy="365700"/>
          </a:xfrm>
          <a:prstGeom prst="rect">
            <a:avLst/>
          </a:prstGeom>
          <a:noFill/>
          <a:ln>
            <a:noFill/>
          </a:ln>
        </p:spPr>
      </p:sp>
      <p:sp>
        <p:nvSpPr>
          <p:cNvPr id="988" name="Google Shape;988;p108"/>
          <p:cNvSpPr/>
          <p:nvPr>
            <p:ph idx="13" type="pic"/>
          </p:nvPr>
        </p:nvSpPr>
        <p:spPr>
          <a:xfrm>
            <a:off x="616639" y="4565710"/>
            <a:ext cx="365700" cy="365700"/>
          </a:xfrm>
          <a:prstGeom prst="rect">
            <a:avLst/>
          </a:prstGeom>
          <a:noFill/>
          <a:ln>
            <a:noFill/>
          </a:ln>
        </p:spPr>
      </p:sp>
      <p:sp>
        <p:nvSpPr>
          <p:cNvPr id="989" name="Google Shape;989;p10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90" name="Google Shape;990;p108"/>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991" name="Shape 991"/>
        <p:cNvGrpSpPr/>
        <p:nvPr/>
      </p:nvGrpSpPr>
      <p:grpSpPr>
        <a:xfrm>
          <a:off x="0" y="0"/>
          <a:ext cx="0" cy="0"/>
          <a:chOff x="0" y="0"/>
          <a:chExt cx="0" cy="0"/>
        </a:xfrm>
      </p:grpSpPr>
      <p:sp>
        <p:nvSpPr>
          <p:cNvPr id="992" name="Google Shape;992;p109"/>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993" name="Google Shape;993;p109"/>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94" name="Google Shape;994;p109"/>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995" name="Google Shape;995;p109"/>
          <p:cNvSpPr/>
          <p:nvPr/>
        </p:nvSpPr>
        <p:spPr>
          <a:xfrm>
            <a:off x="8729802" y="3930649"/>
            <a:ext cx="2458500" cy="2007300"/>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996" name="Google Shape;996;p109"/>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97" name="Google Shape;997;p109"/>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98" name="Google Shape;998;p109"/>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99" name="Google Shape;999;p10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00" name="Google Shape;1000;p109"/>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01" name="Google Shape;1001;p109"/>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1002" name="Shape 1002"/>
        <p:cNvGrpSpPr/>
        <p:nvPr/>
      </p:nvGrpSpPr>
      <p:grpSpPr>
        <a:xfrm>
          <a:off x="0" y="0"/>
          <a:ext cx="0" cy="0"/>
          <a:chOff x="0" y="0"/>
          <a:chExt cx="0" cy="0"/>
        </a:xfrm>
      </p:grpSpPr>
      <p:sp>
        <p:nvSpPr>
          <p:cNvPr id="1003" name="Google Shape;1003;p110"/>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04" name="Google Shape;1004;p110"/>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005" name="Google Shape;1005;p110"/>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1006" name="Google Shape;1006;p110"/>
          <p:cNvSpPr/>
          <p:nvPr>
            <p:ph idx="2" type="pic"/>
          </p:nvPr>
        </p:nvSpPr>
        <p:spPr>
          <a:xfrm>
            <a:off x="8095047" y="1257696"/>
            <a:ext cx="2124300" cy="4571400"/>
          </a:xfrm>
          <a:prstGeom prst="roundRect">
            <a:avLst>
              <a:gd fmla="val 10302" name="adj"/>
            </a:avLst>
          </a:prstGeom>
          <a:solidFill>
            <a:schemeClr val="lt2"/>
          </a:solidFill>
          <a:ln>
            <a:noFill/>
          </a:ln>
        </p:spPr>
      </p:sp>
      <p:sp>
        <p:nvSpPr>
          <p:cNvPr id="1007" name="Google Shape;1007;p11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08" name="Google Shape;1008;p11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09" name="Google Shape;1009;p110"/>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1010" name="Shape 1010"/>
        <p:cNvGrpSpPr/>
        <p:nvPr/>
      </p:nvGrpSpPr>
      <p:grpSpPr>
        <a:xfrm>
          <a:off x="0" y="0"/>
          <a:ext cx="0" cy="0"/>
          <a:chOff x="0" y="0"/>
          <a:chExt cx="0" cy="0"/>
        </a:xfrm>
      </p:grpSpPr>
      <p:sp>
        <p:nvSpPr>
          <p:cNvPr id="1011" name="Google Shape;1011;p111"/>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12" name="Google Shape;1012;p111"/>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1013" name="Google Shape;1013;p111"/>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1014" name="Google Shape;1014;p111"/>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1015" name="Google Shape;1015;p111"/>
          <p:cNvSpPr/>
          <p:nvPr>
            <p:ph idx="2" type="pic"/>
          </p:nvPr>
        </p:nvSpPr>
        <p:spPr>
          <a:xfrm>
            <a:off x="5146901" y="1993899"/>
            <a:ext cx="2048100" cy="4379100"/>
          </a:xfrm>
          <a:prstGeom prst="rect">
            <a:avLst/>
          </a:prstGeom>
          <a:noFill/>
          <a:ln>
            <a:noFill/>
          </a:ln>
        </p:spPr>
      </p:sp>
      <p:sp>
        <p:nvSpPr>
          <p:cNvPr id="1016" name="Google Shape;1016;p111"/>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17" name="Google Shape;1017;p111"/>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18" name="Google Shape;1018;p111"/>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19" name="Google Shape;1019;p111"/>
          <p:cNvSpPr/>
          <p:nvPr>
            <p:ph idx="5" type="pic"/>
          </p:nvPr>
        </p:nvSpPr>
        <p:spPr>
          <a:xfrm>
            <a:off x="8146954" y="2518389"/>
            <a:ext cx="365700" cy="365700"/>
          </a:xfrm>
          <a:prstGeom prst="rect">
            <a:avLst/>
          </a:prstGeom>
          <a:noFill/>
          <a:ln>
            <a:noFill/>
          </a:ln>
        </p:spPr>
      </p:sp>
      <p:sp>
        <p:nvSpPr>
          <p:cNvPr id="1020" name="Google Shape;1020;p111"/>
          <p:cNvSpPr/>
          <p:nvPr>
            <p:ph idx="6" type="pic"/>
          </p:nvPr>
        </p:nvSpPr>
        <p:spPr>
          <a:xfrm>
            <a:off x="8146954" y="3860390"/>
            <a:ext cx="365700" cy="365700"/>
          </a:xfrm>
          <a:prstGeom prst="rect">
            <a:avLst/>
          </a:prstGeom>
          <a:noFill/>
          <a:ln>
            <a:noFill/>
          </a:ln>
        </p:spPr>
      </p:sp>
      <p:sp>
        <p:nvSpPr>
          <p:cNvPr id="1021" name="Google Shape;1021;p111"/>
          <p:cNvSpPr/>
          <p:nvPr>
            <p:ph idx="7" type="pic"/>
          </p:nvPr>
        </p:nvSpPr>
        <p:spPr>
          <a:xfrm>
            <a:off x="8146954" y="5179070"/>
            <a:ext cx="365700" cy="365700"/>
          </a:xfrm>
          <a:prstGeom prst="rect">
            <a:avLst/>
          </a:prstGeom>
          <a:noFill/>
          <a:ln>
            <a:noFill/>
          </a:ln>
        </p:spPr>
      </p:sp>
      <p:sp>
        <p:nvSpPr>
          <p:cNvPr id="1022" name="Google Shape;1022;p11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23" name="Google Shape;1023;p111"/>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24" name="Google Shape;1024;p111"/>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1025" name="Shape 1025"/>
        <p:cNvGrpSpPr/>
        <p:nvPr/>
      </p:nvGrpSpPr>
      <p:grpSpPr>
        <a:xfrm>
          <a:off x="0" y="0"/>
          <a:ext cx="0" cy="0"/>
          <a:chOff x="0" y="0"/>
          <a:chExt cx="0" cy="0"/>
        </a:xfrm>
      </p:grpSpPr>
      <p:sp>
        <p:nvSpPr>
          <p:cNvPr id="1026" name="Google Shape;1026;p112"/>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27" name="Google Shape;1027;p112"/>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28" name="Google Shape;1028;p112"/>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29" name="Google Shape;1029;p112"/>
          <p:cNvSpPr txBox="1"/>
          <p:nvPr>
            <p:ph idx="2"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1030" name="Google Shape;1030;p112"/>
          <p:cNvSpPr txBox="1"/>
          <p:nvPr>
            <p:ph idx="3"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31" name="Google Shape;1031;p112"/>
          <p:cNvSpPr txBox="1"/>
          <p:nvPr>
            <p:ph idx="4"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1032" name="Google Shape;1032;p112"/>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33" name="Google Shape;1033;p112"/>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34" name="Google Shape;1034;p112"/>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35" name="Google Shape;1035;p112"/>
          <p:cNvSpPr txBox="1"/>
          <p:nvPr>
            <p:ph idx="6"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36" name="Google Shape;1036;p11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37" name="Google Shape;1037;p112"/>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100" name="Shape 100"/>
        <p:cNvGrpSpPr/>
        <p:nvPr/>
      </p:nvGrpSpPr>
      <p:grpSpPr>
        <a:xfrm>
          <a:off x="0" y="0"/>
          <a:ext cx="0" cy="0"/>
          <a:chOff x="0" y="0"/>
          <a:chExt cx="0" cy="0"/>
        </a:xfrm>
      </p:grpSpPr>
      <p:sp>
        <p:nvSpPr>
          <p:cNvPr id="101" name="Google Shape;101;p12"/>
          <p:cNvSpPr/>
          <p:nvPr>
            <p:ph idx="2" type="pic"/>
          </p:nvPr>
        </p:nvSpPr>
        <p:spPr>
          <a:xfrm>
            <a:off x="0" y="0"/>
            <a:ext cx="12192000" cy="6146800"/>
          </a:xfrm>
          <a:prstGeom prst="rect">
            <a:avLst/>
          </a:prstGeom>
          <a:noFill/>
          <a:ln>
            <a:noFill/>
          </a:ln>
        </p:spPr>
      </p:sp>
      <p:sp>
        <p:nvSpPr>
          <p:cNvPr id="102" name="Google Shape;102;p12"/>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3" name="Google Shape;103;p12"/>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4" name="Google Shape;104;p12"/>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1038" name="Shape 1038"/>
        <p:cNvGrpSpPr/>
        <p:nvPr/>
      </p:nvGrpSpPr>
      <p:grpSpPr>
        <a:xfrm>
          <a:off x="0" y="0"/>
          <a:ext cx="0" cy="0"/>
          <a:chOff x="0" y="0"/>
          <a:chExt cx="0" cy="0"/>
        </a:xfrm>
      </p:grpSpPr>
      <p:sp>
        <p:nvSpPr>
          <p:cNvPr id="1039" name="Google Shape;1039;p113"/>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40" name="Google Shape;1040;p113"/>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41" name="Google Shape;1041;p113"/>
          <p:cNvSpPr txBox="1"/>
          <p:nvPr>
            <p:ph idx="1"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42" name="Google Shape;1042;p113"/>
          <p:cNvSpPr txBox="1"/>
          <p:nvPr>
            <p:ph idx="2"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43" name="Google Shape;1043;p113"/>
          <p:cNvSpPr txBox="1"/>
          <p:nvPr>
            <p:ph idx="3"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44" name="Google Shape;1044;p113"/>
          <p:cNvSpPr txBox="1"/>
          <p:nvPr>
            <p:ph idx="4"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45" name="Google Shape;1045;p113"/>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46" name="Google Shape;1046;p113"/>
          <p:cNvSpPr txBox="1"/>
          <p:nvPr>
            <p:ph idx="5"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47" name="Google Shape;1047;p113"/>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48" name="Google Shape;1048;p113"/>
          <p:cNvSpPr txBox="1"/>
          <p:nvPr>
            <p:ph idx="6"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49" name="Google Shape;1049;p113"/>
          <p:cNvSpPr txBox="1"/>
          <p:nvPr>
            <p:ph idx="7"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50" name="Google Shape;1050;p113"/>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51" name="Google Shape;1051;p113"/>
          <p:cNvSpPr txBox="1"/>
          <p:nvPr>
            <p:ph idx="8"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52" name="Google Shape;1052;p11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53" name="Google Shape;1053;p113"/>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1054" name="Shape 1054"/>
        <p:cNvGrpSpPr/>
        <p:nvPr/>
      </p:nvGrpSpPr>
      <p:grpSpPr>
        <a:xfrm>
          <a:off x="0" y="0"/>
          <a:ext cx="0" cy="0"/>
          <a:chOff x="0" y="0"/>
          <a:chExt cx="0" cy="0"/>
        </a:xfrm>
      </p:grpSpPr>
      <p:sp>
        <p:nvSpPr>
          <p:cNvPr id="1055" name="Google Shape;1055;p114"/>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56" name="Google Shape;1056;p114"/>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57" name="Google Shape;1057;p114"/>
          <p:cNvSpPr txBox="1"/>
          <p:nvPr>
            <p:ph idx="1"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1058" name="Google Shape;1058;p114"/>
          <p:cNvSpPr txBox="1"/>
          <p:nvPr>
            <p:ph idx="2"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59" name="Google Shape;1059;p114"/>
          <p:cNvSpPr txBox="1"/>
          <p:nvPr>
            <p:ph idx="3"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60" name="Google Shape;1060;p114"/>
          <p:cNvSpPr txBox="1"/>
          <p:nvPr>
            <p:ph idx="4"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61" name="Google Shape;1061;p114"/>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62" name="Google Shape;1062;p114"/>
          <p:cNvSpPr txBox="1"/>
          <p:nvPr>
            <p:ph idx="5"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63" name="Google Shape;1063;p114"/>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64" name="Google Shape;1064;p114"/>
          <p:cNvSpPr txBox="1"/>
          <p:nvPr>
            <p:ph idx="6"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65" name="Google Shape;1065;p114"/>
          <p:cNvSpPr txBox="1"/>
          <p:nvPr>
            <p:ph idx="7"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66" name="Google Shape;1066;p114"/>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67" name="Google Shape;1067;p114"/>
          <p:cNvSpPr txBox="1"/>
          <p:nvPr>
            <p:ph idx="8"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68" name="Google Shape;1068;p114"/>
          <p:cNvSpPr txBox="1"/>
          <p:nvPr>
            <p:ph idx="9"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69" name="Google Shape;1069;p114"/>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70" name="Google Shape;1070;p114"/>
          <p:cNvSpPr txBox="1"/>
          <p:nvPr>
            <p:ph idx="13"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71" name="Google Shape;1071;p11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72" name="Google Shape;1072;p114"/>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1073" name="Shape 1073"/>
        <p:cNvGrpSpPr/>
        <p:nvPr/>
      </p:nvGrpSpPr>
      <p:grpSpPr>
        <a:xfrm>
          <a:off x="0" y="0"/>
          <a:ext cx="0" cy="0"/>
          <a:chOff x="0" y="0"/>
          <a:chExt cx="0" cy="0"/>
        </a:xfrm>
      </p:grpSpPr>
      <p:sp>
        <p:nvSpPr>
          <p:cNvPr id="1074" name="Google Shape;1074;p115"/>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1075" name="Google Shape;1075;p115"/>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1076" name="Google Shape;1076;p115"/>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1077" name="Google Shape;1077;p115"/>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1078" name="Google Shape;1078;p115"/>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1079" name="Google Shape;1079;p115"/>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1080" name="Google Shape;1080;p115"/>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1081" name="Google Shape;1081;p115"/>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082" name="Google Shape;1082;p115"/>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83" name="Google Shape;1083;p115"/>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84" name="Google Shape;1084;p115"/>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85" name="Google Shape;1085;p115"/>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086" name="Google Shape;1086;p115"/>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087" name="Google Shape;1087;p11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88" name="Google Shape;1088;p115"/>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89" name="Google Shape;1089;p115"/>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1090" name="Shape 1090"/>
        <p:cNvGrpSpPr/>
        <p:nvPr/>
      </p:nvGrpSpPr>
      <p:grpSpPr>
        <a:xfrm>
          <a:off x="0" y="0"/>
          <a:ext cx="0" cy="0"/>
          <a:chOff x="0" y="0"/>
          <a:chExt cx="0" cy="0"/>
        </a:xfrm>
      </p:grpSpPr>
      <p:sp>
        <p:nvSpPr>
          <p:cNvPr id="1091" name="Google Shape;1091;p116"/>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1092" name="Google Shape;1092;p116"/>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1093" name="Google Shape;1093;p116"/>
          <p:cNvSpPr/>
          <p:nvPr>
            <p:ph idx="2" type="pic"/>
          </p:nvPr>
        </p:nvSpPr>
        <p:spPr>
          <a:xfrm>
            <a:off x="6093644" y="3431357"/>
            <a:ext cx="6096000" cy="3429000"/>
          </a:xfrm>
          <a:prstGeom prst="rect">
            <a:avLst/>
          </a:prstGeom>
          <a:noFill/>
          <a:ln>
            <a:noFill/>
          </a:ln>
        </p:spPr>
      </p:sp>
      <p:sp>
        <p:nvSpPr>
          <p:cNvPr id="1094" name="Google Shape;1094;p116"/>
          <p:cNvSpPr/>
          <p:nvPr>
            <p:ph idx="3" type="pic"/>
          </p:nvPr>
        </p:nvSpPr>
        <p:spPr>
          <a:xfrm>
            <a:off x="6096000" y="-4715"/>
            <a:ext cx="6096000" cy="3429000"/>
          </a:xfrm>
          <a:prstGeom prst="rect">
            <a:avLst/>
          </a:prstGeom>
          <a:noFill/>
          <a:ln>
            <a:noFill/>
          </a:ln>
        </p:spPr>
      </p:sp>
      <p:sp>
        <p:nvSpPr>
          <p:cNvPr id="1095" name="Google Shape;1095;p116"/>
          <p:cNvSpPr/>
          <p:nvPr>
            <p:ph idx="4" type="pic"/>
          </p:nvPr>
        </p:nvSpPr>
        <p:spPr>
          <a:xfrm>
            <a:off x="-1571" y="3431357"/>
            <a:ext cx="6096000" cy="3429000"/>
          </a:xfrm>
          <a:prstGeom prst="rect">
            <a:avLst/>
          </a:prstGeom>
          <a:noFill/>
          <a:ln>
            <a:noFill/>
          </a:ln>
        </p:spPr>
      </p:sp>
      <p:sp>
        <p:nvSpPr>
          <p:cNvPr id="1096" name="Google Shape;1096;p116"/>
          <p:cNvSpPr/>
          <p:nvPr>
            <p:ph idx="5" type="pic"/>
          </p:nvPr>
        </p:nvSpPr>
        <p:spPr>
          <a:xfrm>
            <a:off x="-9425" y="-4715"/>
            <a:ext cx="6096000" cy="3429000"/>
          </a:xfrm>
          <a:prstGeom prst="rect">
            <a:avLst/>
          </a:prstGeom>
          <a:noFill/>
          <a:ln>
            <a:noFill/>
          </a:ln>
        </p:spPr>
      </p:sp>
      <p:sp>
        <p:nvSpPr>
          <p:cNvPr id="1097" name="Google Shape;1097;p116"/>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1098" name="Google Shape;1098;p116"/>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1099" name="Google Shape;1099;p116"/>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1100" name="Google Shape;1100;p116"/>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1101" name="Shape 1101"/>
        <p:cNvGrpSpPr/>
        <p:nvPr/>
      </p:nvGrpSpPr>
      <p:grpSpPr>
        <a:xfrm>
          <a:off x="0" y="0"/>
          <a:ext cx="0" cy="0"/>
          <a:chOff x="0" y="0"/>
          <a:chExt cx="0" cy="0"/>
        </a:xfrm>
      </p:grpSpPr>
      <p:sp>
        <p:nvSpPr>
          <p:cNvPr id="1102" name="Google Shape;1102;p117"/>
          <p:cNvSpPr/>
          <p:nvPr/>
        </p:nvSpPr>
        <p:spPr>
          <a:xfrm>
            <a:off x="7243197" y="4554269"/>
            <a:ext cx="3974100" cy="538200"/>
          </a:xfrm>
          <a:prstGeom prst="roundRect">
            <a:avLst>
              <a:gd fmla="val 50000" name="adj"/>
            </a:avLst>
          </a:prstGeom>
          <a:solidFill>
            <a:schemeClr val="accent4">
              <a:alpha val="8353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1103" name="Google Shape;1103;p117"/>
          <p:cNvSpPr/>
          <p:nvPr/>
        </p:nvSpPr>
        <p:spPr>
          <a:xfrm>
            <a:off x="974582" y="4554269"/>
            <a:ext cx="2960100" cy="538200"/>
          </a:xfrm>
          <a:prstGeom prst="roundRect">
            <a:avLst>
              <a:gd fmla="val 50000" name="adj"/>
            </a:avLst>
          </a:prstGeom>
          <a:solidFill>
            <a:schemeClr val="accent3">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1104" name="Google Shape;1104;p117"/>
          <p:cNvSpPr/>
          <p:nvPr/>
        </p:nvSpPr>
        <p:spPr>
          <a:xfrm>
            <a:off x="3033393" y="4554269"/>
            <a:ext cx="5100900" cy="538200"/>
          </a:xfrm>
          <a:prstGeom prst="roundRect">
            <a:avLst>
              <a:gd fmla="val 50000" name="adj"/>
            </a:avLst>
          </a:prstGeom>
          <a:solidFill>
            <a:schemeClr val="accent2">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1105" name="Google Shape;1105;p11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06" name="Google Shape;1106;p11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107" name="Google Shape;1107;p117"/>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1108" name="Shape 1108"/>
        <p:cNvGrpSpPr/>
        <p:nvPr/>
      </p:nvGrpSpPr>
      <p:grpSpPr>
        <a:xfrm>
          <a:off x="0" y="0"/>
          <a:ext cx="0" cy="0"/>
          <a:chOff x="0" y="0"/>
          <a:chExt cx="0" cy="0"/>
        </a:xfrm>
      </p:grpSpPr>
      <p:sp>
        <p:nvSpPr>
          <p:cNvPr id="1109" name="Google Shape;1109;p118"/>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1110" name="Google Shape;1110;p118"/>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111" name="Google Shape;1111;p118"/>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1112" name="Google Shape;1112;p118"/>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113" name="Google Shape;1113;p118"/>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14" name="Google Shape;1114;p118"/>
          <p:cNvSpPr/>
          <p:nvPr>
            <p:ph idx="5" type="pic"/>
          </p:nvPr>
        </p:nvSpPr>
        <p:spPr>
          <a:xfrm>
            <a:off x="2440875" y="2654049"/>
            <a:ext cx="2015400" cy="2015400"/>
          </a:xfrm>
          <a:prstGeom prst="rect">
            <a:avLst/>
          </a:prstGeom>
          <a:solidFill>
            <a:srgbClr val="F2F2F2"/>
          </a:solidFill>
          <a:ln>
            <a:noFill/>
          </a:ln>
        </p:spPr>
      </p:sp>
      <p:sp>
        <p:nvSpPr>
          <p:cNvPr id="1115" name="Google Shape;1115;p118"/>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16" name="Google Shape;1116;p118"/>
          <p:cNvSpPr/>
          <p:nvPr>
            <p:ph idx="6" type="pic"/>
          </p:nvPr>
        </p:nvSpPr>
        <p:spPr>
          <a:xfrm>
            <a:off x="8367113" y="2654049"/>
            <a:ext cx="2015400" cy="2015400"/>
          </a:xfrm>
          <a:prstGeom prst="rect">
            <a:avLst/>
          </a:prstGeom>
          <a:solidFill>
            <a:srgbClr val="F2F2F2"/>
          </a:solidFill>
          <a:ln>
            <a:noFill/>
          </a:ln>
        </p:spPr>
      </p:sp>
      <p:sp>
        <p:nvSpPr>
          <p:cNvPr id="1117" name="Google Shape;1117;p11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18" name="Google Shape;1118;p118"/>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1119" name="Shape 1119"/>
        <p:cNvGrpSpPr/>
        <p:nvPr/>
      </p:nvGrpSpPr>
      <p:grpSpPr>
        <a:xfrm>
          <a:off x="0" y="0"/>
          <a:ext cx="0" cy="0"/>
          <a:chOff x="0" y="0"/>
          <a:chExt cx="0" cy="0"/>
        </a:xfrm>
      </p:grpSpPr>
      <p:sp>
        <p:nvSpPr>
          <p:cNvPr id="1120" name="Google Shape;1120;p119"/>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1121" name="Google Shape;1121;p119"/>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122" name="Google Shape;1122;p119"/>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1123" name="Google Shape;1123;p119"/>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124" name="Google Shape;1124;p119"/>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1125" name="Google Shape;1125;p119"/>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126" name="Google Shape;1126;p119"/>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27" name="Google Shape;1127;p119"/>
          <p:cNvSpPr/>
          <p:nvPr>
            <p:ph idx="7" type="pic"/>
          </p:nvPr>
        </p:nvSpPr>
        <p:spPr>
          <a:xfrm>
            <a:off x="1711670" y="2790201"/>
            <a:ext cx="1833000" cy="1833000"/>
          </a:xfrm>
          <a:prstGeom prst="rect">
            <a:avLst/>
          </a:prstGeom>
          <a:solidFill>
            <a:srgbClr val="F2F2F2"/>
          </a:solidFill>
          <a:ln>
            <a:noFill/>
          </a:ln>
        </p:spPr>
      </p:sp>
      <p:sp>
        <p:nvSpPr>
          <p:cNvPr id="1128" name="Google Shape;1128;p119"/>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29" name="Google Shape;1129;p119"/>
          <p:cNvSpPr/>
          <p:nvPr>
            <p:ph idx="8" type="pic"/>
          </p:nvPr>
        </p:nvSpPr>
        <p:spPr>
          <a:xfrm>
            <a:off x="5461867" y="2790201"/>
            <a:ext cx="1833000" cy="1833000"/>
          </a:xfrm>
          <a:prstGeom prst="rect">
            <a:avLst/>
          </a:prstGeom>
          <a:solidFill>
            <a:srgbClr val="F2F2F2"/>
          </a:solidFill>
          <a:ln>
            <a:noFill/>
          </a:ln>
        </p:spPr>
      </p:sp>
      <p:sp>
        <p:nvSpPr>
          <p:cNvPr id="1130" name="Google Shape;1130;p119"/>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31" name="Google Shape;1131;p119"/>
          <p:cNvSpPr/>
          <p:nvPr>
            <p:ph idx="9" type="pic"/>
          </p:nvPr>
        </p:nvSpPr>
        <p:spPr>
          <a:xfrm>
            <a:off x="9258364" y="2790201"/>
            <a:ext cx="1833000" cy="1833000"/>
          </a:xfrm>
          <a:prstGeom prst="rect">
            <a:avLst/>
          </a:prstGeom>
          <a:solidFill>
            <a:srgbClr val="F2F2F2"/>
          </a:solidFill>
          <a:ln>
            <a:noFill/>
          </a:ln>
        </p:spPr>
      </p:sp>
      <p:sp>
        <p:nvSpPr>
          <p:cNvPr id="1132" name="Google Shape;1132;p11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33" name="Google Shape;1133;p119"/>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105" name="Shape 105"/>
        <p:cNvGrpSpPr/>
        <p:nvPr/>
      </p:nvGrpSpPr>
      <p:grpSpPr>
        <a:xfrm>
          <a:off x="0" y="0"/>
          <a:ext cx="0" cy="0"/>
          <a:chOff x="0" y="0"/>
          <a:chExt cx="0" cy="0"/>
        </a:xfrm>
      </p:grpSpPr>
      <p:sp>
        <p:nvSpPr>
          <p:cNvPr id="106" name="Google Shape;106;p13"/>
          <p:cNvSpPr/>
          <p:nvPr>
            <p:ph idx="2" type="pic"/>
          </p:nvPr>
        </p:nvSpPr>
        <p:spPr>
          <a:xfrm>
            <a:off x="0" y="0"/>
            <a:ext cx="12192000" cy="6146800"/>
          </a:xfrm>
          <a:prstGeom prst="rect">
            <a:avLst/>
          </a:prstGeom>
          <a:noFill/>
          <a:ln>
            <a:noFill/>
          </a:ln>
        </p:spPr>
      </p:sp>
      <p:sp>
        <p:nvSpPr>
          <p:cNvPr id="107" name="Google Shape;107;p13"/>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8" name="Google Shape;108;p13"/>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9" name="Google Shape;109;p13"/>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110" name="Shape 110"/>
        <p:cNvGrpSpPr/>
        <p:nvPr/>
      </p:nvGrpSpPr>
      <p:grpSpPr>
        <a:xfrm>
          <a:off x="0" y="0"/>
          <a:ext cx="0" cy="0"/>
          <a:chOff x="0" y="0"/>
          <a:chExt cx="0" cy="0"/>
        </a:xfrm>
      </p:grpSpPr>
      <p:sp>
        <p:nvSpPr>
          <p:cNvPr id="111" name="Google Shape;111;p14"/>
          <p:cNvSpPr/>
          <p:nvPr>
            <p:ph idx="2" type="pic"/>
          </p:nvPr>
        </p:nvSpPr>
        <p:spPr>
          <a:xfrm>
            <a:off x="0" y="0"/>
            <a:ext cx="12192000" cy="6146800"/>
          </a:xfrm>
          <a:prstGeom prst="rect">
            <a:avLst/>
          </a:prstGeom>
          <a:noFill/>
          <a:ln>
            <a:noFill/>
          </a:ln>
        </p:spPr>
      </p:sp>
      <p:sp>
        <p:nvSpPr>
          <p:cNvPr id="112" name="Google Shape;112;p14"/>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3" name="Google Shape;113;p14"/>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14" name="Google Shape;114;p14"/>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115" name="Shape 115"/>
        <p:cNvGrpSpPr/>
        <p:nvPr/>
      </p:nvGrpSpPr>
      <p:grpSpPr>
        <a:xfrm>
          <a:off x="0" y="0"/>
          <a:ext cx="0" cy="0"/>
          <a:chOff x="0" y="0"/>
          <a:chExt cx="0" cy="0"/>
        </a:xfrm>
      </p:grpSpPr>
      <p:sp>
        <p:nvSpPr>
          <p:cNvPr id="116" name="Google Shape;116;p1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7" name="Google Shape;117;p1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8" name="Google Shape;118;p1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9" name="Google Shape;119;p15"/>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120" name="Shape 120"/>
        <p:cNvGrpSpPr/>
        <p:nvPr/>
      </p:nvGrpSpPr>
      <p:grpSpPr>
        <a:xfrm>
          <a:off x="0" y="0"/>
          <a:ext cx="0" cy="0"/>
          <a:chOff x="0" y="0"/>
          <a:chExt cx="0" cy="0"/>
        </a:xfrm>
      </p:grpSpPr>
      <p:sp>
        <p:nvSpPr>
          <p:cNvPr id="121" name="Google Shape;121;p1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22" name="Google Shape;122;p16"/>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123" name="Shape 123"/>
        <p:cNvGrpSpPr/>
        <p:nvPr/>
      </p:nvGrpSpPr>
      <p:grpSpPr>
        <a:xfrm>
          <a:off x="0" y="0"/>
          <a:ext cx="0" cy="0"/>
          <a:chOff x="0" y="0"/>
          <a:chExt cx="0" cy="0"/>
        </a:xfrm>
      </p:grpSpPr>
      <p:sp>
        <p:nvSpPr>
          <p:cNvPr id="124" name="Google Shape;124;p17"/>
          <p:cNvSpPr/>
          <p:nvPr>
            <p:ph idx="2" type="pic"/>
          </p:nvPr>
        </p:nvSpPr>
        <p:spPr>
          <a:xfrm>
            <a:off x="1676255" y="1665017"/>
            <a:ext cx="1463100" cy="1463100"/>
          </a:xfrm>
          <a:prstGeom prst="ellipse">
            <a:avLst/>
          </a:prstGeom>
          <a:noFill/>
          <a:ln>
            <a:noFill/>
          </a:ln>
        </p:spPr>
      </p:sp>
      <p:sp>
        <p:nvSpPr>
          <p:cNvPr id="125" name="Google Shape;125;p17"/>
          <p:cNvSpPr txBox="1"/>
          <p:nvPr>
            <p:ph idx="1" type="body"/>
          </p:nvPr>
        </p:nvSpPr>
        <p:spPr>
          <a:xfrm>
            <a:off x="1247018"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6" name="Google Shape;126;p17"/>
          <p:cNvSpPr txBox="1"/>
          <p:nvPr>
            <p:ph idx="3" type="body"/>
          </p:nvPr>
        </p:nvSpPr>
        <p:spPr>
          <a:xfrm>
            <a:off x="1247018"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27" name="Google Shape;127;p17"/>
          <p:cNvSpPr/>
          <p:nvPr>
            <p:ph idx="4" type="pic"/>
          </p:nvPr>
        </p:nvSpPr>
        <p:spPr>
          <a:xfrm>
            <a:off x="5056062" y="1665017"/>
            <a:ext cx="1463100" cy="1463100"/>
          </a:xfrm>
          <a:prstGeom prst="ellipse">
            <a:avLst/>
          </a:prstGeom>
          <a:noFill/>
          <a:ln>
            <a:noFill/>
          </a:ln>
        </p:spPr>
      </p:sp>
      <p:sp>
        <p:nvSpPr>
          <p:cNvPr id="128" name="Google Shape;128;p17"/>
          <p:cNvSpPr txBox="1"/>
          <p:nvPr>
            <p:ph idx="5" type="body"/>
          </p:nvPr>
        </p:nvSpPr>
        <p:spPr>
          <a:xfrm>
            <a:off x="4626825"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9" name="Google Shape;129;p17"/>
          <p:cNvSpPr txBox="1"/>
          <p:nvPr>
            <p:ph idx="6" type="body"/>
          </p:nvPr>
        </p:nvSpPr>
        <p:spPr>
          <a:xfrm>
            <a:off x="4626825"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0" name="Google Shape;130;p17"/>
          <p:cNvSpPr/>
          <p:nvPr>
            <p:ph idx="7" type="pic"/>
          </p:nvPr>
        </p:nvSpPr>
        <p:spPr>
          <a:xfrm>
            <a:off x="8435870" y="1665017"/>
            <a:ext cx="1463100" cy="1463100"/>
          </a:xfrm>
          <a:prstGeom prst="ellipse">
            <a:avLst/>
          </a:prstGeom>
          <a:noFill/>
          <a:ln>
            <a:noFill/>
          </a:ln>
        </p:spPr>
      </p:sp>
      <p:sp>
        <p:nvSpPr>
          <p:cNvPr id="131" name="Google Shape;131;p17"/>
          <p:cNvSpPr txBox="1"/>
          <p:nvPr>
            <p:ph idx="8" type="body"/>
          </p:nvPr>
        </p:nvSpPr>
        <p:spPr>
          <a:xfrm>
            <a:off x="8006633"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2" name="Google Shape;132;p17"/>
          <p:cNvSpPr txBox="1"/>
          <p:nvPr>
            <p:ph idx="9" type="body"/>
          </p:nvPr>
        </p:nvSpPr>
        <p:spPr>
          <a:xfrm>
            <a:off x="8006633"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3" name="Google Shape;133;p17"/>
          <p:cNvSpPr/>
          <p:nvPr>
            <p:ph idx="13" type="pic"/>
          </p:nvPr>
        </p:nvSpPr>
        <p:spPr>
          <a:xfrm>
            <a:off x="1676255" y="4072552"/>
            <a:ext cx="1463100" cy="1463100"/>
          </a:xfrm>
          <a:prstGeom prst="ellipse">
            <a:avLst/>
          </a:prstGeom>
          <a:noFill/>
          <a:ln>
            <a:noFill/>
          </a:ln>
        </p:spPr>
      </p:sp>
      <p:sp>
        <p:nvSpPr>
          <p:cNvPr id="134" name="Google Shape;134;p17"/>
          <p:cNvSpPr txBox="1"/>
          <p:nvPr>
            <p:ph idx="14" type="body"/>
          </p:nvPr>
        </p:nvSpPr>
        <p:spPr>
          <a:xfrm>
            <a:off x="1247018"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5" name="Google Shape;135;p17"/>
          <p:cNvSpPr txBox="1"/>
          <p:nvPr>
            <p:ph idx="15" type="body"/>
          </p:nvPr>
        </p:nvSpPr>
        <p:spPr>
          <a:xfrm>
            <a:off x="1247018"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6" name="Google Shape;136;p17"/>
          <p:cNvSpPr/>
          <p:nvPr>
            <p:ph idx="16" type="pic"/>
          </p:nvPr>
        </p:nvSpPr>
        <p:spPr>
          <a:xfrm>
            <a:off x="5056062" y="4072552"/>
            <a:ext cx="1463100" cy="1463100"/>
          </a:xfrm>
          <a:prstGeom prst="ellipse">
            <a:avLst/>
          </a:prstGeom>
          <a:noFill/>
          <a:ln>
            <a:noFill/>
          </a:ln>
        </p:spPr>
      </p:sp>
      <p:sp>
        <p:nvSpPr>
          <p:cNvPr id="137" name="Google Shape;137;p17"/>
          <p:cNvSpPr txBox="1"/>
          <p:nvPr>
            <p:ph idx="17" type="body"/>
          </p:nvPr>
        </p:nvSpPr>
        <p:spPr>
          <a:xfrm>
            <a:off x="4626825"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8" name="Google Shape;138;p17"/>
          <p:cNvSpPr txBox="1"/>
          <p:nvPr>
            <p:ph idx="18" type="body"/>
          </p:nvPr>
        </p:nvSpPr>
        <p:spPr>
          <a:xfrm>
            <a:off x="4626825"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9" name="Google Shape;139;p17"/>
          <p:cNvSpPr/>
          <p:nvPr>
            <p:ph idx="19" type="pic"/>
          </p:nvPr>
        </p:nvSpPr>
        <p:spPr>
          <a:xfrm>
            <a:off x="8435870" y="4072552"/>
            <a:ext cx="1463100" cy="1463100"/>
          </a:xfrm>
          <a:prstGeom prst="ellipse">
            <a:avLst/>
          </a:prstGeom>
          <a:noFill/>
          <a:ln>
            <a:noFill/>
          </a:ln>
        </p:spPr>
      </p:sp>
      <p:sp>
        <p:nvSpPr>
          <p:cNvPr id="140" name="Google Shape;140;p17"/>
          <p:cNvSpPr txBox="1"/>
          <p:nvPr>
            <p:ph idx="20" type="body"/>
          </p:nvPr>
        </p:nvSpPr>
        <p:spPr>
          <a:xfrm>
            <a:off x="8006633"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1" name="Google Shape;141;p17"/>
          <p:cNvSpPr txBox="1"/>
          <p:nvPr>
            <p:ph idx="21" type="body"/>
          </p:nvPr>
        </p:nvSpPr>
        <p:spPr>
          <a:xfrm>
            <a:off x="8006633"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2" name="Google Shape;142;p1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143" name="Shape 143"/>
        <p:cNvGrpSpPr/>
        <p:nvPr/>
      </p:nvGrpSpPr>
      <p:grpSpPr>
        <a:xfrm>
          <a:off x="0" y="0"/>
          <a:ext cx="0" cy="0"/>
          <a:chOff x="0" y="0"/>
          <a:chExt cx="0" cy="0"/>
        </a:xfrm>
      </p:grpSpPr>
      <p:sp>
        <p:nvSpPr>
          <p:cNvPr id="144" name="Google Shape;144;p18"/>
          <p:cNvSpPr/>
          <p:nvPr>
            <p:ph idx="2" type="pic"/>
          </p:nvPr>
        </p:nvSpPr>
        <p:spPr>
          <a:xfrm>
            <a:off x="1676248" y="1893628"/>
            <a:ext cx="2055900" cy="2055900"/>
          </a:xfrm>
          <a:prstGeom prst="ellipse">
            <a:avLst/>
          </a:prstGeom>
          <a:noFill/>
          <a:ln>
            <a:noFill/>
          </a:ln>
        </p:spPr>
      </p:sp>
      <p:sp>
        <p:nvSpPr>
          <p:cNvPr id="145" name="Google Shape;145;p18"/>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6" name="Google Shape;146;p18"/>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7" name="Google Shape;147;p1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48" name="Google Shape;148;p18"/>
          <p:cNvSpPr/>
          <p:nvPr>
            <p:ph idx="4" type="pic"/>
          </p:nvPr>
        </p:nvSpPr>
        <p:spPr>
          <a:xfrm>
            <a:off x="5068048" y="1893628"/>
            <a:ext cx="2055900" cy="2055900"/>
          </a:xfrm>
          <a:prstGeom prst="ellipse">
            <a:avLst/>
          </a:prstGeom>
          <a:noFill/>
          <a:ln>
            <a:noFill/>
          </a:ln>
        </p:spPr>
      </p:sp>
      <p:sp>
        <p:nvSpPr>
          <p:cNvPr id="149" name="Google Shape;149;p18"/>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0" name="Google Shape;150;p18"/>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51" name="Google Shape;151;p18"/>
          <p:cNvSpPr/>
          <p:nvPr>
            <p:ph idx="7" type="pic"/>
          </p:nvPr>
        </p:nvSpPr>
        <p:spPr>
          <a:xfrm>
            <a:off x="8459848" y="1893628"/>
            <a:ext cx="2055900" cy="2055900"/>
          </a:xfrm>
          <a:prstGeom prst="ellipse">
            <a:avLst/>
          </a:prstGeom>
          <a:noFill/>
          <a:ln>
            <a:noFill/>
          </a:ln>
        </p:spPr>
      </p:sp>
      <p:sp>
        <p:nvSpPr>
          <p:cNvPr id="152" name="Google Shape;152;p18"/>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3" name="Google Shape;153;p18"/>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4" name="Shape 154"/>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155" name="Shape 155"/>
        <p:cNvGrpSpPr/>
        <p:nvPr/>
      </p:nvGrpSpPr>
      <p:grpSpPr>
        <a:xfrm>
          <a:off x="0" y="0"/>
          <a:ext cx="0" cy="0"/>
          <a:chOff x="0" y="0"/>
          <a:chExt cx="0" cy="0"/>
        </a:xfrm>
      </p:grpSpPr>
      <p:sp>
        <p:nvSpPr>
          <p:cNvPr id="156" name="Google Shape;156;p2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7" name="Google Shape;157;p2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8" name="Google Shape;158;p2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59" name="Google Shape;159;p2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0" name="Google Shape;160;p20"/>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1" name="Google Shape;161;p20"/>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21" name="Shape 21"/>
        <p:cNvGrpSpPr/>
        <p:nvPr/>
      </p:nvGrpSpPr>
      <p:grpSpPr>
        <a:xfrm>
          <a:off x="0" y="0"/>
          <a:ext cx="0" cy="0"/>
          <a:chOff x="0" y="0"/>
          <a:chExt cx="0" cy="0"/>
        </a:xfrm>
      </p:grpSpPr>
      <p:sp>
        <p:nvSpPr>
          <p:cNvPr id="22" name="Google Shape;22;p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 name="Google Shape;23;p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24" name="Google Shape;24;p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25" name="Google Shape;25;p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26" name="Google Shape;26;p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27" name="Google Shape;27;p3"/>
          <p:cNvSpPr/>
          <p:nvPr>
            <p:ph idx="2" type="pic"/>
          </p:nvPr>
        </p:nvSpPr>
        <p:spPr>
          <a:xfrm>
            <a:off x="5984925" y="-5178126"/>
            <a:ext cx="11392800" cy="11439600"/>
          </a:xfrm>
          <a:prstGeom prst="pie">
            <a:avLst>
              <a:gd fmla="val 5392891" name="adj1"/>
              <a:gd fmla="val 10798470" name="adj2"/>
            </a:avLst>
          </a:prstGeom>
          <a:noFill/>
          <a:ln>
            <a:noFill/>
          </a:ln>
        </p:spPr>
      </p:sp>
      <p:sp>
        <p:nvSpPr>
          <p:cNvPr id="28" name="Google Shape;28;p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9" name="Google Shape;29;p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30" name="Google Shape;30;p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162" name="Shape 162"/>
        <p:cNvGrpSpPr/>
        <p:nvPr/>
      </p:nvGrpSpPr>
      <p:grpSpPr>
        <a:xfrm>
          <a:off x="0" y="0"/>
          <a:ext cx="0" cy="0"/>
          <a:chOff x="0" y="0"/>
          <a:chExt cx="0" cy="0"/>
        </a:xfrm>
      </p:grpSpPr>
      <p:cxnSp>
        <p:nvCxnSpPr>
          <p:cNvPr id="163" name="Google Shape;163;p21"/>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164" name="Google Shape;164;p2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65" name="Google Shape;165;p2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6" name="Google Shape;166;p21"/>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7" name="Google Shape;167;p21"/>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168" name="Shape 168"/>
        <p:cNvGrpSpPr/>
        <p:nvPr/>
      </p:nvGrpSpPr>
      <p:grpSpPr>
        <a:xfrm>
          <a:off x="0" y="0"/>
          <a:ext cx="0" cy="0"/>
          <a:chOff x="0" y="0"/>
          <a:chExt cx="0" cy="0"/>
        </a:xfrm>
      </p:grpSpPr>
      <p:cxnSp>
        <p:nvCxnSpPr>
          <p:cNvPr id="169" name="Google Shape;169;p22"/>
          <p:cNvCxnSpPr/>
          <p:nvPr/>
        </p:nvCxnSpPr>
        <p:spPr>
          <a:xfrm>
            <a:off x="4114802" y="2448182"/>
            <a:ext cx="0" cy="3200904"/>
          </a:xfrm>
          <a:prstGeom prst="straightConnector1">
            <a:avLst/>
          </a:prstGeom>
          <a:noFill/>
          <a:ln cap="flat" cmpd="sng" w="12700">
            <a:solidFill>
              <a:schemeClr val="accent6"/>
            </a:solidFill>
            <a:prstDash val="solid"/>
            <a:round/>
            <a:headEnd len="sm" w="sm" type="none"/>
            <a:tailEnd len="sm" w="sm" type="none"/>
          </a:ln>
        </p:spPr>
      </p:cxnSp>
      <p:cxnSp>
        <p:nvCxnSpPr>
          <p:cNvPr id="170" name="Google Shape;170;p22"/>
          <p:cNvCxnSpPr/>
          <p:nvPr/>
        </p:nvCxnSpPr>
        <p:spPr>
          <a:xfrm>
            <a:off x="7955974" y="2448902"/>
            <a:ext cx="0" cy="3200904"/>
          </a:xfrm>
          <a:prstGeom prst="straightConnector1">
            <a:avLst/>
          </a:prstGeom>
          <a:noFill/>
          <a:ln cap="flat" cmpd="sng" w="12700">
            <a:solidFill>
              <a:schemeClr val="accent6"/>
            </a:solidFill>
            <a:prstDash val="solid"/>
            <a:round/>
            <a:headEnd len="sm" w="sm" type="none"/>
            <a:tailEnd len="sm" w="sm" type="none"/>
          </a:ln>
        </p:spPr>
      </p:cxnSp>
      <p:sp>
        <p:nvSpPr>
          <p:cNvPr id="171" name="Google Shape;171;p22"/>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2" name="Google Shape;172;p22"/>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3" name="Google Shape;173;p22"/>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4" name="Google Shape;174;p2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75" name="Google Shape;175;p22"/>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6" name="Google Shape;176;p22"/>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7" name="Google Shape;177;p22"/>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8" name="Google Shape;178;p22"/>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179" name="Shape 179"/>
        <p:cNvGrpSpPr/>
        <p:nvPr/>
      </p:nvGrpSpPr>
      <p:grpSpPr>
        <a:xfrm>
          <a:off x="0" y="0"/>
          <a:ext cx="0" cy="0"/>
          <a:chOff x="0" y="0"/>
          <a:chExt cx="0" cy="0"/>
        </a:xfrm>
      </p:grpSpPr>
      <p:sp>
        <p:nvSpPr>
          <p:cNvPr id="180" name="Google Shape;180;p23"/>
          <p:cNvSpPr/>
          <p:nvPr>
            <p:ph idx="2" type="pic"/>
          </p:nvPr>
        </p:nvSpPr>
        <p:spPr>
          <a:xfrm>
            <a:off x="1823096" y="2574245"/>
            <a:ext cx="1005900" cy="1005900"/>
          </a:xfrm>
          <a:prstGeom prst="rect">
            <a:avLst/>
          </a:prstGeom>
          <a:noFill/>
          <a:ln>
            <a:noFill/>
          </a:ln>
        </p:spPr>
      </p:sp>
      <p:sp>
        <p:nvSpPr>
          <p:cNvPr id="181" name="Google Shape;181;p23"/>
          <p:cNvSpPr/>
          <p:nvPr>
            <p:ph idx="3" type="pic"/>
          </p:nvPr>
        </p:nvSpPr>
        <p:spPr>
          <a:xfrm>
            <a:off x="5593080" y="2574245"/>
            <a:ext cx="1005900" cy="1005900"/>
          </a:xfrm>
          <a:prstGeom prst="rect">
            <a:avLst/>
          </a:prstGeom>
          <a:noFill/>
          <a:ln>
            <a:noFill/>
          </a:ln>
        </p:spPr>
      </p:sp>
      <p:sp>
        <p:nvSpPr>
          <p:cNvPr id="182" name="Google Shape;182;p23"/>
          <p:cNvSpPr/>
          <p:nvPr>
            <p:ph idx="4" type="pic"/>
          </p:nvPr>
        </p:nvSpPr>
        <p:spPr>
          <a:xfrm>
            <a:off x="9222271" y="2574245"/>
            <a:ext cx="1005900" cy="1005900"/>
          </a:xfrm>
          <a:prstGeom prst="rect">
            <a:avLst/>
          </a:prstGeom>
          <a:noFill/>
          <a:ln>
            <a:noFill/>
          </a:ln>
        </p:spPr>
      </p:sp>
      <p:cxnSp>
        <p:nvCxnSpPr>
          <p:cNvPr id="183" name="Google Shape;183;p23"/>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184" name="Google Shape;184;p23"/>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185" name="Google Shape;185;p23"/>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6" name="Google Shape;186;p23"/>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7" name="Google Shape;187;p23"/>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8" name="Google Shape;188;p23"/>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9" name="Google Shape;189;p23"/>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90" name="Google Shape;190;p23"/>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91" name="Google Shape;191;p2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92" name="Google Shape;192;p23"/>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193" name="Shape 193"/>
        <p:cNvGrpSpPr/>
        <p:nvPr/>
      </p:nvGrpSpPr>
      <p:grpSpPr>
        <a:xfrm>
          <a:off x="0" y="0"/>
          <a:ext cx="0" cy="0"/>
          <a:chOff x="0" y="0"/>
          <a:chExt cx="0" cy="0"/>
        </a:xfrm>
      </p:grpSpPr>
      <p:sp>
        <p:nvSpPr>
          <p:cNvPr id="194" name="Google Shape;194;p24"/>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5" name="Google Shape;195;p24"/>
          <p:cNvSpPr/>
          <p:nvPr>
            <p:ph idx="2" type="pic"/>
          </p:nvPr>
        </p:nvSpPr>
        <p:spPr>
          <a:xfrm>
            <a:off x="729761" y="1921550"/>
            <a:ext cx="822960" cy="822960"/>
          </a:xfrm>
          <a:prstGeom prst="rect">
            <a:avLst/>
          </a:prstGeom>
          <a:noFill/>
          <a:ln>
            <a:noFill/>
          </a:ln>
        </p:spPr>
      </p:sp>
      <p:sp>
        <p:nvSpPr>
          <p:cNvPr id="196" name="Google Shape;196;p24"/>
          <p:cNvSpPr/>
          <p:nvPr>
            <p:ph idx="3" type="pic"/>
          </p:nvPr>
        </p:nvSpPr>
        <p:spPr>
          <a:xfrm>
            <a:off x="729761" y="3037769"/>
            <a:ext cx="822960" cy="822960"/>
          </a:xfrm>
          <a:prstGeom prst="rect">
            <a:avLst/>
          </a:prstGeom>
          <a:noFill/>
          <a:ln>
            <a:noFill/>
          </a:ln>
        </p:spPr>
      </p:sp>
      <p:sp>
        <p:nvSpPr>
          <p:cNvPr id="197" name="Google Shape;197;p24"/>
          <p:cNvSpPr/>
          <p:nvPr>
            <p:ph idx="4" type="pic"/>
          </p:nvPr>
        </p:nvSpPr>
        <p:spPr>
          <a:xfrm>
            <a:off x="729761" y="4151979"/>
            <a:ext cx="822960" cy="822960"/>
          </a:xfrm>
          <a:prstGeom prst="rect">
            <a:avLst/>
          </a:prstGeom>
          <a:noFill/>
          <a:ln>
            <a:noFill/>
          </a:ln>
        </p:spPr>
      </p:sp>
      <p:sp>
        <p:nvSpPr>
          <p:cNvPr id="198" name="Google Shape;198;p24"/>
          <p:cNvSpPr/>
          <p:nvPr>
            <p:ph idx="5" type="pic"/>
          </p:nvPr>
        </p:nvSpPr>
        <p:spPr>
          <a:xfrm>
            <a:off x="729761" y="5262171"/>
            <a:ext cx="822960" cy="822960"/>
          </a:xfrm>
          <a:prstGeom prst="rect">
            <a:avLst/>
          </a:prstGeom>
          <a:noFill/>
          <a:ln>
            <a:noFill/>
          </a:ln>
        </p:spPr>
      </p:sp>
      <p:sp>
        <p:nvSpPr>
          <p:cNvPr id="199" name="Google Shape;199;p24"/>
          <p:cNvSpPr txBox="1"/>
          <p:nvPr>
            <p:ph idx="1" type="body"/>
          </p:nvPr>
        </p:nvSpPr>
        <p:spPr>
          <a:xfrm>
            <a:off x="2019578" y="1921550"/>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0" name="Google Shape;200;p24"/>
          <p:cNvSpPr txBox="1"/>
          <p:nvPr>
            <p:ph idx="6" type="body"/>
          </p:nvPr>
        </p:nvSpPr>
        <p:spPr>
          <a:xfrm>
            <a:off x="2019578" y="303776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1" name="Google Shape;201;p24"/>
          <p:cNvSpPr txBox="1"/>
          <p:nvPr>
            <p:ph idx="7" type="body"/>
          </p:nvPr>
        </p:nvSpPr>
        <p:spPr>
          <a:xfrm>
            <a:off x="2019578" y="415197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2" name="Google Shape;202;p24"/>
          <p:cNvSpPr txBox="1"/>
          <p:nvPr>
            <p:ph idx="8" type="body"/>
          </p:nvPr>
        </p:nvSpPr>
        <p:spPr>
          <a:xfrm>
            <a:off x="2019578" y="5262171"/>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3" name="Google Shape;203;p24"/>
          <p:cNvSpPr/>
          <p:nvPr>
            <p:ph idx="9" type="pic"/>
          </p:nvPr>
        </p:nvSpPr>
        <p:spPr>
          <a:xfrm flipH="1">
            <a:off x="6458875" y="416100"/>
            <a:ext cx="5733300" cy="6025800"/>
          </a:xfrm>
          <a:prstGeom prst="flowChartDelay">
            <a:avLst/>
          </a:prstGeom>
          <a:noFill/>
          <a:ln>
            <a:noFill/>
          </a:ln>
        </p:spPr>
      </p:sp>
      <p:sp>
        <p:nvSpPr>
          <p:cNvPr id="204" name="Google Shape;204;p2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205" name="Shape 205"/>
        <p:cNvGrpSpPr/>
        <p:nvPr/>
      </p:nvGrpSpPr>
      <p:grpSpPr>
        <a:xfrm>
          <a:off x="0" y="0"/>
          <a:ext cx="0" cy="0"/>
          <a:chOff x="0" y="0"/>
          <a:chExt cx="0" cy="0"/>
        </a:xfrm>
      </p:grpSpPr>
      <p:sp>
        <p:nvSpPr>
          <p:cNvPr id="206" name="Google Shape;206;p25"/>
          <p:cNvSpPr/>
          <p:nvPr>
            <p:ph idx="2" type="pic"/>
          </p:nvPr>
        </p:nvSpPr>
        <p:spPr>
          <a:xfrm>
            <a:off x="0" y="416100"/>
            <a:ext cx="5733300" cy="6025800"/>
          </a:xfrm>
          <a:prstGeom prst="flowChartDelay">
            <a:avLst/>
          </a:prstGeom>
          <a:noFill/>
          <a:ln>
            <a:noFill/>
          </a:ln>
        </p:spPr>
      </p:sp>
      <p:sp>
        <p:nvSpPr>
          <p:cNvPr id="207" name="Google Shape;207;p25"/>
          <p:cNvSpPr txBox="1"/>
          <p:nvPr>
            <p:ph type="title"/>
          </p:nvPr>
        </p:nvSpPr>
        <p:spPr>
          <a:xfrm>
            <a:off x="6096000" y="65925"/>
            <a:ext cx="5467109"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08" name="Google Shape;208;p25"/>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09" name="Google Shape;209;p25"/>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210" name="Shape 210"/>
        <p:cNvGrpSpPr/>
        <p:nvPr/>
      </p:nvGrpSpPr>
      <p:grpSpPr>
        <a:xfrm>
          <a:off x="0" y="0"/>
          <a:ext cx="0" cy="0"/>
          <a:chOff x="0" y="0"/>
          <a:chExt cx="0" cy="0"/>
        </a:xfrm>
      </p:grpSpPr>
      <p:sp>
        <p:nvSpPr>
          <p:cNvPr id="211" name="Google Shape;211;p26"/>
          <p:cNvSpPr/>
          <p:nvPr/>
        </p:nvSpPr>
        <p:spPr>
          <a:xfrm>
            <a:off x="4953964" y="1855357"/>
            <a:ext cx="6971817" cy="6971817"/>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2" name="Google Shape;212;p26"/>
          <p:cNvSpPr/>
          <p:nvPr/>
        </p:nvSpPr>
        <p:spPr>
          <a:xfrm rot="10800000">
            <a:off x="7287658" y="-641910"/>
            <a:ext cx="6971817" cy="6971817"/>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3" name="Google Shape;213;p26"/>
          <p:cNvSpPr txBox="1"/>
          <p:nvPr>
            <p:ph idx="1" type="body"/>
          </p:nvPr>
        </p:nvSpPr>
        <p:spPr>
          <a:xfrm>
            <a:off x="7974958" y="2963119"/>
            <a:ext cx="2743200" cy="219630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214" name="Google Shape;214;p2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15" name="Google Shape;215;p26"/>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16" name="Google Shape;216;p26"/>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217" name="Shape 217"/>
        <p:cNvGrpSpPr/>
        <p:nvPr/>
      </p:nvGrpSpPr>
      <p:grpSpPr>
        <a:xfrm>
          <a:off x="0" y="0"/>
          <a:ext cx="0" cy="0"/>
          <a:chOff x="0" y="0"/>
          <a:chExt cx="0" cy="0"/>
        </a:xfrm>
      </p:grpSpPr>
      <p:sp>
        <p:nvSpPr>
          <p:cNvPr id="218" name="Google Shape;218;p27"/>
          <p:cNvSpPr/>
          <p:nvPr/>
        </p:nvSpPr>
        <p:spPr>
          <a:xfrm>
            <a:off x="5109730"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1"/>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219" name="Google Shape;219;p27"/>
          <p:cNvSpPr/>
          <p:nvPr/>
        </p:nvSpPr>
        <p:spPr>
          <a:xfrm>
            <a:off x="2370667"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220" name="Google Shape;220;p27"/>
          <p:cNvSpPr txBox="1"/>
          <p:nvPr>
            <p:ph idx="1" type="body"/>
          </p:nvPr>
        </p:nvSpPr>
        <p:spPr>
          <a:xfrm>
            <a:off x="2539999"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1" name="Google Shape;221;p27"/>
          <p:cNvSpPr txBox="1"/>
          <p:nvPr>
            <p:ph idx="2" type="body"/>
          </p:nvPr>
        </p:nvSpPr>
        <p:spPr>
          <a:xfrm>
            <a:off x="6829776"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2" name="Google Shape;222;p2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23" name="Google Shape;223;p27"/>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224" name="Shape 224"/>
        <p:cNvGrpSpPr/>
        <p:nvPr/>
      </p:nvGrpSpPr>
      <p:grpSpPr>
        <a:xfrm>
          <a:off x="0" y="0"/>
          <a:ext cx="0" cy="0"/>
          <a:chOff x="0" y="0"/>
          <a:chExt cx="0" cy="0"/>
        </a:xfrm>
      </p:grpSpPr>
      <p:sp>
        <p:nvSpPr>
          <p:cNvPr id="225" name="Google Shape;225;p28"/>
          <p:cNvSpPr/>
          <p:nvPr>
            <p:ph idx="2" type="pic"/>
          </p:nvPr>
        </p:nvSpPr>
        <p:spPr>
          <a:xfrm>
            <a:off x="628891" y="1672660"/>
            <a:ext cx="2543598" cy="2297456"/>
          </a:xfrm>
          <a:prstGeom prst="rect">
            <a:avLst/>
          </a:prstGeom>
          <a:noFill/>
          <a:ln>
            <a:noFill/>
          </a:ln>
        </p:spPr>
      </p:sp>
      <p:sp>
        <p:nvSpPr>
          <p:cNvPr id="226" name="Google Shape;226;p28"/>
          <p:cNvSpPr/>
          <p:nvPr>
            <p:ph idx="3" type="pic"/>
          </p:nvPr>
        </p:nvSpPr>
        <p:spPr>
          <a:xfrm>
            <a:off x="3302977" y="1672660"/>
            <a:ext cx="2543598" cy="2297456"/>
          </a:xfrm>
          <a:prstGeom prst="rect">
            <a:avLst/>
          </a:prstGeom>
          <a:noFill/>
          <a:ln>
            <a:noFill/>
          </a:ln>
        </p:spPr>
      </p:sp>
      <p:sp>
        <p:nvSpPr>
          <p:cNvPr id="227" name="Google Shape;227;p28"/>
          <p:cNvSpPr/>
          <p:nvPr>
            <p:ph idx="4" type="pic"/>
          </p:nvPr>
        </p:nvSpPr>
        <p:spPr>
          <a:xfrm>
            <a:off x="628891" y="4080194"/>
            <a:ext cx="2543598" cy="2297456"/>
          </a:xfrm>
          <a:prstGeom prst="rect">
            <a:avLst/>
          </a:prstGeom>
          <a:noFill/>
          <a:ln>
            <a:noFill/>
          </a:ln>
        </p:spPr>
      </p:sp>
      <p:sp>
        <p:nvSpPr>
          <p:cNvPr id="228" name="Google Shape;228;p28"/>
          <p:cNvSpPr/>
          <p:nvPr>
            <p:ph idx="5" type="pic"/>
          </p:nvPr>
        </p:nvSpPr>
        <p:spPr>
          <a:xfrm>
            <a:off x="3302977" y="4080194"/>
            <a:ext cx="2543598" cy="2297456"/>
          </a:xfrm>
          <a:prstGeom prst="rect">
            <a:avLst/>
          </a:prstGeom>
          <a:noFill/>
          <a:ln>
            <a:noFill/>
          </a:ln>
        </p:spPr>
      </p:sp>
      <p:sp>
        <p:nvSpPr>
          <p:cNvPr id="229" name="Google Shape;229;p2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30" name="Google Shape;230;p28"/>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31" name="Google Shape;231;p28"/>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232" name="Shape 232"/>
        <p:cNvGrpSpPr/>
        <p:nvPr/>
      </p:nvGrpSpPr>
      <p:grpSpPr>
        <a:xfrm>
          <a:off x="0" y="0"/>
          <a:ext cx="0" cy="0"/>
          <a:chOff x="0" y="0"/>
          <a:chExt cx="0" cy="0"/>
        </a:xfrm>
      </p:grpSpPr>
      <p:sp>
        <p:nvSpPr>
          <p:cNvPr id="233" name="Google Shape;233;p29"/>
          <p:cNvSpPr/>
          <p:nvPr>
            <p:ph idx="2" type="chart"/>
          </p:nvPr>
        </p:nvSpPr>
        <p:spPr>
          <a:xfrm>
            <a:off x="5920502" y="2353895"/>
            <a:ext cx="5683594" cy="37431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34" name="Google Shape;234;p29"/>
          <p:cNvSpPr txBox="1"/>
          <p:nvPr>
            <p:ph idx="1" type="body"/>
          </p:nvPr>
        </p:nvSpPr>
        <p:spPr>
          <a:xfrm>
            <a:off x="1233693" y="305794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5" name="Google Shape;235;p29"/>
          <p:cNvSpPr txBox="1"/>
          <p:nvPr>
            <p:ph idx="3" type="body"/>
          </p:nvPr>
        </p:nvSpPr>
        <p:spPr>
          <a:xfrm>
            <a:off x="1228229" y="264895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6" name="Google Shape;236;p29"/>
          <p:cNvSpPr txBox="1"/>
          <p:nvPr>
            <p:ph idx="4" type="body"/>
          </p:nvPr>
        </p:nvSpPr>
        <p:spPr>
          <a:xfrm>
            <a:off x="1228229" y="400359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7" name="Google Shape;237;p29"/>
          <p:cNvSpPr txBox="1"/>
          <p:nvPr>
            <p:ph idx="5" type="body"/>
          </p:nvPr>
        </p:nvSpPr>
        <p:spPr>
          <a:xfrm>
            <a:off x="1222765" y="359460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8" name="Google Shape;238;p29"/>
          <p:cNvSpPr txBox="1"/>
          <p:nvPr>
            <p:ph idx="6" type="body"/>
          </p:nvPr>
        </p:nvSpPr>
        <p:spPr>
          <a:xfrm>
            <a:off x="1244367" y="497673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9" name="Google Shape;239;p29"/>
          <p:cNvSpPr txBox="1"/>
          <p:nvPr>
            <p:ph idx="7" type="body"/>
          </p:nvPr>
        </p:nvSpPr>
        <p:spPr>
          <a:xfrm>
            <a:off x="1238903" y="456774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40" name="Google Shape;240;p29"/>
          <p:cNvSpPr/>
          <p:nvPr>
            <p:ph idx="8" type="pic"/>
          </p:nvPr>
        </p:nvSpPr>
        <p:spPr>
          <a:xfrm>
            <a:off x="616639" y="2669177"/>
            <a:ext cx="365700" cy="365700"/>
          </a:xfrm>
          <a:prstGeom prst="rect">
            <a:avLst/>
          </a:prstGeom>
          <a:noFill/>
          <a:ln>
            <a:noFill/>
          </a:ln>
        </p:spPr>
      </p:sp>
      <p:sp>
        <p:nvSpPr>
          <p:cNvPr id="241" name="Google Shape;241;p29"/>
          <p:cNvSpPr/>
          <p:nvPr>
            <p:ph idx="9" type="pic"/>
          </p:nvPr>
        </p:nvSpPr>
        <p:spPr>
          <a:xfrm>
            <a:off x="616639" y="3583577"/>
            <a:ext cx="365700" cy="365700"/>
          </a:xfrm>
          <a:prstGeom prst="rect">
            <a:avLst/>
          </a:prstGeom>
          <a:noFill/>
          <a:ln>
            <a:noFill/>
          </a:ln>
        </p:spPr>
      </p:sp>
      <p:sp>
        <p:nvSpPr>
          <p:cNvPr id="242" name="Google Shape;242;p29"/>
          <p:cNvSpPr/>
          <p:nvPr>
            <p:ph idx="13" type="pic"/>
          </p:nvPr>
        </p:nvSpPr>
        <p:spPr>
          <a:xfrm>
            <a:off x="616639" y="4565710"/>
            <a:ext cx="365700" cy="365700"/>
          </a:xfrm>
          <a:prstGeom prst="rect">
            <a:avLst/>
          </a:prstGeom>
          <a:noFill/>
          <a:ln>
            <a:noFill/>
          </a:ln>
        </p:spPr>
      </p:sp>
      <p:sp>
        <p:nvSpPr>
          <p:cNvPr id="243" name="Google Shape;243;p2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44" name="Google Shape;244;p29"/>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245" name="Shape 245"/>
        <p:cNvGrpSpPr/>
        <p:nvPr/>
      </p:nvGrpSpPr>
      <p:grpSpPr>
        <a:xfrm>
          <a:off x="0" y="0"/>
          <a:ext cx="0" cy="0"/>
          <a:chOff x="0" y="0"/>
          <a:chExt cx="0" cy="0"/>
        </a:xfrm>
      </p:grpSpPr>
      <p:sp>
        <p:nvSpPr>
          <p:cNvPr id="246" name="Google Shape;246;p30"/>
          <p:cNvSpPr/>
          <p:nvPr/>
        </p:nvSpPr>
        <p:spPr>
          <a:xfrm>
            <a:off x="6463894" y="3715473"/>
            <a:ext cx="2784278" cy="2476983"/>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47" name="Google Shape;247;p30"/>
          <p:cNvSpPr txBox="1"/>
          <p:nvPr/>
        </p:nvSpPr>
        <p:spPr>
          <a:xfrm>
            <a:off x="6736467" y="3945480"/>
            <a:ext cx="1993335"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48" name="Google Shape;248;p30"/>
          <p:cNvSpPr txBox="1"/>
          <p:nvPr/>
        </p:nvSpPr>
        <p:spPr>
          <a:xfrm>
            <a:off x="6736467" y="4785000"/>
            <a:ext cx="1993335"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249" name="Google Shape;249;p30"/>
          <p:cNvSpPr/>
          <p:nvPr/>
        </p:nvSpPr>
        <p:spPr>
          <a:xfrm>
            <a:off x="8729802" y="3930649"/>
            <a:ext cx="2458569" cy="2007163"/>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50" name="Google Shape;250;p30"/>
          <p:cNvSpPr txBox="1"/>
          <p:nvPr/>
        </p:nvSpPr>
        <p:spPr>
          <a:xfrm>
            <a:off x="9084512" y="3945480"/>
            <a:ext cx="2144591"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1" name="Google Shape;251;p30"/>
          <p:cNvSpPr txBox="1"/>
          <p:nvPr/>
        </p:nvSpPr>
        <p:spPr>
          <a:xfrm>
            <a:off x="9084512" y="4785000"/>
            <a:ext cx="2144591"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2" name="Google Shape;252;p30"/>
          <p:cNvSpPr/>
          <p:nvPr>
            <p:ph idx="2" type="chart"/>
          </p:nvPr>
        </p:nvSpPr>
        <p:spPr>
          <a:xfrm>
            <a:off x="616639" y="2353895"/>
            <a:ext cx="5536935" cy="3676389"/>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53" name="Google Shape;253;p3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54" name="Google Shape;254;p3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55" name="Google Shape;255;p30"/>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31" name="Shape 31"/>
        <p:cNvGrpSpPr/>
        <p:nvPr/>
      </p:nvGrpSpPr>
      <p:grpSpPr>
        <a:xfrm>
          <a:off x="0" y="0"/>
          <a:ext cx="0" cy="0"/>
          <a:chOff x="0" y="0"/>
          <a:chExt cx="0" cy="0"/>
        </a:xfrm>
      </p:grpSpPr>
      <p:sp>
        <p:nvSpPr>
          <p:cNvPr id="32" name="Google Shape;32;p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3" name="Google Shape;33;p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4" name="Google Shape;34;p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5" name="Google Shape;35;p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 name="Google Shape;36;p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256" name="Shape 256"/>
        <p:cNvGrpSpPr/>
        <p:nvPr/>
      </p:nvGrpSpPr>
      <p:grpSpPr>
        <a:xfrm>
          <a:off x="0" y="0"/>
          <a:ext cx="0" cy="0"/>
          <a:chOff x="0" y="0"/>
          <a:chExt cx="0" cy="0"/>
        </a:xfrm>
      </p:grpSpPr>
      <p:sp>
        <p:nvSpPr>
          <p:cNvPr id="257" name="Google Shape;257;p31"/>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8" name="Google Shape;258;p31"/>
          <p:cNvSpPr/>
          <p:nvPr/>
        </p:nvSpPr>
        <p:spPr>
          <a:xfrm flipH="1">
            <a:off x="5395093" y="129651"/>
            <a:ext cx="6240694" cy="6240694"/>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259" name="Google Shape;259;p31"/>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260" name="Google Shape;260;p31"/>
          <p:cNvSpPr/>
          <p:nvPr>
            <p:ph idx="2" type="pic"/>
          </p:nvPr>
        </p:nvSpPr>
        <p:spPr>
          <a:xfrm>
            <a:off x="8095047" y="1257696"/>
            <a:ext cx="2124300" cy="4571400"/>
          </a:xfrm>
          <a:prstGeom prst="roundRect">
            <a:avLst>
              <a:gd fmla="val 10302" name="adj"/>
            </a:avLst>
          </a:prstGeom>
          <a:solidFill>
            <a:schemeClr val="lt2"/>
          </a:solidFill>
          <a:ln>
            <a:noFill/>
          </a:ln>
        </p:spPr>
      </p:sp>
      <p:sp>
        <p:nvSpPr>
          <p:cNvPr id="261" name="Google Shape;261;p3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62" name="Google Shape;262;p3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63" name="Google Shape;263;p31"/>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264" name="Shape 264"/>
        <p:cNvGrpSpPr/>
        <p:nvPr/>
      </p:nvGrpSpPr>
      <p:grpSpPr>
        <a:xfrm>
          <a:off x="0" y="0"/>
          <a:ext cx="0" cy="0"/>
          <a:chOff x="0" y="0"/>
          <a:chExt cx="0" cy="0"/>
        </a:xfrm>
      </p:grpSpPr>
      <p:sp>
        <p:nvSpPr>
          <p:cNvPr id="265" name="Google Shape;265;p32"/>
          <p:cNvSpPr/>
          <p:nvPr/>
        </p:nvSpPr>
        <p:spPr>
          <a:xfrm>
            <a:off x="8833266" y="6569215"/>
            <a:ext cx="2602378" cy="1589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266" name="Google Shape;266;p32"/>
          <p:cNvSpPr/>
          <p:nvPr/>
        </p:nvSpPr>
        <p:spPr>
          <a:xfrm>
            <a:off x="3505516" y="4154626"/>
            <a:ext cx="5406747" cy="5406747"/>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267" name="Google Shape;267;p32"/>
          <p:cNvSpPr/>
          <p:nvPr/>
        </p:nvSpPr>
        <p:spPr>
          <a:xfrm>
            <a:off x="3236290" y="3996266"/>
            <a:ext cx="5286506" cy="5286506"/>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268" name="Google Shape;268;p32"/>
          <p:cNvPicPr preferRelativeResize="0"/>
          <p:nvPr/>
        </p:nvPicPr>
        <p:blipFill rotWithShape="1">
          <a:blip r:embed="rId2">
            <a:alphaModFix/>
          </a:blip>
          <a:srcRect b="-249" l="0" r="0" t="0"/>
          <a:stretch/>
        </p:blipFill>
        <p:spPr>
          <a:xfrm>
            <a:off x="5021207" y="1876700"/>
            <a:ext cx="2321701" cy="4664523"/>
          </a:xfrm>
          <a:prstGeom prst="rect">
            <a:avLst/>
          </a:prstGeom>
          <a:noFill/>
          <a:ln>
            <a:noFill/>
          </a:ln>
        </p:spPr>
      </p:pic>
      <p:sp>
        <p:nvSpPr>
          <p:cNvPr id="269" name="Google Shape;269;p32"/>
          <p:cNvSpPr/>
          <p:nvPr>
            <p:ph idx="2" type="pic"/>
          </p:nvPr>
        </p:nvSpPr>
        <p:spPr>
          <a:xfrm>
            <a:off x="5146901" y="1993899"/>
            <a:ext cx="2048226" cy="4379191"/>
          </a:xfrm>
          <a:prstGeom prst="rect">
            <a:avLst/>
          </a:prstGeom>
          <a:noFill/>
          <a:ln>
            <a:noFill/>
          </a:ln>
        </p:spPr>
      </p:sp>
      <p:sp>
        <p:nvSpPr>
          <p:cNvPr id="270" name="Google Shape;270;p32"/>
          <p:cNvSpPr txBox="1"/>
          <p:nvPr>
            <p:ph idx="1" type="body"/>
          </p:nvPr>
        </p:nvSpPr>
        <p:spPr>
          <a:xfrm>
            <a:off x="8833267" y="2447367"/>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1" name="Google Shape;271;p32"/>
          <p:cNvSpPr txBox="1"/>
          <p:nvPr>
            <p:ph idx="3" type="body"/>
          </p:nvPr>
        </p:nvSpPr>
        <p:spPr>
          <a:xfrm>
            <a:off x="8833267" y="379848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2" name="Google Shape;272;p32"/>
          <p:cNvSpPr txBox="1"/>
          <p:nvPr>
            <p:ph idx="4" type="body"/>
          </p:nvPr>
        </p:nvSpPr>
        <p:spPr>
          <a:xfrm>
            <a:off x="8833266" y="511716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3" name="Google Shape;273;p32"/>
          <p:cNvSpPr/>
          <p:nvPr>
            <p:ph idx="5" type="pic"/>
          </p:nvPr>
        </p:nvSpPr>
        <p:spPr>
          <a:xfrm>
            <a:off x="8146954" y="2518389"/>
            <a:ext cx="365700" cy="365700"/>
          </a:xfrm>
          <a:prstGeom prst="rect">
            <a:avLst/>
          </a:prstGeom>
          <a:noFill/>
          <a:ln>
            <a:noFill/>
          </a:ln>
        </p:spPr>
      </p:sp>
      <p:sp>
        <p:nvSpPr>
          <p:cNvPr id="274" name="Google Shape;274;p32"/>
          <p:cNvSpPr/>
          <p:nvPr>
            <p:ph idx="6" type="pic"/>
          </p:nvPr>
        </p:nvSpPr>
        <p:spPr>
          <a:xfrm>
            <a:off x="8146954" y="3860390"/>
            <a:ext cx="365700" cy="365700"/>
          </a:xfrm>
          <a:prstGeom prst="rect">
            <a:avLst/>
          </a:prstGeom>
          <a:noFill/>
          <a:ln>
            <a:noFill/>
          </a:ln>
        </p:spPr>
      </p:sp>
      <p:sp>
        <p:nvSpPr>
          <p:cNvPr id="275" name="Google Shape;275;p32"/>
          <p:cNvSpPr/>
          <p:nvPr>
            <p:ph idx="7" type="pic"/>
          </p:nvPr>
        </p:nvSpPr>
        <p:spPr>
          <a:xfrm>
            <a:off x="8146954" y="5179070"/>
            <a:ext cx="365700" cy="365700"/>
          </a:xfrm>
          <a:prstGeom prst="rect">
            <a:avLst/>
          </a:prstGeom>
          <a:noFill/>
          <a:ln>
            <a:noFill/>
          </a:ln>
        </p:spPr>
      </p:sp>
      <p:sp>
        <p:nvSpPr>
          <p:cNvPr id="276" name="Google Shape;276;p3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77" name="Google Shape;277;p32"/>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78" name="Google Shape;278;p32"/>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279" name="Shape 279"/>
        <p:cNvGrpSpPr/>
        <p:nvPr/>
      </p:nvGrpSpPr>
      <p:grpSpPr>
        <a:xfrm>
          <a:off x="0" y="0"/>
          <a:ext cx="0" cy="0"/>
          <a:chOff x="0" y="0"/>
          <a:chExt cx="0" cy="0"/>
        </a:xfrm>
      </p:grpSpPr>
      <p:sp>
        <p:nvSpPr>
          <p:cNvPr id="280" name="Google Shape;280;p33"/>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1" name="Google Shape;281;p33"/>
          <p:cNvSpPr/>
          <p:nvPr/>
        </p:nvSpPr>
        <p:spPr>
          <a:xfrm>
            <a:off x="2236262" y="3835806"/>
            <a:ext cx="777583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2" name="Google Shape;282;p33"/>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3" name="Google Shape;283;p33"/>
          <p:cNvSpPr txBox="1"/>
          <p:nvPr>
            <p:ph idx="2" type="body"/>
          </p:nvPr>
        </p:nvSpPr>
        <p:spPr>
          <a:xfrm>
            <a:off x="5105106"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284" name="Google Shape;284;p33"/>
          <p:cNvSpPr txBox="1"/>
          <p:nvPr>
            <p:ph idx="3" type="body"/>
          </p:nvPr>
        </p:nvSpPr>
        <p:spPr>
          <a:xfrm>
            <a:off x="7879079"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5" name="Google Shape;285;p33"/>
          <p:cNvSpPr txBox="1"/>
          <p:nvPr>
            <p:ph idx="4" type="body"/>
          </p:nvPr>
        </p:nvSpPr>
        <p:spPr>
          <a:xfrm>
            <a:off x="2916218"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286" name="Google Shape;286;p33"/>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7" name="Google Shape;287;p33"/>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88" name="Google Shape;288;p33"/>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9" name="Google Shape;289;p33"/>
          <p:cNvSpPr txBox="1"/>
          <p:nvPr>
            <p:ph idx="6" type="body"/>
          </p:nvPr>
        </p:nvSpPr>
        <p:spPr>
          <a:xfrm>
            <a:off x="5763590"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0" name="Google Shape;290;p3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91" name="Google Shape;291;p33"/>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292" name="Shape 292"/>
        <p:cNvGrpSpPr/>
        <p:nvPr/>
      </p:nvGrpSpPr>
      <p:grpSpPr>
        <a:xfrm>
          <a:off x="0" y="0"/>
          <a:ext cx="0" cy="0"/>
          <a:chOff x="0" y="0"/>
          <a:chExt cx="0" cy="0"/>
        </a:xfrm>
      </p:grpSpPr>
      <p:sp>
        <p:nvSpPr>
          <p:cNvPr id="293" name="Google Shape;293;p34"/>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4" name="Google Shape;294;p34"/>
          <p:cNvSpPr/>
          <p:nvPr/>
        </p:nvSpPr>
        <p:spPr>
          <a:xfrm>
            <a:off x="1423686" y="3835806"/>
            <a:ext cx="936391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5" name="Google Shape;295;p34"/>
          <p:cNvSpPr txBox="1"/>
          <p:nvPr>
            <p:ph idx="1" type="body"/>
          </p:nvPr>
        </p:nvSpPr>
        <p:spPr>
          <a:xfrm>
            <a:off x="1529084"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6" name="Google Shape;296;p34"/>
          <p:cNvSpPr txBox="1"/>
          <p:nvPr>
            <p:ph idx="2" type="body"/>
          </p:nvPr>
        </p:nvSpPr>
        <p:spPr>
          <a:xfrm>
            <a:off x="4013309"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7" name="Google Shape;297;p34"/>
          <p:cNvSpPr txBox="1"/>
          <p:nvPr>
            <p:ph idx="3" type="body"/>
          </p:nvPr>
        </p:nvSpPr>
        <p:spPr>
          <a:xfrm>
            <a:off x="6383364"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8" name="Google Shape;298;p34"/>
          <p:cNvSpPr txBox="1"/>
          <p:nvPr>
            <p:ph idx="4" type="body"/>
          </p:nvPr>
        </p:nvSpPr>
        <p:spPr>
          <a:xfrm>
            <a:off x="1972945"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9" name="Google Shape;299;p34"/>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0" name="Google Shape;300;p34"/>
          <p:cNvSpPr txBox="1"/>
          <p:nvPr>
            <p:ph idx="5" type="body"/>
          </p:nvPr>
        </p:nvSpPr>
        <p:spPr>
          <a:xfrm>
            <a:off x="7126821"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1" name="Google Shape;301;p34"/>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2" name="Google Shape;302;p34"/>
          <p:cNvSpPr txBox="1"/>
          <p:nvPr>
            <p:ph idx="6" type="body"/>
          </p:nvPr>
        </p:nvSpPr>
        <p:spPr>
          <a:xfrm>
            <a:off x="4671793"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3" name="Google Shape;303;p34"/>
          <p:cNvSpPr txBox="1"/>
          <p:nvPr>
            <p:ph idx="7" type="body"/>
          </p:nvPr>
        </p:nvSpPr>
        <p:spPr>
          <a:xfrm>
            <a:off x="8730267"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04" name="Google Shape;304;p34"/>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5" name="Google Shape;305;p34"/>
          <p:cNvSpPr txBox="1"/>
          <p:nvPr>
            <p:ph idx="8" type="body"/>
          </p:nvPr>
        </p:nvSpPr>
        <p:spPr>
          <a:xfrm>
            <a:off x="9388751"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6" name="Google Shape;306;p3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07" name="Google Shape;307;p34"/>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308" name="Shape 308"/>
        <p:cNvGrpSpPr/>
        <p:nvPr/>
      </p:nvGrpSpPr>
      <p:grpSpPr>
        <a:xfrm>
          <a:off x="0" y="0"/>
          <a:ext cx="0" cy="0"/>
          <a:chOff x="0" y="0"/>
          <a:chExt cx="0" cy="0"/>
        </a:xfrm>
      </p:grpSpPr>
      <p:sp>
        <p:nvSpPr>
          <p:cNvPr id="309" name="Google Shape;309;p35"/>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0" name="Google Shape;310;p35"/>
          <p:cNvSpPr/>
          <p:nvPr/>
        </p:nvSpPr>
        <p:spPr>
          <a:xfrm>
            <a:off x="810228" y="3835806"/>
            <a:ext cx="1063814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1" name="Google Shape;311;p35"/>
          <p:cNvSpPr txBox="1"/>
          <p:nvPr>
            <p:ph idx="1" type="body"/>
          </p:nvPr>
        </p:nvSpPr>
        <p:spPr>
          <a:xfrm>
            <a:off x="810228"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12" name="Google Shape;312;p35"/>
          <p:cNvSpPr txBox="1"/>
          <p:nvPr>
            <p:ph idx="2" type="body"/>
          </p:nvPr>
        </p:nvSpPr>
        <p:spPr>
          <a:xfrm>
            <a:off x="3000855"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3" name="Google Shape;313;p35"/>
          <p:cNvSpPr txBox="1"/>
          <p:nvPr>
            <p:ph idx="3" type="body"/>
          </p:nvPr>
        </p:nvSpPr>
        <p:spPr>
          <a:xfrm>
            <a:off x="512790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4" name="Google Shape;314;p35"/>
          <p:cNvSpPr txBox="1"/>
          <p:nvPr>
            <p:ph idx="4" type="body"/>
          </p:nvPr>
        </p:nvSpPr>
        <p:spPr>
          <a:xfrm>
            <a:off x="1254089"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5" name="Google Shape;315;p35"/>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6" name="Google Shape;316;p35"/>
          <p:cNvSpPr txBox="1"/>
          <p:nvPr>
            <p:ph idx="5" type="body"/>
          </p:nvPr>
        </p:nvSpPr>
        <p:spPr>
          <a:xfrm>
            <a:off x="587135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7" name="Google Shape;317;p35"/>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8" name="Google Shape;318;p35"/>
          <p:cNvSpPr txBox="1"/>
          <p:nvPr>
            <p:ph idx="6" type="body"/>
          </p:nvPr>
        </p:nvSpPr>
        <p:spPr>
          <a:xfrm>
            <a:off x="3659339"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9" name="Google Shape;319;p35"/>
          <p:cNvSpPr txBox="1"/>
          <p:nvPr>
            <p:ph idx="7" type="body"/>
          </p:nvPr>
        </p:nvSpPr>
        <p:spPr>
          <a:xfrm>
            <a:off x="7318900"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0" name="Google Shape;320;p35"/>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1" name="Google Shape;321;p35"/>
          <p:cNvSpPr txBox="1"/>
          <p:nvPr>
            <p:ph idx="8" type="body"/>
          </p:nvPr>
        </p:nvSpPr>
        <p:spPr>
          <a:xfrm>
            <a:off x="7977384"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2" name="Google Shape;322;p35"/>
          <p:cNvSpPr txBox="1"/>
          <p:nvPr>
            <p:ph idx="9" type="body"/>
          </p:nvPr>
        </p:nvSpPr>
        <p:spPr>
          <a:xfrm>
            <a:off x="942211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3" name="Google Shape;323;p35"/>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4" name="Google Shape;324;p35"/>
          <p:cNvSpPr txBox="1"/>
          <p:nvPr>
            <p:ph idx="13" type="body"/>
          </p:nvPr>
        </p:nvSpPr>
        <p:spPr>
          <a:xfrm>
            <a:off x="1016556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5" name="Google Shape;325;p3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26" name="Google Shape;326;p35"/>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327" name="Shape 327"/>
        <p:cNvGrpSpPr/>
        <p:nvPr/>
      </p:nvGrpSpPr>
      <p:grpSpPr>
        <a:xfrm>
          <a:off x="0" y="0"/>
          <a:ext cx="0" cy="0"/>
          <a:chOff x="0" y="0"/>
          <a:chExt cx="0" cy="0"/>
        </a:xfrm>
      </p:grpSpPr>
      <p:sp>
        <p:nvSpPr>
          <p:cNvPr id="328" name="Google Shape;328;p36"/>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329" name="Google Shape;329;p36"/>
          <p:cNvSpPr/>
          <p:nvPr/>
        </p:nvSpPr>
        <p:spPr>
          <a:xfrm>
            <a:off x="6176747" y="2859755"/>
            <a:ext cx="5111750" cy="286695"/>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0" name="Google Shape;330;p36"/>
          <p:cNvSpPr/>
          <p:nvPr/>
        </p:nvSpPr>
        <p:spPr>
          <a:xfrm>
            <a:off x="6176747" y="2859755"/>
            <a:ext cx="3854450" cy="2866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1" name="Google Shape;331;p36"/>
          <p:cNvSpPr/>
          <p:nvPr/>
        </p:nvSpPr>
        <p:spPr>
          <a:xfrm>
            <a:off x="6203950" y="3892133"/>
            <a:ext cx="5111750" cy="286695"/>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2" name="Google Shape;332;p36"/>
          <p:cNvSpPr/>
          <p:nvPr/>
        </p:nvSpPr>
        <p:spPr>
          <a:xfrm>
            <a:off x="6203950" y="3892133"/>
            <a:ext cx="2892424" cy="28669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3" name="Google Shape;333;p36"/>
          <p:cNvSpPr/>
          <p:nvPr/>
        </p:nvSpPr>
        <p:spPr>
          <a:xfrm>
            <a:off x="6203950" y="4844716"/>
            <a:ext cx="5111750" cy="286695"/>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4" name="Google Shape;334;p36"/>
          <p:cNvSpPr/>
          <p:nvPr/>
        </p:nvSpPr>
        <p:spPr>
          <a:xfrm>
            <a:off x="6203950" y="4844716"/>
            <a:ext cx="5111750" cy="286695"/>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5" name="Google Shape;335;p36"/>
          <p:cNvSpPr txBox="1"/>
          <p:nvPr>
            <p:ph idx="1" type="body"/>
          </p:nvPr>
        </p:nvSpPr>
        <p:spPr>
          <a:xfrm>
            <a:off x="4697813" y="2552420"/>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36" name="Google Shape;336;p36"/>
          <p:cNvSpPr txBox="1"/>
          <p:nvPr>
            <p:ph idx="2" type="body"/>
          </p:nvPr>
        </p:nvSpPr>
        <p:spPr>
          <a:xfrm>
            <a:off x="6176747" y="243507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7" name="Google Shape;337;p36"/>
          <p:cNvSpPr txBox="1"/>
          <p:nvPr>
            <p:ph idx="3" type="body"/>
          </p:nvPr>
        </p:nvSpPr>
        <p:spPr>
          <a:xfrm>
            <a:off x="6203950" y="3430117"/>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8" name="Google Shape;338;p36"/>
          <p:cNvSpPr txBox="1"/>
          <p:nvPr>
            <p:ph idx="4" type="body"/>
          </p:nvPr>
        </p:nvSpPr>
        <p:spPr>
          <a:xfrm>
            <a:off x="6203950" y="438152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9" name="Google Shape;339;p36"/>
          <p:cNvSpPr txBox="1"/>
          <p:nvPr>
            <p:ph idx="5" type="body"/>
          </p:nvPr>
        </p:nvSpPr>
        <p:spPr>
          <a:xfrm>
            <a:off x="4697812" y="357660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0" name="Google Shape;340;p36"/>
          <p:cNvSpPr txBox="1"/>
          <p:nvPr>
            <p:ph idx="6" type="body"/>
          </p:nvPr>
        </p:nvSpPr>
        <p:spPr>
          <a:xfrm>
            <a:off x="4697811" y="452357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1" name="Google Shape;341;p3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42" name="Google Shape;342;p36"/>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43" name="Google Shape;343;p36"/>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344" name="Shape 344"/>
        <p:cNvGrpSpPr/>
        <p:nvPr/>
      </p:nvGrpSpPr>
      <p:grpSpPr>
        <a:xfrm>
          <a:off x="0" y="0"/>
          <a:ext cx="0" cy="0"/>
          <a:chOff x="0" y="0"/>
          <a:chExt cx="0" cy="0"/>
        </a:xfrm>
      </p:grpSpPr>
      <p:sp>
        <p:nvSpPr>
          <p:cNvPr id="345" name="Google Shape;345;p37"/>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346" name="Google Shape;346;p37"/>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347" name="Google Shape;347;p37"/>
          <p:cNvSpPr/>
          <p:nvPr>
            <p:ph idx="2" type="pic"/>
          </p:nvPr>
        </p:nvSpPr>
        <p:spPr>
          <a:xfrm>
            <a:off x="6093644" y="3431357"/>
            <a:ext cx="6096000" cy="3429000"/>
          </a:xfrm>
          <a:prstGeom prst="rect">
            <a:avLst/>
          </a:prstGeom>
          <a:noFill/>
          <a:ln>
            <a:noFill/>
          </a:ln>
        </p:spPr>
      </p:sp>
      <p:sp>
        <p:nvSpPr>
          <p:cNvPr id="348" name="Google Shape;348;p37"/>
          <p:cNvSpPr/>
          <p:nvPr>
            <p:ph idx="3" type="pic"/>
          </p:nvPr>
        </p:nvSpPr>
        <p:spPr>
          <a:xfrm>
            <a:off x="6096000" y="-4715"/>
            <a:ext cx="6096000" cy="3429000"/>
          </a:xfrm>
          <a:prstGeom prst="rect">
            <a:avLst/>
          </a:prstGeom>
          <a:noFill/>
          <a:ln>
            <a:noFill/>
          </a:ln>
        </p:spPr>
      </p:sp>
      <p:sp>
        <p:nvSpPr>
          <p:cNvPr id="349" name="Google Shape;349;p37"/>
          <p:cNvSpPr/>
          <p:nvPr>
            <p:ph idx="4" type="pic"/>
          </p:nvPr>
        </p:nvSpPr>
        <p:spPr>
          <a:xfrm>
            <a:off x="-1571" y="3431357"/>
            <a:ext cx="6096000" cy="3429000"/>
          </a:xfrm>
          <a:prstGeom prst="rect">
            <a:avLst/>
          </a:prstGeom>
          <a:noFill/>
          <a:ln>
            <a:noFill/>
          </a:ln>
        </p:spPr>
      </p:sp>
      <p:sp>
        <p:nvSpPr>
          <p:cNvPr id="350" name="Google Shape;350;p37"/>
          <p:cNvSpPr/>
          <p:nvPr>
            <p:ph idx="5" type="pic"/>
          </p:nvPr>
        </p:nvSpPr>
        <p:spPr>
          <a:xfrm>
            <a:off x="-9425" y="-4715"/>
            <a:ext cx="6096000" cy="3429000"/>
          </a:xfrm>
          <a:prstGeom prst="rect">
            <a:avLst/>
          </a:prstGeom>
          <a:noFill/>
          <a:ln>
            <a:noFill/>
          </a:ln>
        </p:spPr>
      </p:sp>
      <p:sp>
        <p:nvSpPr>
          <p:cNvPr id="351" name="Google Shape;351;p37"/>
          <p:cNvSpPr txBox="1"/>
          <p:nvPr>
            <p:ph idx="1" type="body"/>
          </p:nvPr>
        </p:nvSpPr>
        <p:spPr>
          <a:xfrm>
            <a:off x="839063" y="1303020"/>
            <a:ext cx="4414733"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2" name="Google Shape;352;p37"/>
          <p:cNvSpPr txBox="1"/>
          <p:nvPr>
            <p:ph idx="6" type="body"/>
          </p:nvPr>
        </p:nvSpPr>
        <p:spPr>
          <a:xfrm>
            <a:off x="6992804" y="1303020"/>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3" name="Google Shape;353;p37"/>
          <p:cNvSpPr txBox="1"/>
          <p:nvPr>
            <p:ph idx="7" type="body"/>
          </p:nvPr>
        </p:nvSpPr>
        <p:spPr>
          <a:xfrm>
            <a:off x="6992804"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4" name="Google Shape;354;p37"/>
          <p:cNvSpPr txBox="1"/>
          <p:nvPr>
            <p:ph idx="8" type="body"/>
          </p:nvPr>
        </p:nvSpPr>
        <p:spPr>
          <a:xfrm>
            <a:off x="897589"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355" name="Shape 355"/>
        <p:cNvGrpSpPr/>
        <p:nvPr/>
      </p:nvGrpSpPr>
      <p:grpSpPr>
        <a:xfrm>
          <a:off x="0" y="0"/>
          <a:ext cx="0" cy="0"/>
          <a:chOff x="0" y="0"/>
          <a:chExt cx="0" cy="0"/>
        </a:xfrm>
      </p:grpSpPr>
      <p:sp>
        <p:nvSpPr>
          <p:cNvPr id="356" name="Google Shape;356;p38"/>
          <p:cNvSpPr/>
          <p:nvPr/>
        </p:nvSpPr>
        <p:spPr>
          <a:xfrm>
            <a:off x="7243197" y="4554269"/>
            <a:ext cx="3974222" cy="538161"/>
          </a:xfrm>
          <a:prstGeom prst="roundRect">
            <a:avLst>
              <a:gd fmla="val 50000" name="adj"/>
            </a:avLst>
          </a:prstGeom>
          <a:solidFill>
            <a:schemeClr val="accent4">
              <a:alpha val="83529"/>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7" name="Google Shape;357;p38"/>
          <p:cNvSpPr/>
          <p:nvPr/>
        </p:nvSpPr>
        <p:spPr>
          <a:xfrm>
            <a:off x="974582" y="4554269"/>
            <a:ext cx="2960180" cy="538161"/>
          </a:xfrm>
          <a:prstGeom prst="roundRect">
            <a:avLst>
              <a:gd fmla="val 50000" name="adj"/>
            </a:avLst>
          </a:prstGeom>
          <a:solidFill>
            <a:schemeClr val="accent3">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8" name="Google Shape;358;p38"/>
          <p:cNvSpPr/>
          <p:nvPr/>
        </p:nvSpPr>
        <p:spPr>
          <a:xfrm>
            <a:off x="3033393" y="4554269"/>
            <a:ext cx="5100937" cy="538161"/>
          </a:xfrm>
          <a:prstGeom prst="roundRect">
            <a:avLst>
              <a:gd fmla="val 50000" name="adj"/>
            </a:avLst>
          </a:prstGeom>
          <a:solidFill>
            <a:schemeClr val="accent2">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9" name="Google Shape;359;p3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60" name="Google Shape;360;p3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1" name="Google Shape;361;p38"/>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362" name="Shape 362"/>
        <p:cNvGrpSpPr/>
        <p:nvPr/>
      </p:nvGrpSpPr>
      <p:grpSpPr>
        <a:xfrm>
          <a:off x="0" y="0"/>
          <a:ext cx="0" cy="0"/>
          <a:chOff x="0" y="0"/>
          <a:chExt cx="0" cy="0"/>
        </a:xfrm>
      </p:grpSpPr>
      <p:sp>
        <p:nvSpPr>
          <p:cNvPr id="363" name="Google Shape;363;p39"/>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4" name="Google Shape;364;p39"/>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5" name="Google Shape;365;p39"/>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6" name="Google Shape;366;p39"/>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7" name="Google Shape;367;p39"/>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68" name="Google Shape;368;p39"/>
          <p:cNvSpPr/>
          <p:nvPr>
            <p:ph idx="5" type="pic"/>
          </p:nvPr>
        </p:nvSpPr>
        <p:spPr>
          <a:xfrm>
            <a:off x="2440875" y="2654049"/>
            <a:ext cx="2015400" cy="2015400"/>
          </a:xfrm>
          <a:prstGeom prst="rect">
            <a:avLst/>
          </a:prstGeom>
          <a:solidFill>
            <a:srgbClr val="F2F2F2"/>
          </a:solidFill>
          <a:ln>
            <a:noFill/>
          </a:ln>
        </p:spPr>
      </p:sp>
      <p:sp>
        <p:nvSpPr>
          <p:cNvPr id="369" name="Google Shape;369;p39"/>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70" name="Google Shape;370;p39"/>
          <p:cNvSpPr/>
          <p:nvPr>
            <p:ph idx="6" type="pic"/>
          </p:nvPr>
        </p:nvSpPr>
        <p:spPr>
          <a:xfrm>
            <a:off x="8367113" y="2654049"/>
            <a:ext cx="2015400" cy="2015400"/>
          </a:xfrm>
          <a:prstGeom prst="rect">
            <a:avLst/>
          </a:prstGeom>
          <a:solidFill>
            <a:srgbClr val="F2F2F2"/>
          </a:solidFill>
          <a:ln>
            <a:noFill/>
          </a:ln>
        </p:spPr>
      </p:sp>
      <p:sp>
        <p:nvSpPr>
          <p:cNvPr id="371" name="Google Shape;371;p3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72" name="Google Shape;372;p39"/>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373" name="Shape 373"/>
        <p:cNvGrpSpPr/>
        <p:nvPr/>
      </p:nvGrpSpPr>
      <p:grpSpPr>
        <a:xfrm>
          <a:off x="0" y="0"/>
          <a:ext cx="0" cy="0"/>
          <a:chOff x="0" y="0"/>
          <a:chExt cx="0" cy="0"/>
        </a:xfrm>
      </p:grpSpPr>
      <p:sp>
        <p:nvSpPr>
          <p:cNvPr id="374" name="Google Shape;374;p40"/>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5" name="Google Shape;375;p40"/>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6" name="Google Shape;376;p40"/>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7" name="Google Shape;377;p40"/>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8" name="Google Shape;378;p40"/>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9" name="Google Shape;379;p40"/>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80" name="Google Shape;380;p40"/>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1" name="Google Shape;381;p40"/>
          <p:cNvSpPr/>
          <p:nvPr>
            <p:ph idx="7" type="pic"/>
          </p:nvPr>
        </p:nvSpPr>
        <p:spPr>
          <a:xfrm>
            <a:off x="1711670" y="2790201"/>
            <a:ext cx="1833000" cy="1833000"/>
          </a:xfrm>
          <a:prstGeom prst="rect">
            <a:avLst/>
          </a:prstGeom>
          <a:solidFill>
            <a:srgbClr val="F2F2F2"/>
          </a:solidFill>
          <a:ln>
            <a:noFill/>
          </a:ln>
        </p:spPr>
      </p:sp>
      <p:sp>
        <p:nvSpPr>
          <p:cNvPr id="382" name="Google Shape;382;p40"/>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3" name="Google Shape;383;p40"/>
          <p:cNvSpPr/>
          <p:nvPr>
            <p:ph idx="8" type="pic"/>
          </p:nvPr>
        </p:nvSpPr>
        <p:spPr>
          <a:xfrm>
            <a:off x="5461867" y="2790201"/>
            <a:ext cx="1833000" cy="1833000"/>
          </a:xfrm>
          <a:prstGeom prst="rect">
            <a:avLst/>
          </a:prstGeom>
          <a:solidFill>
            <a:srgbClr val="F2F2F2"/>
          </a:solidFill>
          <a:ln>
            <a:noFill/>
          </a:ln>
        </p:spPr>
      </p:sp>
      <p:sp>
        <p:nvSpPr>
          <p:cNvPr id="384" name="Google Shape;384;p40"/>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5" name="Google Shape;385;p40"/>
          <p:cNvSpPr/>
          <p:nvPr>
            <p:ph idx="9" type="pic"/>
          </p:nvPr>
        </p:nvSpPr>
        <p:spPr>
          <a:xfrm>
            <a:off x="9258364" y="2790201"/>
            <a:ext cx="1833000" cy="1833000"/>
          </a:xfrm>
          <a:prstGeom prst="rect">
            <a:avLst/>
          </a:prstGeom>
          <a:solidFill>
            <a:srgbClr val="F2F2F2"/>
          </a:solidFill>
          <a:ln>
            <a:noFill/>
          </a:ln>
        </p:spPr>
      </p:sp>
      <p:sp>
        <p:nvSpPr>
          <p:cNvPr id="386" name="Google Shape;386;p4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87" name="Google Shape;387;p40"/>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37" name="Shape 37"/>
        <p:cNvGrpSpPr/>
        <p:nvPr/>
      </p:nvGrpSpPr>
      <p:grpSpPr>
        <a:xfrm>
          <a:off x="0" y="0"/>
          <a:ext cx="0" cy="0"/>
          <a:chOff x="0" y="0"/>
          <a:chExt cx="0" cy="0"/>
        </a:xfrm>
      </p:grpSpPr>
      <p:sp>
        <p:nvSpPr>
          <p:cNvPr id="38" name="Google Shape;38;p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9" name="Google Shape;39;p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0" name="Google Shape;40;p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393" name="Shape 393"/>
        <p:cNvGrpSpPr/>
        <p:nvPr/>
      </p:nvGrpSpPr>
      <p:grpSpPr>
        <a:xfrm>
          <a:off x="0" y="0"/>
          <a:ext cx="0" cy="0"/>
          <a:chOff x="0" y="0"/>
          <a:chExt cx="0" cy="0"/>
        </a:xfrm>
      </p:grpSpPr>
      <p:sp>
        <p:nvSpPr>
          <p:cNvPr id="394" name="Google Shape;394;p4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395" name="Google Shape;395;p4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396" name="Google Shape;396;p4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397" name="Google Shape;397;p42"/>
          <p:cNvSpPr/>
          <p:nvPr>
            <p:ph idx="2" type="pic"/>
          </p:nvPr>
        </p:nvSpPr>
        <p:spPr>
          <a:xfrm>
            <a:off x="5984925" y="-5178126"/>
            <a:ext cx="11392800" cy="11439600"/>
          </a:xfrm>
          <a:prstGeom prst="pie">
            <a:avLst>
              <a:gd fmla="val 5392891" name="adj1"/>
              <a:gd fmla="val 10798470" name="adj2"/>
            </a:avLst>
          </a:prstGeom>
          <a:noFill/>
          <a:ln>
            <a:noFill/>
          </a:ln>
        </p:spPr>
      </p:sp>
      <p:sp>
        <p:nvSpPr>
          <p:cNvPr id="398" name="Google Shape;398;p4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399" name="Google Shape;399;p4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400" name="Shape 400"/>
        <p:cNvGrpSpPr/>
        <p:nvPr/>
      </p:nvGrpSpPr>
      <p:grpSpPr>
        <a:xfrm>
          <a:off x="0" y="0"/>
          <a:ext cx="0" cy="0"/>
          <a:chOff x="0" y="0"/>
          <a:chExt cx="0" cy="0"/>
        </a:xfrm>
      </p:grpSpPr>
      <p:sp>
        <p:nvSpPr>
          <p:cNvPr id="401" name="Google Shape;401;p4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02" name="Google Shape;402;p4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403" name="Google Shape;403;p4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404" name="Google Shape;404;p4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405" name="Google Shape;405;p4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406" name="Google Shape;406;p43"/>
          <p:cNvSpPr/>
          <p:nvPr>
            <p:ph idx="2" type="pic"/>
          </p:nvPr>
        </p:nvSpPr>
        <p:spPr>
          <a:xfrm>
            <a:off x="5984925" y="-5178126"/>
            <a:ext cx="11392800" cy="11439600"/>
          </a:xfrm>
          <a:prstGeom prst="pie">
            <a:avLst>
              <a:gd fmla="val 5392891" name="adj1"/>
              <a:gd fmla="val 10798470" name="adj2"/>
            </a:avLst>
          </a:prstGeom>
          <a:noFill/>
          <a:ln>
            <a:noFill/>
          </a:ln>
        </p:spPr>
      </p:sp>
      <p:sp>
        <p:nvSpPr>
          <p:cNvPr id="407" name="Google Shape;407;p4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408" name="Google Shape;408;p4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409" name="Google Shape;409;p4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410" name="Shape 410"/>
        <p:cNvGrpSpPr/>
        <p:nvPr/>
      </p:nvGrpSpPr>
      <p:grpSpPr>
        <a:xfrm>
          <a:off x="0" y="0"/>
          <a:ext cx="0" cy="0"/>
          <a:chOff x="0" y="0"/>
          <a:chExt cx="0" cy="0"/>
        </a:xfrm>
      </p:grpSpPr>
      <p:sp>
        <p:nvSpPr>
          <p:cNvPr id="411" name="Google Shape;411;p4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2" name="Google Shape;412;p4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3" name="Google Shape;413;p4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4" name="Google Shape;414;p4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5" name="Google Shape;415;p4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416" name="Shape 416"/>
        <p:cNvGrpSpPr/>
        <p:nvPr/>
      </p:nvGrpSpPr>
      <p:grpSpPr>
        <a:xfrm>
          <a:off x="0" y="0"/>
          <a:ext cx="0" cy="0"/>
          <a:chOff x="0" y="0"/>
          <a:chExt cx="0" cy="0"/>
        </a:xfrm>
      </p:grpSpPr>
      <p:sp>
        <p:nvSpPr>
          <p:cNvPr id="417" name="Google Shape;417;p4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8" name="Google Shape;418;p4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9" name="Google Shape;419;p4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20" name="Shape 420"/>
        <p:cNvGrpSpPr/>
        <p:nvPr/>
      </p:nvGrpSpPr>
      <p:grpSpPr>
        <a:xfrm>
          <a:off x="0" y="0"/>
          <a:ext cx="0" cy="0"/>
          <a:chOff x="0" y="0"/>
          <a:chExt cx="0" cy="0"/>
        </a:xfrm>
      </p:grpSpPr>
      <p:sp>
        <p:nvSpPr>
          <p:cNvPr id="421" name="Google Shape;421;p4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2" name="Google Shape;422;p4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23" name="Google Shape;423;p4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24" name="Google Shape;424;p4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25" name="Google Shape;425;p4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6" name="Google Shape;426;p4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27" name="Google Shape;427;p4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8" name="Google Shape;428;p4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9" name="Google Shape;429;p4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30" name="Google Shape;430;p4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1" name="Google Shape;431;p4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432" name="Google Shape;432;p4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33" name="Google Shape;433;p4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434" name="Google Shape;434;p46"/>
          <p:cNvSpPr/>
          <p:nvPr>
            <p:ph idx="14" type="pic"/>
          </p:nvPr>
        </p:nvSpPr>
        <p:spPr>
          <a:xfrm>
            <a:off x="10686767" y="2650009"/>
            <a:ext cx="365700" cy="365700"/>
          </a:xfrm>
          <a:prstGeom prst="rect">
            <a:avLst/>
          </a:prstGeom>
          <a:noFill/>
          <a:ln>
            <a:noFill/>
          </a:ln>
        </p:spPr>
      </p:sp>
      <p:sp>
        <p:nvSpPr>
          <p:cNvPr id="435" name="Google Shape;435;p46"/>
          <p:cNvSpPr/>
          <p:nvPr>
            <p:ph idx="15" type="pic"/>
          </p:nvPr>
        </p:nvSpPr>
        <p:spPr>
          <a:xfrm>
            <a:off x="1726129" y="2650009"/>
            <a:ext cx="365700" cy="365700"/>
          </a:xfrm>
          <a:prstGeom prst="rect">
            <a:avLst/>
          </a:prstGeom>
          <a:noFill/>
          <a:ln>
            <a:noFill/>
          </a:ln>
        </p:spPr>
      </p:sp>
      <p:sp>
        <p:nvSpPr>
          <p:cNvPr id="436" name="Google Shape;436;p4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37" name="Google Shape;437;p4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438" name="Shape 438"/>
        <p:cNvGrpSpPr/>
        <p:nvPr/>
      </p:nvGrpSpPr>
      <p:grpSpPr>
        <a:xfrm>
          <a:off x="0" y="0"/>
          <a:ext cx="0" cy="0"/>
          <a:chOff x="0" y="0"/>
          <a:chExt cx="0" cy="0"/>
        </a:xfrm>
      </p:grpSpPr>
      <p:sp>
        <p:nvSpPr>
          <p:cNvPr id="439" name="Google Shape;439;p4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0" name="Google Shape;440;p4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1" name="Google Shape;441;p47"/>
          <p:cNvSpPr/>
          <p:nvPr>
            <p:ph idx="2" type="pic"/>
          </p:nvPr>
        </p:nvSpPr>
        <p:spPr>
          <a:xfrm flipH="1">
            <a:off x="6458875" y="416100"/>
            <a:ext cx="5733300" cy="6025800"/>
          </a:xfrm>
          <a:prstGeom prst="flowChartDelay">
            <a:avLst/>
          </a:prstGeom>
          <a:noFill/>
          <a:ln>
            <a:noFill/>
          </a:ln>
        </p:spPr>
      </p:sp>
      <p:sp>
        <p:nvSpPr>
          <p:cNvPr id="442" name="Google Shape;442;p47"/>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299085" lvl="1" marL="914400" marR="0" rtl="0" algn="l">
              <a:lnSpc>
                <a:spcPct val="125000"/>
              </a:lnSpc>
              <a:spcBef>
                <a:spcPts val="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3" name="Google Shape;443;p4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44" name="Google Shape;444;p47"/>
          <p:cNvSpPr txBox="1"/>
          <p:nvPr>
            <p:ph idx="3"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99085" lvl="1" marL="914400" marR="0" rtl="0" algn="l">
              <a:lnSpc>
                <a:spcPct val="125000"/>
              </a:lnSpc>
              <a:spcBef>
                <a:spcPts val="60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445" name="Shape 445"/>
        <p:cNvGrpSpPr/>
        <p:nvPr/>
      </p:nvGrpSpPr>
      <p:grpSpPr>
        <a:xfrm>
          <a:off x="0" y="0"/>
          <a:ext cx="0" cy="0"/>
          <a:chOff x="0" y="0"/>
          <a:chExt cx="0" cy="0"/>
        </a:xfrm>
      </p:grpSpPr>
      <p:sp>
        <p:nvSpPr>
          <p:cNvPr id="446" name="Google Shape;446;p4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47" name="Google Shape;447;p4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448" name="Google Shape;448;p4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449" name="Google Shape;449;p48"/>
          <p:cNvSpPr txBox="1"/>
          <p:nvPr>
            <p:ph idx="1"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0" name="Google Shape;450;p48"/>
          <p:cNvSpPr txBox="1"/>
          <p:nvPr>
            <p:ph idx="2" type="body"/>
          </p:nvPr>
        </p:nvSpPr>
        <p:spPr>
          <a:xfrm>
            <a:off x="616639" y="1472184"/>
            <a:ext cx="54795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1" name="Google Shape;451;p4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452" name="Google Shape;452;p4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453" name="Google Shape;453;p48"/>
          <p:cNvSpPr/>
          <p:nvPr>
            <p:ph idx="3" type="pic"/>
          </p:nvPr>
        </p:nvSpPr>
        <p:spPr>
          <a:xfrm>
            <a:off x="5976150" y="1872375"/>
            <a:ext cx="5027700" cy="3261900"/>
          </a:xfrm>
          <a:prstGeom prst="rect">
            <a:avLst/>
          </a:prstGeom>
          <a:solidFill>
            <a:srgbClr val="F2F2F2"/>
          </a:solidFill>
          <a:ln>
            <a:noFill/>
          </a:ln>
        </p:spPr>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454" name="Shape 454"/>
        <p:cNvGrpSpPr/>
        <p:nvPr/>
      </p:nvGrpSpPr>
      <p:grpSpPr>
        <a:xfrm>
          <a:off x="0" y="0"/>
          <a:ext cx="0" cy="0"/>
          <a:chOff x="0" y="0"/>
          <a:chExt cx="0" cy="0"/>
        </a:xfrm>
      </p:grpSpPr>
      <p:sp>
        <p:nvSpPr>
          <p:cNvPr id="455" name="Google Shape;455;p4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6" name="Google Shape;456;p4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7" name="Google Shape;457;p49"/>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8" name="Google Shape;458;p49"/>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9" name="Google Shape;459;p4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0" name="Google Shape;460;p4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1" name="Google Shape;461;p4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2" name="Google Shape;462;p4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3" name="Google Shape;463;p4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4" name="Google Shape;464;p4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5" name="Google Shape;465;p49"/>
          <p:cNvSpPr/>
          <p:nvPr>
            <p:ph idx="9" type="pic"/>
          </p:nvPr>
        </p:nvSpPr>
        <p:spPr>
          <a:xfrm>
            <a:off x="5723645" y="2364629"/>
            <a:ext cx="1005900" cy="1005900"/>
          </a:xfrm>
          <a:prstGeom prst="rect">
            <a:avLst/>
          </a:prstGeom>
          <a:noFill/>
          <a:ln>
            <a:noFill/>
          </a:ln>
        </p:spPr>
      </p:sp>
      <p:sp>
        <p:nvSpPr>
          <p:cNvPr id="466" name="Google Shape;466;p49"/>
          <p:cNvSpPr/>
          <p:nvPr>
            <p:ph idx="13" type="pic"/>
          </p:nvPr>
        </p:nvSpPr>
        <p:spPr>
          <a:xfrm>
            <a:off x="5723645" y="3731213"/>
            <a:ext cx="1005900" cy="1005900"/>
          </a:xfrm>
          <a:prstGeom prst="rect">
            <a:avLst/>
          </a:prstGeom>
          <a:noFill/>
          <a:ln>
            <a:noFill/>
          </a:ln>
        </p:spPr>
      </p:sp>
      <p:sp>
        <p:nvSpPr>
          <p:cNvPr id="467" name="Google Shape;467;p49"/>
          <p:cNvSpPr/>
          <p:nvPr>
            <p:ph idx="14" type="pic"/>
          </p:nvPr>
        </p:nvSpPr>
        <p:spPr>
          <a:xfrm>
            <a:off x="5726372" y="5097797"/>
            <a:ext cx="1005900" cy="1005900"/>
          </a:xfrm>
          <a:prstGeom prst="rect">
            <a:avLst/>
          </a:prstGeom>
          <a:noFill/>
          <a:ln>
            <a:noFill/>
          </a:ln>
        </p:spPr>
      </p:sp>
      <p:sp>
        <p:nvSpPr>
          <p:cNvPr id="468" name="Google Shape;468;p49"/>
          <p:cNvSpPr txBox="1"/>
          <p:nvPr>
            <p:ph idx="15"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69" name="Google Shape;469;p4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470" name="Shape 470"/>
        <p:cNvGrpSpPr/>
        <p:nvPr/>
      </p:nvGrpSpPr>
      <p:grpSpPr>
        <a:xfrm>
          <a:off x="0" y="0"/>
          <a:ext cx="0" cy="0"/>
          <a:chOff x="0" y="0"/>
          <a:chExt cx="0" cy="0"/>
        </a:xfrm>
      </p:grpSpPr>
      <p:sp>
        <p:nvSpPr>
          <p:cNvPr id="471" name="Google Shape;471;p50"/>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2" name="Google Shape;472;p5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473" name="Shape 473"/>
        <p:cNvGrpSpPr/>
        <p:nvPr/>
      </p:nvGrpSpPr>
      <p:grpSpPr>
        <a:xfrm>
          <a:off x="0" y="0"/>
          <a:ext cx="0" cy="0"/>
          <a:chOff x="0" y="0"/>
          <a:chExt cx="0" cy="0"/>
        </a:xfrm>
      </p:grpSpPr>
      <p:sp>
        <p:nvSpPr>
          <p:cNvPr id="474" name="Google Shape;474;p51"/>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75" name="Google Shape;475;p5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476" name="Google Shape;476;p51"/>
          <p:cNvSpPr/>
          <p:nvPr>
            <p:ph idx="2" type="pic"/>
          </p:nvPr>
        </p:nvSpPr>
        <p:spPr>
          <a:xfrm>
            <a:off x="1520815" y="2822850"/>
            <a:ext cx="2831400" cy="2831100"/>
          </a:xfrm>
          <a:prstGeom prst="rect">
            <a:avLst/>
          </a:prstGeom>
          <a:solidFill>
            <a:srgbClr val="F2F2F2"/>
          </a:solidFill>
          <a:ln>
            <a:noFill/>
          </a:ln>
        </p:spPr>
      </p:sp>
      <p:sp>
        <p:nvSpPr>
          <p:cNvPr id="477" name="Google Shape;477;p51"/>
          <p:cNvSpPr txBox="1"/>
          <p:nvPr>
            <p:ph idx="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8" name="Google Shape;478;p5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1" name="Shape 41"/>
        <p:cNvGrpSpPr/>
        <p:nvPr/>
      </p:nvGrpSpPr>
      <p:grpSpPr>
        <a:xfrm>
          <a:off x="0" y="0"/>
          <a:ext cx="0" cy="0"/>
          <a:chOff x="0" y="0"/>
          <a:chExt cx="0" cy="0"/>
        </a:xfrm>
      </p:grpSpPr>
      <p:sp>
        <p:nvSpPr>
          <p:cNvPr id="42" name="Google Shape;42;p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 name="Google Shape;43;p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4" name="Google Shape;44;p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5" name="Google Shape;45;p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6" name="Google Shape;46;p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7" name="Google Shape;47;p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8" name="Google Shape;48;p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 name="Google Shape;49;p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 name="Google Shape;50;p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1" name="Google Shape;51;p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52" name="Google Shape;52;p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53" name="Google Shape;53;p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54" name="Google Shape;54;p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55" name="Google Shape;55;p6"/>
          <p:cNvSpPr/>
          <p:nvPr>
            <p:ph idx="14" type="pic"/>
          </p:nvPr>
        </p:nvSpPr>
        <p:spPr>
          <a:xfrm>
            <a:off x="10686767" y="2650009"/>
            <a:ext cx="365700" cy="365700"/>
          </a:xfrm>
          <a:prstGeom prst="rect">
            <a:avLst/>
          </a:prstGeom>
          <a:noFill/>
          <a:ln>
            <a:noFill/>
          </a:ln>
        </p:spPr>
      </p:sp>
      <p:sp>
        <p:nvSpPr>
          <p:cNvPr id="56" name="Google Shape;56;p6"/>
          <p:cNvSpPr/>
          <p:nvPr>
            <p:ph idx="15" type="pic"/>
          </p:nvPr>
        </p:nvSpPr>
        <p:spPr>
          <a:xfrm>
            <a:off x="1726129" y="2650009"/>
            <a:ext cx="365700" cy="365700"/>
          </a:xfrm>
          <a:prstGeom prst="rect">
            <a:avLst/>
          </a:prstGeom>
          <a:noFill/>
          <a:ln>
            <a:noFill/>
          </a:ln>
        </p:spPr>
      </p:sp>
      <p:sp>
        <p:nvSpPr>
          <p:cNvPr id="57" name="Google Shape;57;p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8" name="Google Shape;58;p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479" name="Shape 479"/>
        <p:cNvGrpSpPr/>
        <p:nvPr/>
      </p:nvGrpSpPr>
      <p:grpSpPr>
        <a:xfrm>
          <a:off x="0" y="0"/>
          <a:ext cx="0" cy="0"/>
          <a:chOff x="0" y="0"/>
          <a:chExt cx="0" cy="0"/>
        </a:xfrm>
      </p:grpSpPr>
      <p:sp>
        <p:nvSpPr>
          <p:cNvPr id="480" name="Google Shape;480;p52"/>
          <p:cNvSpPr/>
          <p:nvPr>
            <p:ph idx="2" type="pic"/>
          </p:nvPr>
        </p:nvSpPr>
        <p:spPr>
          <a:xfrm>
            <a:off x="0" y="0"/>
            <a:ext cx="12192000" cy="6146700"/>
          </a:xfrm>
          <a:prstGeom prst="rect">
            <a:avLst/>
          </a:prstGeom>
          <a:noFill/>
          <a:ln>
            <a:noFill/>
          </a:ln>
        </p:spPr>
      </p:sp>
      <p:sp>
        <p:nvSpPr>
          <p:cNvPr id="481" name="Google Shape;481;p52"/>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2" name="Google Shape;482;p52"/>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3" name="Google Shape;483;p52"/>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484" name="Shape 484"/>
        <p:cNvGrpSpPr/>
        <p:nvPr/>
      </p:nvGrpSpPr>
      <p:grpSpPr>
        <a:xfrm>
          <a:off x="0" y="0"/>
          <a:ext cx="0" cy="0"/>
          <a:chOff x="0" y="0"/>
          <a:chExt cx="0" cy="0"/>
        </a:xfrm>
      </p:grpSpPr>
      <p:sp>
        <p:nvSpPr>
          <p:cNvPr id="485" name="Google Shape;485;p53"/>
          <p:cNvSpPr/>
          <p:nvPr>
            <p:ph idx="2" type="pic"/>
          </p:nvPr>
        </p:nvSpPr>
        <p:spPr>
          <a:xfrm>
            <a:off x="0" y="0"/>
            <a:ext cx="12192000" cy="6146700"/>
          </a:xfrm>
          <a:prstGeom prst="rect">
            <a:avLst/>
          </a:prstGeom>
          <a:noFill/>
          <a:ln>
            <a:noFill/>
          </a:ln>
        </p:spPr>
      </p:sp>
      <p:sp>
        <p:nvSpPr>
          <p:cNvPr id="486" name="Google Shape;486;p53"/>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7" name="Google Shape;487;p53"/>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8" name="Google Shape;488;p53"/>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489" name="Shape 489"/>
        <p:cNvGrpSpPr/>
        <p:nvPr/>
      </p:nvGrpSpPr>
      <p:grpSpPr>
        <a:xfrm>
          <a:off x="0" y="0"/>
          <a:ext cx="0" cy="0"/>
          <a:chOff x="0" y="0"/>
          <a:chExt cx="0" cy="0"/>
        </a:xfrm>
      </p:grpSpPr>
      <p:sp>
        <p:nvSpPr>
          <p:cNvPr id="490" name="Google Shape;490;p54"/>
          <p:cNvSpPr/>
          <p:nvPr>
            <p:ph idx="2" type="pic"/>
          </p:nvPr>
        </p:nvSpPr>
        <p:spPr>
          <a:xfrm>
            <a:off x="0" y="0"/>
            <a:ext cx="12192000" cy="6146700"/>
          </a:xfrm>
          <a:prstGeom prst="rect">
            <a:avLst/>
          </a:prstGeom>
          <a:noFill/>
          <a:ln>
            <a:noFill/>
          </a:ln>
        </p:spPr>
      </p:sp>
      <p:sp>
        <p:nvSpPr>
          <p:cNvPr id="491" name="Google Shape;491;p54"/>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2" name="Google Shape;492;p54"/>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93" name="Google Shape;493;p54"/>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494" name="Shape 494"/>
        <p:cNvGrpSpPr/>
        <p:nvPr/>
      </p:nvGrpSpPr>
      <p:grpSpPr>
        <a:xfrm>
          <a:off x="0" y="0"/>
          <a:ext cx="0" cy="0"/>
          <a:chOff x="0" y="0"/>
          <a:chExt cx="0" cy="0"/>
        </a:xfrm>
      </p:grpSpPr>
      <p:sp>
        <p:nvSpPr>
          <p:cNvPr id="495" name="Google Shape;495;p5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6" name="Google Shape;496;p5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7" name="Google Shape;497;p55"/>
          <p:cNvSpPr txBox="1"/>
          <p:nvPr>
            <p:ph idx="1" type="body"/>
          </p:nvPr>
        </p:nvSpPr>
        <p:spPr>
          <a:xfrm>
            <a:off x="609600" y="1596460"/>
            <a:ext cx="106293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8" name="Google Shape;498;p5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499" name="Shape 499"/>
        <p:cNvGrpSpPr/>
        <p:nvPr/>
      </p:nvGrpSpPr>
      <p:grpSpPr>
        <a:xfrm>
          <a:off x="0" y="0"/>
          <a:ext cx="0" cy="0"/>
          <a:chOff x="0" y="0"/>
          <a:chExt cx="0" cy="0"/>
        </a:xfrm>
      </p:grpSpPr>
      <p:sp>
        <p:nvSpPr>
          <p:cNvPr id="500" name="Google Shape;500;p56"/>
          <p:cNvSpPr txBox="1"/>
          <p:nvPr>
            <p:ph idx="1" type="body"/>
          </p:nvPr>
        </p:nvSpPr>
        <p:spPr>
          <a:xfrm>
            <a:off x="620889" y="1596460"/>
            <a:ext cx="106179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1" name="Google Shape;501;p5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502" name="Shape 502"/>
        <p:cNvGrpSpPr/>
        <p:nvPr/>
      </p:nvGrpSpPr>
      <p:grpSpPr>
        <a:xfrm>
          <a:off x="0" y="0"/>
          <a:ext cx="0" cy="0"/>
          <a:chOff x="0" y="0"/>
          <a:chExt cx="0" cy="0"/>
        </a:xfrm>
      </p:grpSpPr>
      <p:sp>
        <p:nvSpPr>
          <p:cNvPr id="503" name="Google Shape;503;p57"/>
          <p:cNvSpPr/>
          <p:nvPr>
            <p:ph idx="2" type="pic"/>
          </p:nvPr>
        </p:nvSpPr>
        <p:spPr>
          <a:xfrm>
            <a:off x="1676255" y="1665017"/>
            <a:ext cx="1463100" cy="1463100"/>
          </a:xfrm>
          <a:prstGeom prst="rect">
            <a:avLst/>
          </a:prstGeom>
          <a:noFill/>
          <a:ln>
            <a:noFill/>
          </a:ln>
        </p:spPr>
      </p:sp>
      <p:sp>
        <p:nvSpPr>
          <p:cNvPr id="504" name="Google Shape;504;p57"/>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5" name="Google Shape;505;p57"/>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6" name="Google Shape;506;p57"/>
          <p:cNvSpPr/>
          <p:nvPr>
            <p:ph idx="4" type="pic"/>
          </p:nvPr>
        </p:nvSpPr>
        <p:spPr>
          <a:xfrm>
            <a:off x="5056062" y="1665017"/>
            <a:ext cx="1463100" cy="1463100"/>
          </a:xfrm>
          <a:prstGeom prst="rect">
            <a:avLst/>
          </a:prstGeom>
          <a:noFill/>
          <a:ln>
            <a:noFill/>
          </a:ln>
        </p:spPr>
      </p:sp>
      <p:sp>
        <p:nvSpPr>
          <p:cNvPr id="507" name="Google Shape;507;p57"/>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8" name="Google Shape;508;p57"/>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9" name="Google Shape;509;p57"/>
          <p:cNvSpPr/>
          <p:nvPr>
            <p:ph idx="7" type="pic"/>
          </p:nvPr>
        </p:nvSpPr>
        <p:spPr>
          <a:xfrm>
            <a:off x="8435870" y="1665017"/>
            <a:ext cx="1463100" cy="1463100"/>
          </a:xfrm>
          <a:prstGeom prst="rect">
            <a:avLst/>
          </a:prstGeom>
          <a:noFill/>
          <a:ln>
            <a:noFill/>
          </a:ln>
        </p:spPr>
      </p:sp>
      <p:sp>
        <p:nvSpPr>
          <p:cNvPr id="510" name="Google Shape;510;p57"/>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1" name="Google Shape;511;p57"/>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2" name="Google Shape;512;p57"/>
          <p:cNvSpPr/>
          <p:nvPr>
            <p:ph idx="13" type="pic"/>
          </p:nvPr>
        </p:nvSpPr>
        <p:spPr>
          <a:xfrm>
            <a:off x="1676255" y="4072552"/>
            <a:ext cx="1463100" cy="1463100"/>
          </a:xfrm>
          <a:prstGeom prst="rect">
            <a:avLst/>
          </a:prstGeom>
          <a:noFill/>
          <a:ln>
            <a:noFill/>
          </a:ln>
        </p:spPr>
      </p:sp>
      <p:sp>
        <p:nvSpPr>
          <p:cNvPr id="513" name="Google Shape;513;p57"/>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4" name="Google Shape;514;p57"/>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5" name="Google Shape;515;p57"/>
          <p:cNvSpPr/>
          <p:nvPr>
            <p:ph idx="16" type="pic"/>
          </p:nvPr>
        </p:nvSpPr>
        <p:spPr>
          <a:xfrm>
            <a:off x="5056062" y="4072552"/>
            <a:ext cx="1463100" cy="1463100"/>
          </a:xfrm>
          <a:prstGeom prst="rect">
            <a:avLst/>
          </a:prstGeom>
          <a:noFill/>
          <a:ln>
            <a:noFill/>
          </a:ln>
        </p:spPr>
      </p:sp>
      <p:sp>
        <p:nvSpPr>
          <p:cNvPr id="516" name="Google Shape;516;p57"/>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7" name="Google Shape;517;p57"/>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8" name="Google Shape;518;p57"/>
          <p:cNvSpPr/>
          <p:nvPr>
            <p:ph idx="19" type="pic"/>
          </p:nvPr>
        </p:nvSpPr>
        <p:spPr>
          <a:xfrm>
            <a:off x="8435870" y="4072552"/>
            <a:ext cx="1463100" cy="1463100"/>
          </a:xfrm>
          <a:prstGeom prst="rect">
            <a:avLst/>
          </a:prstGeom>
          <a:noFill/>
          <a:ln>
            <a:noFill/>
          </a:ln>
        </p:spPr>
      </p:sp>
      <p:sp>
        <p:nvSpPr>
          <p:cNvPr id="519" name="Google Shape;519;p57"/>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20" name="Google Shape;520;p57"/>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21" name="Google Shape;521;p5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2" name="Shape 522"/>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523" name="Shape 523"/>
        <p:cNvGrpSpPr/>
        <p:nvPr/>
      </p:nvGrpSpPr>
      <p:grpSpPr>
        <a:xfrm>
          <a:off x="0" y="0"/>
          <a:ext cx="0" cy="0"/>
          <a:chOff x="0" y="0"/>
          <a:chExt cx="0" cy="0"/>
        </a:xfrm>
      </p:grpSpPr>
      <p:sp>
        <p:nvSpPr>
          <p:cNvPr id="524" name="Google Shape;524;p59"/>
          <p:cNvSpPr txBox="1"/>
          <p:nvPr>
            <p:ph idx="1" type="body"/>
          </p:nvPr>
        </p:nvSpPr>
        <p:spPr>
          <a:xfrm>
            <a:off x="616639" y="2385835"/>
            <a:ext cx="54795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5" name="Google Shape;525;p59"/>
          <p:cNvSpPr txBox="1"/>
          <p:nvPr>
            <p:ph idx="2" type="body"/>
          </p:nvPr>
        </p:nvSpPr>
        <p:spPr>
          <a:xfrm>
            <a:off x="6325085" y="23842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6" name="Google Shape;526;p5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7" name="Google Shape;527;p59"/>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8" name="Google Shape;528;p59"/>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9" name="Google Shape;529;p5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530" name="Shape 530"/>
        <p:cNvGrpSpPr/>
        <p:nvPr/>
      </p:nvGrpSpPr>
      <p:grpSpPr>
        <a:xfrm>
          <a:off x="0" y="0"/>
          <a:ext cx="0" cy="0"/>
          <a:chOff x="0" y="0"/>
          <a:chExt cx="0" cy="0"/>
        </a:xfrm>
      </p:grpSpPr>
      <p:cxnSp>
        <p:nvCxnSpPr>
          <p:cNvPr id="531" name="Google Shape;531;p60"/>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532" name="Google Shape;532;p60"/>
          <p:cNvSpPr txBox="1"/>
          <p:nvPr>
            <p:ph idx="1" type="body"/>
          </p:nvPr>
        </p:nvSpPr>
        <p:spPr>
          <a:xfrm>
            <a:off x="616639" y="2309635"/>
            <a:ext cx="5322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3" name="Google Shape;533;p60"/>
          <p:cNvSpPr txBox="1"/>
          <p:nvPr>
            <p:ph idx="2" type="body"/>
          </p:nvPr>
        </p:nvSpPr>
        <p:spPr>
          <a:xfrm>
            <a:off x="6325085" y="23080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4" name="Google Shape;534;p60"/>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5" name="Google Shape;535;p6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536" name="Shape 536"/>
        <p:cNvGrpSpPr/>
        <p:nvPr/>
      </p:nvGrpSpPr>
      <p:grpSpPr>
        <a:xfrm>
          <a:off x="0" y="0"/>
          <a:ext cx="0" cy="0"/>
          <a:chOff x="0" y="0"/>
          <a:chExt cx="0" cy="0"/>
        </a:xfrm>
      </p:grpSpPr>
      <p:cxnSp>
        <p:nvCxnSpPr>
          <p:cNvPr id="537" name="Google Shape;537;p61"/>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38" name="Google Shape;538;p61"/>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539" name="Google Shape;539;p61"/>
          <p:cNvSpPr txBox="1"/>
          <p:nvPr>
            <p:ph idx="1" type="body"/>
          </p:nvPr>
        </p:nvSpPr>
        <p:spPr>
          <a:xfrm>
            <a:off x="11728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0" name="Google Shape;540;p61"/>
          <p:cNvSpPr txBox="1"/>
          <p:nvPr>
            <p:ph idx="2" type="body"/>
          </p:nvPr>
        </p:nvSpPr>
        <p:spPr>
          <a:xfrm>
            <a:off x="1172897" y="2946512"/>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1" name="Google Shape;541;p61"/>
          <p:cNvSpPr txBox="1"/>
          <p:nvPr>
            <p:ph idx="3" type="body"/>
          </p:nvPr>
        </p:nvSpPr>
        <p:spPr>
          <a:xfrm>
            <a:off x="501406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2" name="Google Shape;542;p61"/>
          <p:cNvSpPr txBox="1"/>
          <p:nvPr>
            <p:ph idx="4" type="body"/>
          </p:nvPr>
        </p:nvSpPr>
        <p:spPr>
          <a:xfrm>
            <a:off x="5014068"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3" name="Google Shape;543;p61"/>
          <p:cNvSpPr txBox="1"/>
          <p:nvPr>
            <p:ph idx="5" type="body"/>
          </p:nvPr>
        </p:nvSpPr>
        <p:spPr>
          <a:xfrm>
            <a:off x="894212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4" name="Google Shape;544;p61"/>
          <p:cNvSpPr txBox="1"/>
          <p:nvPr>
            <p:ph idx="6" type="body"/>
          </p:nvPr>
        </p:nvSpPr>
        <p:spPr>
          <a:xfrm>
            <a:off x="8928524"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5" name="Google Shape;545;p61"/>
          <p:cNvSpPr txBox="1"/>
          <p:nvPr>
            <p:ph idx="7"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6" name="Google Shape;546;p6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59" name="Shape 59"/>
        <p:cNvGrpSpPr/>
        <p:nvPr/>
      </p:nvGrpSpPr>
      <p:grpSpPr>
        <a:xfrm>
          <a:off x="0" y="0"/>
          <a:ext cx="0" cy="0"/>
          <a:chOff x="0" y="0"/>
          <a:chExt cx="0" cy="0"/>
        </a:xfrm>
      </p:grpSpPr>
      <p:sp>
        <p:nvSpPr>
          <p:cNvPr id="60" name="Google Shape;60;p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3" name="Google Shape;63;p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 name="Google Shape;64;p7"/>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5" name="Google Shape;65;p7"/>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547" name="Shape 547"/>
        <p:cNvGrpSpPr/>
        <p:nvPr/>
      </p:nvGrpSpPr>
      <p:grpSpPr>
        <a:xfrm>
          <a:off x="0" y="0"/>
          <a:ext cx="0" cy="0"/>
          <a:chOff x="0" y="0"/>
          <a:chExt cx="0" cy="0"/>
        </a:xfrm>
      </p:grpSpPr>
      <p:sp>
        <p:nvSpPr>
          <p:cNvPr id="548" name="Google Shape;548;p62"/>
          <p:cNvSpPr/>
          <p:nvPr>
            <p:ph idx="2" type="pic"/>
          </p:nvPr>
        </p:nvSpPr>
        <p:spPr>
          <a:xfrm>
            <a:off x="1823096" y="2574245"/>
            <a:ext cx="1005900" cy="1005900"/>
          </a:xfrm>
          <a:prstGeom prst="rect">
            <a:avLst/>
          </a:prstGeom>
          <a:noFill/>
          <a:ln>
            <a:noFill/>
          </a:ln>
        </p:spPr>
      </p:sp>
      <p:sp>
        <p:nvSpPr>
          <p:cNvPr id="549" name="Google Shape;549;p62"/>
          <p:cNvSpPr/>
          <p:nvPr>
            <p:ph idx="3" type="pic"/>
          </p:nvPr>
        </p:nvSpPr>
        <p:spPr>
          <a:xfrm>
            <a:off x="5593080" y="2574245"/>
            <a:ext cx="1005900" cy="1005900"/>
          </a:xfrm>
          <a:prstGeom prst="rect">
            <a:avLst/>
          </a:prstGeom>
          <a:noFill/>
          <a:ln>
            <a:noFill/>
          </a:ln>
        </p:spPr>
      </p:sp>
      <p:sp>
        <p:nvSpPr>
          <p:cNvPr id="550" name="Google Shape;550;p62"/>
          <p:cNvSpPr/>
          <p:nvPr>
            <p:ph idx="4" type="pic"/>
          </p:nvPr>
        </p:nvSpPr>
        <p:spPr>
          <a:xfrm>
            <a:off x="9222271" y="2574245"/>
            <a:ext cx="1005900" cy="1005900"/>
          </a:xfrm>
          <a:prstGeom prst="rect">
            <a:avLst/>
          </a:prstGeom>
          <a:noFill/>
          <a:ln>
            <a:noFill/>
          </a:ln>
        </p:spPr>
      </p:sp>
      <p:cxnSp>
        <p:nvCxnSpPr>
          <p:cNvPr id="551" name="Google Shape;551;p62"/>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52" name="Google Shape;552;p62"/>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553" name="Google Shape;553;p62"/>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4" name="Google Shape;554;p62"/>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5" name="Google Shape;555;p62"/>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6" name="Google Shape;556;p62"/>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7" name="Google Shape;557;p62"/>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8" name="Google Shape;558;p62"/>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9" name="Google Shape;559;p62"/>
          <p:cNvSpPr txBox="1"/>
          <p:nvPr>
            <p:ph idx="1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60" name="Google Shape;560;p6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561" name="Shape 561"/>
        <p:cNvGrpSpPr/>
        <p:nvPr/>
      </p:nvGrpSpPr>
      <p:grpSpPr>
        <a:xfrm>
          <a:off x="0" y="0"/>
          <a:ext cx="0" cy="0"/>
          <a:chOff x="0" y="0"/>
          <a:chExt cx="0" cy="0"/>
        </a:xfrm>
      </p:grpSpPr>
      <p:sp>
        <p:nvSpPr>
          <p:cNvPr id="562" name="Google Shape;562;p63"/>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63" name="Google Shape;563;p63"/>
          <p:cNvSpPr/>
          <p:nvPr>
            <p:ph idx="2" type="pic"/>
          </p:nvPr>
        </p:nvSpPr>
        <p:spPr>
          <a:xfrm>
            <a:off x="729761" y="1921550"/>
            <a:ext cx="822900" cy="822900"/>
          </a:xfrm>
          <a:prstGeom prst="rect">
            <a:avLst/>
          </a:prstGeom>
          <a:noFill/>
          <a:ln>
            <a:noFill/>
          </a:ln>
        </p:spPr>
      </p:sp>
      <p:sp>
        <p:nvSpPr>
          <p:cNvPr id="564" name="Google Shape;564;p63"/>
          <p:cNvSpPr/>
          <p:nvPr>
            <p:ph idx="3" type="pic"/>
          </p:nvPr>
        </p:nvSpPr>
        <p:spPr>
          <a:xfrm>
            <a:off x="729761" y="3037769"/>
            <a:ext cx="822900" cy="822900"/>
          </a:xfrm>
          <a:prstGeom prst="rect">
            <a:avLst/>
          </a:prstGeom>
          <a:noFill/>
          <a:ln>
            <a:noFill/>
          </a:ln>
        </p:spPr>
      </p:sp>
      <p:sp>
        <p:nvSpPr>
          <p:cNvPr id="565" name="Google Shape;565;p63"/>
          <p:cNvSpPr/>
          <p:nvPr>
            <p:ph idx="4" type="pic"/>
          </p:nvPr>
        </p:nvSpPr>
        <p:spPr>
          <a:xfrm>
            <a:off x="729761" y="4151979"/>
            <a:ext cx="822900" cy="822900"/>
          </a:xfrm>
          <a:prstGeom prst="rect">
            <a:avLst/>
          </a:prstGeom>
          <a:noFill/>
          <a:ln>
            <a:noFill/>
          </a:ln>
        </p:spPr>
      </p:sp>
      <p:sp>
        <p:nvSpPr>
          <p:cNvPr id="566" name="Google Shape;566;p63"/>
          <p:cNvSpPr/>
          <p:nvPr>
            <p:ph idx="5" type="pic"/>
          </p:nvPr>
        </p:nvSpPr>
        <p:spPr>
          <a:xfrm>
            <a:off x="729761" y="5262171"/>
            <a:ext cx="822900" cy="822900"/>
          </a:xfrm>
          <a:prstGeom prst="rect">
            <a:avLst/>
          </a:prstGeom>
          <a:noFill/>
          <a:ln>
            <a:noFill/>
          </a:ln>
        </p:spPr>
      </p:sp>
      <p:sp>
        <p:nvSpPr>
          <p:cNvPr id="567" name="Google Shape;567;p63"/>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8" name="Google Shape;568;p63"/>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9" name="Google Shape;569;p63"/>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0" name="Google Shape;570;p63"/>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1" name="Google Shape;571;p63"/>
          <p:cNvSpPr/>
          <p:nvPr>
            <p:ph idx="9" type="pic"/>
          </p:nvPr>
        </p:nvSpPr>
        <p:spPr>
          <a:xfrm flipH="1">
            <a:off x="6458875" y="416100"/>
            <a:ext cx="5733300" cy="6025800"/>
          </a:xfrm>
          <a:prstGeom prst="flowChartDelay">
            <a:avLst/>
          </a:prstGeom>
          <a:noFill/>
          <a:ln>
            <a:noFill/>
          </a:ln>
        </p:spPr>
      </p:sp>
      <p:sp>
        <p:nvSpPr>
          <p:cNvPr id="572" name="Google Shape;572;p6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573" name="Shape 573"/>
        <p:cNvGrpSpPr/>
        <p:nvPr/>
      </p:nvGrpSpPr>
      <p:grpSpPr>
        <a:xfrm>
          <a:off x="0" y="0"/>
          <a:ext cx="0" cy="0"/>
          <a:chOff x="0" y="0"/>
          <a:chExt cx="0" cy="0"/>
        </a:xfrm>
      </p:grpSpPr>
      <p:sp>
        <p:nvSpPr>
          <p:cNvPr id="574" name="Google Shape;574;p64"/>
          <p:cNvSpPr/>
          <p:nvPr>
            <p:ph idx="2" type="pic"/>
          </p:nvPr>
        </p:nvSpPr>
        <p:spPr>
          <a:xfrm>
            <a:off x="0" y="416100"/>
            <a:ext cx="5733300" cy="6025800"/>
          </a:xfrm>
          <a:prstGeom prst="flowChartDelay">
            <a:avLst/>
          </a:prstGeom>
          <a:noFill/>
          <a:ln>
            <a:noFill/>
          </a:ln>
        </p:spPr>
      </p:sp>
      <p:sp>
        <p:nvSpPr>
          <p:cNvPr id="575" name="Google Shape;575;p64"/>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6" name="Google Shape;576;p64"/>
          <p:cNvSpPr txBox="1"/>
          <p:nvPr>
            <p:ph idx="3"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7" name="Google Shape;577;p64"/>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578" name="Shape 578"/>
        <p:cNvGrpSpPr/>
        <p:nvPr/>
      </p:nvGrpSpPr>
      <p:grpSpPr>
        <a:xfrm>
          <a:off x="0" y="0"/>
          <a:ext cx="0" cy="0"/>
          <a:chOff x="0" y="0"/>
          <a:chExt cx="0" cy="0"/>
        </a:xfrm>
      </p:grpSpPr>
      <p:sp>
        <p:nvSpPr>
          <p:cNvPr id="579" name="Google Shape;579;p65"/>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0" name="Google Shape;580;p65"/>
          <p:cNvSpPr/>
          <p:nvPr/>
        </p:nvSpPr>
        <p:spPr>
          <a:xfrm rot="10800000">
            <a:off x="7287775" y="-641793"/>
            <a:ext cx="6971700" cy="6971700"/>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1" name="Google Shape;581;p65"/>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582" name="Google Shape;582;p65"/>
          <p:cNvSpPr txBox="1"/>
          <p:nvPr>
            <p:ph idx="2" type="body"/>
          </p:nvPr>
        </p:nvSpPr>
        <p:spPr>
          <a:xfrm>
            <a:off x="616639" y="2385835"/>
            <a:ext cx="66282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3" name="Google Shape;583;p65"/>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4" name="Google Shape;584;p6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585" name="Shape 585"/>
        <p:cNvGrpSpPr/>
        <p:nvPr/>
      </p:nvGrpSpPr>
      <p:grpSpPr>
        <a:xfrm>
          <a:off x="0" y="0"/>
          <a:ext cx="0" cy="0"/>
          <a:chOff x="0" y="0"/>
          <a:chExt cx="0" cy="0"/>
        </a:xfrm>
      </p:grpSpPr>
      <p:sp>
        <p:nvSpPr>
          <p:cNvPr id="586" name="Google Shape;586;p66"/>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0"/>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587" name="Google Shape;587;p66"/>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588" name="Google Shape;588;p66"/>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9" name="Google Shape;589;p66"/>
          <p:cNvSpPr txBox="1"/>
          <p:nvPr>
            <p:ph idx="2"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0" name="Google Shape;590;p66"/>
          <p:cNvSpPr txBox="1"/>
          <p:nvPr>
            <p:ph idx="3"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1" name="Google Shape;591;p6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592" name="Shape 592"/>
        <p:cNvGrpSpPr/>
        <p:nvPr/>
      </p:nvGrpSpPr>
      <p:grpSpPr>
        <a:xfrm>
          <a:off x="0" y="0"/>
          <a:ext cx="0" cy="0"/>
          <a:chOff x="0" y="0"/>
          <a:chExt cx="0" cy="0"/>
        </a:xfrm>
      </p:grpSpPr>
      <p:sp>
        <p:nvSpPr>
          <p:cNvPr id="593" name="Google Shape;593;p67"/>
          <p:cNvSpPr/>
          <p:nvPr>
            <p:ph idx="2" type="pic"/>
          </p:nvPr>
        </p:nvSpPr>
        <p:spPr>
          <a:xfrm>
            <a:off x="628891" y="1672660"/>
            <a:ext cx="2543700" cy="2297400"/>
          </a:xfrm>
          <a:prstGeom prst="rect">
            <a:avLst/>
          </a:prstGeom>
          <a:noFill/>
          <a:ln>
            <a:noFill/>
          </a:ln>
        </p:spPr>
      </p:sp>
      <p:sp>
        <p:nvSpPr>
          <p:cNvPr id="594" name="Google Shape;594;p67"/>
          <p:cNvSpPr/>
          <p:nvPr>
            <p:ph idx="3" type="pic"/>
          </p:nvPr>
        </p:nvSpPr>
        <p:spPr>
          <a:xfrm>
            <a:off x="3302977" y="1672660"/>
            <a:ext cx="2543700" cy="2297400"/>
          </a:xfrm>
          <a:prstGeom prst="rect">
            <a:avLst/>
          </a:prstGeom>
          <a:noFill/>
          <a:ln>
            <a:noFill/>
          </a:ln>
        </p:spPr>
      </p:sp>
      <p:sp>
        <p:nvSpPr>
          <p:cNvPr id="595" name="Google Shape;595;p67"/>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6" name="Google Shape;596;p67"/>
          <p:cNvSpPr txBox="1"/>
          <p:nvPr>
            <p:ph idx="4"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7" name="Google Shape;597;p67"/>
          <p:cNvSpPr/>
          <p:nvPr>
            <p:ph idx="5" type="pic"/>
          </p:nvPr>
        </p:nvSpPr>
        <p:spPr>
          <a:xfrm>
            <a:off x="628891" y="4080194"/>
            <a:ext cx="2543700" cy="2297400"/>
          </a:xfrm>
          <a:prstGeom prst="rect">
            <a:avLst/>
          </a:prstGeom>
          <a:noFill/>
          <a:ln>
            <a:noFill/>
          </a:ln>
        </p:spPr>
      </p:sp>
      <p:sp>
        <p:nvSpPr>
          <p:cNvPr id="598" name="Google Shape;598;p67"/>
          <p:cNvSpPr/>
          <p:nvPr>
            <p:ph idx="6" type="pic"/>
          </p:nvPr>
        </p:nvSpPr>
        <p:spPr>
          <a:xfrm>
            <a:off x="3302977" y="4080194"/>
            <a:ext cx="2543700" cy="2297400"/>
          </a:xfrm>
          <a:prstGeom prst="rect">
            <a:avLst/>
          </a:prstGeom>
          <a:noFill/>
          <a:ln>
            <a:noFill/>
          </a:ln>
        </p:spPr>
      </p:sp>
      <p:sp>
        <p:nvSpPr>
          <p:cNvPr id="599" name="Google Shape;599;p6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600" name="Shape 600"/>
        <p:cNvGrpSpPr/>
        <p:nvPr/>
      </p:nvGrpSpPr>
      <p:grpSpPr>
        <a:xfrm>
          <a:off x="0" y="0"/>
          <a:ext cx="0" cy="0"/>
          <a:chOff x="0" y="0"/>
          <a:chExt cx="0" cy="0"/>
        </a:xfrm>
      </p:grpSpPr>
      <p:sp>
        <p:nvSpPr>
          <p:cNvPr id="601" name="Google Shape;601;p68"/>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02" name="Google Shape;602;p68"/>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3" name="Google Shape;603;p68"/>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4" name="Google Shape;604;p68"/>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5" name="Google Shape;605;p68"/>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6" name="Google Shape;606;p68"/>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7" name="Google Shape;607;p68"/>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8" name="Google Shape;608;p68"/>
          <p:cNvSpPr txBox="1"/>
          <p:nvPr>
            <p:ph idx="8"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9" name="Google Shape;609;p68"/>
          <p:cNvSpPr/>
          <p:nvPr>
            <p:ph idx="9" type="pic"/>
          </p:nvPr>
        </p:nvSpPr>
        <p:spPr>
          <a:xfrm>
            <a:off x="616639" y="2669177"/>
            <a:ext cx="365700" cy="365700"/>
          </a:xfrm>
          <a:prstGeom prst="rect">
            <a:avLst/>
          </a:prstGeom>
          <a:noFill/>
          <a:ln>
            <a:noFill/>
          </a:ln>
        </p:spPr>
      </p:sp>
      <p:sp>
        <p:nvSpPr>
          <p:cNvPr id="610" name="Google Shape;610;p68"/>
          <p:cNvSpPr/>
          <p:nvPr>
            <p:ph idx="13" type="pic"/>
          </p:nvPr>
        </p:nvSpPr>
        <p:spPr>
          <a:xfrm>
            <a:off x="616639" y="3583577"/>
            <a:ext cx="365700" cy="365700"/>
          </a:xfrm>
          <a:prstGeom prst="rect">
            <a:avLst/>
          </a:prstGeom>
          <a:noFill/>
          <a:ln>
            <a:noFill/>
          </a:ln>
        </p:spPr>
      </p:sp>
      <p:sp>
        <p:nvSpPr>
          <p:cNvPr id="611" name="Google Shape;611;p68"/>
          <p:cNvSpPr/>
          <p:nvPr>
            <p:ph idx="14" type="pic"/>
          </p:nvPr>
        </p:nvSpPr>
        <p:spPr>
          <a:xfrm>
            <a:off x="616639" y="4565710"/>
            <a:ext cx="365700" cy="365700"/>
          </a:xfrm>
          <a:prstGeom prst="rect">
            <a:avLst/>
          </a:prstGeom>
          <a:noFill/>
          <a:ln>
            <a:noFill/>
          </a:ln>
        </p:spPr>
      </p:sp>
      <p:sp>
        <p:nvSpPr>
          <p:cNvPr id="612" name="Google Shape;612;p6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613" name="Shape 613"/>
        <p:cNvGrpSpPr/>
        <p:nvPr/>
      </p:nvGrpSpPr>
      <p:grpSpPr>
        <a:xfrm>
          <a:off x="0" y="0"/>
          <a:ext cx="0" cy="0"/>
          <a:chOff x="0" y="0"/>
          <a:chExt cx="0" cy="0"/>
        </a:xfrm>
      </p:grpSpPr>
      <p:sp>
        <p:nvSpPr>
          <p:cNvPr id="614" name="Google Shape;614;p69"/>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5" name="Google Shape;615;p69"/>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6" name="Google Shape;616;p69"/>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617" name="Google Shape;617;p69"/>
          <p:cNvSpPr/>
          <p:nvPr/>
        </p:nvSpPr>
        <p:spPr>
          <a:xfrm>
            <a:off x="8729802" y="3930649"/>
            <a:ext cx="2458500" cy="2007300"/>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8" name="Google Shape;618;p69"/>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9" name="Google Shape;619;p69"/>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0" name="Google Shape;620;p69"/>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21" name="Google Shape;621;p69"/>
          <p:cNvSpPr txBox="1"/>
          <p:nvPr>
            <p:ph idx="1" type="body"/>
          </p:nvPr>
        </p:nvSpPr>
        <p:spPr>
          <a:xfrm>
            <a:off x="6463894" y="2277695"/>
            <a:ext cx="5398200" cy="1187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22" name="Google Shape;622;p6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23" name="Google Shape;623;p6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624" name="Shape 624"/>
        <p:cNvGrpSpPr/>
        <p:nvPr/>
      </p:nvGrpSpPr>
      <p:grpSpPr>
        <a:xfrm>
          <a:off x="0" y="0"/>
          <a:ext cx="0" cy="0"/>
          <a:chOff x="0" y="0"/>
          <a:chExt cx="0" cy="0"/>
        </a:xfrm>
      </p:grpSpPr>
      <p:sp>
        <p:nvSpPr>
          <p:cNvPr id="625" name="Google Shape;625;p70"/>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6" name="Google Shape;626;p70"/>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27" name="Google Shape;627;p70"/>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628" name="Google Shape;628;p70"/>
          <p:cNvSpPr/>
          <p:nvPr>
            <p:ph idx="2" type="pic"/>
          </p:nvPr>
        </p:nvSpPr>
        <p:spPr>
          <a:xfrm>
            <a:off x="8095047" y="1257696"/>
            <a:ext cx="2124300" cy="4571400"/>
          </a:xfrm>
          <a:prstGeom prst="roundRect">
            <a:avLst>
              <a:gd fmla="val 10302" name="adj"/>
            </a:avLst>
          </a:prstGeom>
          <a:solidFill>
            <a:schemeClr val="lt2"/>
          </a:solidFill>
          <a:ln>
            <a:noFill/>
          </a:ln>
        </p:spPr>
      </p:sp>
      <p:sp>
        <p:nvSpPr>
          <p:cNvPr id="629" name="Google Shape;629;p70"/>
          <p:cNvSpPr txBox="1"/>
          <p:nvPr>
            <p:ph idx="1" type="body"/>
          </p:nvPr>
        </p:nvSpPr>
        <p:spPr>
          <a:xfrm>
            <a:off x="616639" y="2385835"/>
            <a:ext cx="5817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0" name="Google Shape;630;p70"/>
          <p:cNvSpPr txBox="1"/>
          <p:nvPr>
            <p:ph idx="3" type="body"/>
          </p:nvPr>
        </p:nvSpPr>
        <p:spPr>
          <a:xfrm>
            <a:off x="616639" y="1472184"/>
            <a:ext cx="67212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1" name="Google Shape;631;p7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632" name="Shape 632"/>
        <p:cNvGrpSpPr/>
        <p:nvPr/>
      </p:nvGrpSpPr>
      <p:grpSpPr>
        <a:xfrm>
          <a:off x="0" y="0"/>
          <a:ext cx="0" cy="0"/>
          <a:chOff x="0" y="0"/>
          <a:chExt cx="0" cy="0"/>
        </a:xfrm>
      </p:grpSpPr>
      <p:sp>
        <p:nvSpPr>
          <p:cNvPr id="633" name="Google Shape;633;p71"/>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634" name="Google Shape;634;p71"/>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635" name="Google Shape;635;p71"/>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636" name="Google Shape;636;p71"/>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637" name="Google Shape;637;p71"/>
          <p:cNvSpPr/>
          <p:nvPr>
            <p:ph idx="2" type="pic"/>
          </p:nvPr>
        </p:nvSpPr>
        <p:spPr>
          <a:xfrm>
            <a:off x="5146901" y="1993899"/>
            <a:ext cx="2048100" cy="4379100"/>
          </a:xfrm>
          <a:prstGeom prst="rect">
            <a:avLst/>
          </a:prstGeom>
          <a:noFill/>
          <a:ln>
            <a:noFill/>
          </a:ln>
        </p:spPr>
      </p:sp>
      <p:sp>
        <p:nvSpPr>
          <p:cNvPr id="638" name="Google Shape;638;p71"/>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39" name="Google Shape;639;p71"/>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0" name="Google Shape;640;p71"/>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1" name="Google Shape;641;p71"/>
          <p:cNvSpPr txBox="1"/>
          <p:nvPr>
            <p:ph idx="5" type="body"/>
          </p:nvPr>
        </p:nvSpPr>
        <p:spPr>
          <a:xfrm>
            <a:off x="616639" y="2385835"/>
            <a:ext cx="42567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2" name="Google Shape;642;p71"/>
          <p:cNvSpPr txBox="1"/>
          <p:nvPr>
            <p:ph idx="6" type="body"/>
          </p:nvPr>
        </p:nvSpPr>
        <p:spPr>
          <a:xfrm>
            <a:off x="616639" y="1472184"/>
            <a:ext cx="42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3" name="Google Shape;643;p71"/>
          <p:cNvSpPr/>
          <p:nvPr>
            <p:ph idx="7" type="pic"/>
          </p:nvPr>
        </p:nvSpPr>
        <p:spPr>
          <a:xfrm>
            <a:off x="8146954" y="2518389"/>
            <a:ext cx="365700" cy="365700"/>
          </a:xfrm>
          <a:prstGeom prst="rect">
            <a:avLst/>
          </a:prstGeom>
          <a:noFill/>
          <a:ln>
            <a:noFill/>
          </a:ln>
        </p:spPr>
      </p:sp>
      <p:sp>
        <p:nvSpPr>
          <p:cNvPr id="644" name="Google Shape;644;p71"/>
          <p:cNvSpPr/>
          <p:nvPr>
            <p:ph idx="8" type="pic"/>
          </p:nvPr>
        </p:nvSpPr>
        <p:spPr>
          <a:xfrm>
            <a:off x="8146954" y="3860390"/>
            <a:ext cx="365700" cy="365700"/>
          </a:xfrm>
          <a:prstGeom prst="rect">
            <a:avLst/>
          </a:prstGeom>
          <a:noFill/>
          <a:ln>
            <a:noFill/>
          </a:ln>
        </p:spPr>
      </p:sp>
      <p:sp>
        <p:nvSpPr>
          <p:cNvPr id="645" name="Google Shape;645;p71"/>
          <p:cNvSpPr/>
          <p:nvPr>
            <p:ph idx="9" type="pic"/>
          </p:nvPr>
        </p:nvSpPr>
        <p:spPr>
          <a:xfrm>
            <a:off x="8146954" y="5179070"/>
            <a:ext cx="365700" cy="365700"/>
          </a:xfrm>
          <a:prstGeom prst="rect">
            <a:avLst/>
          </a:prstGeom>
          <a:noFill/>
          <a:ln>
            <a:noFill/>
          </a:ln>
        </p:spPr>
      </p:sp>
      <p:sp>
        <p:nvSpPr>
          <p:cNvPr id="646" name="Google Shape;646;p7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66" name="Shape 66"/>
        <p:cNvGrpSpPr/>
        <p:nvPr/>
      </p:nvGrpSpPr>
      <p:grpSpPr>
        <a:xfrm>
          <a:off x="0" y="0"/>
          <a:ext cx="0" cy="0"/>
          <a:chOff x="0" y="0"/>
          <a:chExt cx="0" cy="0"/>
        </a:xfrm>
      </p:grpSpPr>
      <p:sp>
        <p:nvSpPr>
          <p:cNvPr id="67" name="Google Shape;67;p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 name="Google Shape;68;p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9" name="Google Shape;69;p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70" name="Google Shape;70;p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71" name="Google Shape;71;p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72" name="Google Shape;72;p8"/>
          <p:cNvSpPr/>
          <p:nvPr>
            <p:ph idx="2" type="pic"/>
          </p:nvPr>
        </p:nvSpPr>
        <p:spPr>
          <a:xfrm>
            <a:off x="5976150" y="1872375"/>
            <a:ext cx="5027700" cy="3261900"/>
          </a:xfrm>
          <a:prstGeom prst="rect">
            <a:avLst/>
          </a:prstGeom>
          <a:solidFill>
            <a:srgbClr val="F2F2F2"/>
          </a:solidFill>
          <a:ln>
            <a:noFill/>
          </a:ln>
        </p:spPr>
      </p:sp>
      <p:sp>
        <p:nvSpPr>
          <p:cNvPr id="73" name="Google Shape;73;p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4" name="Google Shape;74;p8"/>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647" name="Shape 647"/>
        <p:cNvGrpSpPr/>
        <p:nvPr/>
      </p:nvGrpSpPr>
      <p:grpSpPr>
        <a:xfrm>
          <a:off x="0" y="0"/>
          <a:ext cx="0" cy="0"/>
          <a:chOff x="0" y="0"/>
          <a:chExt cx="0" cy="0"/>
        </a:xfrm>
      </p:grpSpPr>
      <p:sp>
        <p:nvSpPr>
          <p:cNvPr id="648" name="Google Shape;648;p72"/>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49" name="Google Shape;649;p72"/>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rgbClr val="000000"/>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9pPr>
          </a:lstStyle>
          <a:p/>
        </p:txBody>
      </p:sp>
      <p:sp>
        <p:nvSpPr>
          <p:cNvPr id="650" name="Google Shape;650;p72"/>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1" name="Google Shape;651;p72"/>
          <p:cNvSpPr txBox="1"/>
          <p:nvPr>
            <p:ph idx="2"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2" name="Google Shape;652;p72"/>
          <p:cNvSpPr txBox="1"/>
          <p:nvPr>
            <p:ph idx="3"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653" name="Google Shape;653;p72"/>
          <p:cNvSpPr txBox="1"/>
          <p:nvPr>
            <p:ph idx="4"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4" name="Google Shape;654;p72"/>
          <p:cNvSpPr txBox="1"/>
          <p:nvPr>
            <p:ph idx="5"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655" name="Google Shape;655;p72"/>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6" name="Google Shape;656;p72"/>
          <p:cNvSpPr txBox="1"/>
          <p:nvPr>
            <p:ph idx="6"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7" name="Google Shape;657;p72"/>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8" name="Google Shape;658;p72"/>
          <p:cNvSpPr txBox="1"/>
          <p:nvPr>
            <p:ph idx="7"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9" name="Google Shape;659;p7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660" name="Shape 660"/>
        <p:cNvGrpSpPr/>
        <p:nvPr/>
      </p:nvGrpSpPr>
      <p:grpSpPr>
        <a:xfrm>
          <a:off x="0" y="0"/>
          <a:ext cx="0" cy="0"/>
          <a:chOff x="0" y="0"/>
          <a:chExt cx="0" cy="0"/>
        </a:xfrm>
      </p:grpSpPr>
      <p:sp>
        <p:nvSpPr>
          <p:cNvPr id="661" name="Google Shape;661;p73"/>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2" name="Google Shape;662;p73"/>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63" name="Google Shape;663;p73"/>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4" name="Google Shape;664;p73"/>
          <p:cNvSpPr txBox="1"/>
          <p:nvPr>
            <p:ph idx="2"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5" name="Google Shape;665;p73"/>
          <p:cNvSpPr txBox="1"/>
          <p:nvPr>
            <p:ph idx="3"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6" name="Google Shape;666;p73"/>
          <p:cNvSpPr txBox="1"/>
          <p:nvPr>
            <p:ph idx="4"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7" name="Google Shape;667;p73"/>
          <p:cNvSpPr txBox="1"/>
          <p:nvPr>
            <p:ph idx="5"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68" name="Google Shape;668;p73"/>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9" name="Google Shape;669;p73"/>
          <p:cNvSpPr txBox="1"/>
          <p:nvPr>
            <p:ph idx="6"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0" name="Google Shape;670;p73"/>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1" name="Google Shape;671;p73"/>
          <p:cNvSpPr txBox="1"/>
          <p:nvPr>
            <p:ph idx="7"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2" name="Google Shape;672;p73"/>
          <p:cNvSpPr txBox="1"/>
          <p:nvPr>
            <p:ph idx="8"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73" name="Google Shape;673;p73"/>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4" name="Google Shape;674;p73"/>
          <p:cNvSpPr txBox="1"/>
          <p:nvPr>
            <p:ph idx="9"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5" name="Google Shape;675;p7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676" name="Shape 676"/>
        <p:cNvGrpSpPr/>
        <p:nvPr/>
      </p:nvGrpSpPr>
      <p:grpSpPr>
        <a:xfrm>
          <a:off x="0" y="0"/>
          <a:ext cx="0" cy="0"/>
          <a:chOff x="0" y="0"/>
          <a:chExt cx="0" cy="0"/>
        </a:xfrm>
      </p:grpSpPr>
      <p:sp>
        <p:nvSpPr>
          <p:cNvPr id="677" name="Google Shape;677;p74"/>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78" name="Google Shape;678;p74"/>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9" name="Google Shape;679;p74"/>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0" name="Google Shape;680;p74"/>
          <p:cNvSpPr txBox="1"/>
          <p:nvPr>
            <p:ph idx="2"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681" name="Google Shape;681;p74"/>
          <p:cNvSpPr txBox="1"/>
          <p:nvPr>
            <p:ph idx="3"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2" name="Google Shape;682;p74"/>
          <p:cNvSpPr txBox="1"/>
          <p:nvPr>
            <p:ph idx="4"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3" name="Google Shape;683;p74"/>
          <p:cNvSpPr txBox="1"/>
          <p:nvPr>
            <p:ph idx="5"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4" name="Google Shape;684;p74"/>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5" name="Google Shape;685;p74"/>
          <p:cNvSpPr txBox="1"/>
          <p:nvPr>
            <p:ph idx="6"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6" name="Google Shape;686;p74"/>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7" name="Google Shape;687;p74"/>
          <p:cNvSpPr txBox="1"/>
          <p:nvPr>
            <p:ph idx="7"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8" name="Google Shape;688;p74"/>
          <p:cNvSpPr txBox="1"/>
          <p:nvPr>
            <p:ph idx="8"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9" name="Google Shape;689;p74"/>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0" name="Google Shape;690;p74"/>
          <p:cNvSpPr txBox="1"/>
          <p:nvPr>
            <p:ph idx="9"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1" name="Google Shape;691;p74"/>
          <p:cNvSpPr txBox="1"/>
          <p:nvPr>
            <p:ph idx="13"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92" name="Google Shape;692;p74"/>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3" name="Google Shape;693;p74"/>
          <p:cNvSpPr txBox="1"/>
          <p:nvPr>
            <p:ph idx="14"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4" name="Google Shape;694;p7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695" name="Shape 695"/>
        <p:cNvGrpSpPr/>
        <p:nvPr/>
      </p:nvGrpSpPr>
      <p:grpSpPr>
        <a:xfrm>
          <a:off x="0" y="0"/>
          <a:ext cx="0" cy="0"/>
          <a:chOff x="0" y="0"/>
          <a:chExt cx="0" cy="0"/>
        </a:xfrm>
      </p:grpSpPr>
      <p:sp>
        <p:nvSpPr>
          <p:cNvPr id="696" name="Google Shape;696;p75"/>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697" name="Google Shape;697;p75"/>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8" name="Google Shape;698;p75"/>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9" name="Google Shape;699;p75"/>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0" name="Google Shape;700;p75"/>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1" name="Google Shape;701;p75"/>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2" name="Google Shape;702;p75"/>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3" name="Google Shape;703;p75"/>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4" name="Google Shape;704;p75"/>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5" name="Google Shape;705;p75"/>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6" name="Google Shape;706;p75"/>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7" name="Google Shape;707;p75"/>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8" name="Google Shape;708;p75"/>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9" name="Google Shape;709;p75"/>
          <p:cNvSpPr txBox="1"/>
          <p:nvPr>
            <p:ph idx="7" type="body"/>
          </p:nvPr>
        </p:nvSpPr>
        <p:spPr>
          <a:xfrm>
            <a:off x="620331" y="2358871"/>
            <a:ext cx="3708600" cy="3423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10" name="Google Shape;710;p75"/>
          <p:cNvSpPr txBox="1"/>
          <p:nvPr>
            <p:ph idx="8"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11" name="Google Shape;711;p7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712" name="Shape 712"/>
        <p:cNvGrpSpPr/>
        <p:nvPr/>
      </p:nvGrpSpPr>
      <p:grpSpPr>
        <a:xfrm>
          <a:off x="0" y="0"/>
          <a:ext cx="0" cy="0"/>
          <a:chOff x="0" y="0"/>
          <a:chExt cx="0" cy="0"/>
        </a:xfrm>
      </p:grpSpPr>
      <p:sp>
        <p:nvSpPr>
          <p:cNvPr id="713" name="Google Shape;713;p76"/>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714" name="Google Shape;714;p76"/>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715" name="Google Shape;715;p76"/>
          <p:cNvSpPr/>
          <p:nvPr>
            <p:ph idx="2" type="pic"/>
          </p:nvPr>
        </p:nvSpPr>
        <p:spPr>
          <a:xfrm>
            <a:off x="6093644" y="3431357"/>
            <a:ext cx="6096000" cy="3429000"/>
          </a:xfrm>
          <a:prstGeom prst="rect">
            <a:avLst/>
          </a:prstGeom>
          <a:noFill/>
          <a:ln>
            <a:noFill/>
          </a:ln>
        </p:spPr>
      </p:sp>
      <p:sp>
        <p:nvSpPr>
          <p:cNvPr id="716" name="Google Shape;716;p76"/>
          <p:cNvSpPr/>
          <p:nvPr>
            <p:ph idx="3" type="pic"/>
          </p:nvPr>
        </p:nvSpPr>
        <p:spPr>
          <a:xfrm>
            <a:off x="6096000" y="-4715"/>
            <a:ext cx="6096000" cy="3429000"/>
          </a:xfrm>
          <a:prstGeom prst="rect">
            <a:avLst/>
          </a:prstGeom>
          <a:noFill/>
          <a:ln>
            <a:noFill/>
          </a:ln>
        </p:spPr>
      </p:sp>
      <p:sp>
        <p:nvSpPr>
          <p:cNvPr id="717" name="Google Shape;717;p76"/>
          <p:cNvSpPr/>
          <p:nvPr>
            <p:ph idx="4" type="pic"/>
          </p:nvPr>
        </p:nvSpPr>
        <p:spPr>
          <a:xfrm>
            <a:off x="-1571" y="3431357"/>
            <a:ext cx="6096000" cy="3429000"/>
          </a:xfrm>
          <a:prstGeom prst="rect">
            <a:avLst/>
          </a:prstGeom>
          <a:noFill/>
          <a:ln>
            <a:noFill/>
          </a:ln>
        </p:spPr>
      </p:sp>
      <p:sp>
        <p:nvSpPr>
          <p:cNvPr id="718" name="Google Shape;718;p76"/>
          <p:cNvSpPr/>
          <p:nvPr>
            <p:ph idx="5" type="pic"/>
          </p:nvPr>
        </p:nvSpPr>
        <p:spPr>
          <a:xfrm>
            <a:off x="-9425" y="-4715"/>
            <a:ext cx="6096000" cy="3429000"/>
          </a:xfrm>
          <a:prstGeom prst="rect">
            <a:avLst/>
          </a:prstGeom>
          <a:noFill/>
          <a:ln>
            <a:noFill/>
          </a:ln>
        </p:spPr>
      </p:sp>
      <p:sp>
        <p:nvSpPr>
          <p:cNvPr id="719" name="Google Shape;719;p76"/>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0" name="Google Shape;720;p76"/>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1" name="Google Shape;721;p76"/>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2" name="Google Shape;722;p76"/>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723" name="Shape 723"/>
        <p:cNvGrpSpPr/>
        <p:nvPr/>
      </p:nvGrpSpPr>
      <p:grpSpPr>
        <a:xfrm>
          <a:off x="0" y="0"/>
          <a:ext cx="0" cy="0"/>
          <a:chOff x="0" y="0"/>
          <a:chExt cx="0" cy="0"/>
        </a:xfrm>
      </p:grpSpPr>
      <p:sp>
        <p:nvSpPr>
          <p:cNvPr id="724" name="Google Shape;724;p77"/>
          <p:cNvSpPr/>
          <p:nvPr/>
        </p:nvSpPr>
        <p:spPr>
          <a:xfrm>
            <a:off x="7243197" y="4554269"/>
            <a:ext cx="3974100" cy="538200"/>
          </a:xfrm>
          <a:prstGeom prst="roundRect">
            <a:avLst>
              <a:gd fmla="val 50000" name="adj"/>
            </a:avLst>
          </a:prstGeom>
          <a:solidFill>
            <a:schemeClr val="accent4">
              <a:alpha val="8353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5" name="Google Shape;725;p77"/>
          <p:cNvSpPr/>
          <p:nvPr/>
        </p:nvSpPr>
        <p:spPr>
          <a:xfrm>
            <a:off x="974582" y="4554269"/>
            <a:ext cx="2960100" cy="538200"/>
          </a:xfrm>
          <a:prstGeom prst="roundRect">
            <a:avLst>
              <a:gd fmla="val 50000" name="adj"/>
            </a:avLst>
          </a:prstGeom>
          <a:solidFill>
            <a:schemeClr val="accent3">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6" name="Google Shape;726;p77"/>
          <p:cNvSpPr/>
          <p:nvPr/>
        </p:nvSpPr>
        <p:spPr>
          <a:xfrm>
            <a:off x="3033393" y="4554269"/>
            <a:ext cx="5100900" cy="538200"/>
          </a:xfrm>
          <a:prstGeom prst="roundRect">
            <a:avLst>
              <a:gd fmla="val 50000" name="adj"/>
            </a:avLst>
          </a:prstGeom>
          <a:solidFill>
            <a:schemeClr val="accent2">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7" name="Google Shape;727;p77"/>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28" name="Google Shape;728;p7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729" name="Shape 729"/>
        <p:cNvGrpSpPr/>
        <p:nvPr/>
      </p:nvGrpSpPr>
      <p:grpSpPr>
        <a:xfrm>
          <a:off x="0" y="0"/>
          <a:ext cx="0" cy="0"/>
          <a:chOff x="0" y="0"/>
          <a:chExt cx="0" cy="0"/>
        </a:xfrm>
      </p:grpSpPr>
      <p:sp>
        <p:nvSpPr>
          <p:cNvPr id="730" name="Google Shape;730;p78"/>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1" name="Google Shape;731;p78"/>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2" name="Google Shape;732;p78"/>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3" name="Google Shape;733;p78"/>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4" name="Google Shape;734;p78"/>
          <p:cNvSpPr txBox="1"/>
          <p:nvPr>
            <p:ph idx="5"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35" name="Google Shape;735;p78"/>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6" name="Google Shape;736;p78"/>
          <p:cNvSpPr/>
          <p:nvPr>
            <p:ph idx="6" type="pic"/>
          </p:nvPr>
        </p:nvSpPr>
        <p:spPr>
          <a:xfrm>
            <a:off x="2440875" y="2654049"/>
            <a:ext cx="2015400" cy="2015400"/>
          </a:xfrm>
          <a:prstGeom prst="rect">
            <a:avLst/>
          </a:prstGeom>
          <a:solidFill>
            <a:srgbClr val="F2F2F2"/>
          </a:solidFill>
          <a:ln>
            <a:noFill/>
          </a:ln>
        </p:spPr>
      </p:sp>
      <p:sp>
        <p:nvSpPr>
          <p:cNvPr id="737" name="Google Shape;737;p78"/>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8" name="Google Shape;738;p78"/>
          <p:cNvSpPr/>
          <p:nvPr>
            <p:ph idx="7" type="pic"/>
          </p:nvPr>
        </p:nvSpPr>
        <p:spPr>
          <a:xfrm>
            <a:off x="8367113" y="2654049"/>
            <a:ext cx="2015400" cy="2015400"/>
          </a:xfrm>
          <a:prstGeom prst="rect">
            <a:avLst/>
          </a:prstGeom>
          <a:solidFill>
            <a:srgbClr val="F2F2F2"/>
          </a:solidFill>
          <a:ln>
            <a:noFill/>
          </a:ln>
        </p:spPr>
      </p:sp>
      <p:sp>
        <p:nvSpPr>
          <p:cNvPr id="739" name="Google Shape;739;p7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740" name="Shape 740"/>
        <p:cNvGrpSpPr/>
        <p:nvPr/>
      </p:nvGrpSpPr>
      <p:grpSpPr>
        <a:xfrm>
          <a:off x="0" y="0"/>
          <a:ext cx="0" cy="0"/>
          <a:chOff x="0" y="0"/>
          <a:chExt cx="0" cy="0"/>
        </a:xfrm>
      </p:grpSpPr>
      <p:sp>
        <p:nvSpPr>
          <p:cNvPr id="741" name="Google Shape;741;p79"/>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2" name="Google Shape;742;p79"/>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3" name="Google Shape;743;p79"/>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4" name="Google Shape;744;p79"/>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5" name="Google Shape;745;p79"/>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6" name="Google Shape;746;p79"/>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7" name="Google Shape;747;p79"/>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8" name="Google Shape;748;p79"/>
          <p:cNvSpPr/>
          <p:nvPr>
            <p:ph idx="7" type="pic"/>
          </p:nvPr>
        </p:nvSpPr>
        <p:spPr>
          <a:xfrm>
            <a:off x="1711670" y="2790201"/>
            <a:ext cx="1833000" cy="1833000"/>
          </a:xfrm>
          <a:prstGeom prst="rect">
            <a:avLst/>
          </a:prstGeom>
          <a:solidFill>
            <a:srgbClr val="F2F2F2"/>
          </a:solidFill>
          <a:ln>
            <a:noFill/>
          </a:ln>
        </p:spPr>
      </p:sp>
      <p:sp>
        <p:nvSpPr>
          <p:cNvPr id="749" name="Google Shape;749;p79"/>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0" name="Google Shape;750;p79"/>
          <p:cNvSpPr/>
          <p:nvPr>
            <p:ph idx="8" type="pic"/>
          </p:nvPr>
        </p:nvSpPr>
        <p:spPr>
          <a:xfrm>
            <a:off x="5461867" y="2790201"/>
            <a:ext cx="1833000" cy="1833000"/>
          </a:xfrm>
          <a:prstGeom prst="rect">
            <a:avLst/>
          </a:prstGeom>
          <a:solidFill>
            <a:srgbClr val="F2F2F2"/>
          </a:solidFill>
          <a:ln>
            <a:noFill/>
          </a:ln>
        </p:spPr>
      </p:sp>
      <p:sp>
        <p:nvSpPr>
          <p:cNvPr id="751" name="Google Shape;751;p79"/>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2" name="Google Shape;752;p79"/>
          <p:cNvSpPr/>
          <p:nvPr>
            <p:ph idx="9" type="pic"/>
          </p:nvPr>
        </p:nvSpPr>
        <p:spPr>
          <a:xfrm>
            <a:off x="9258364" y="2790201"/>
            <a:ext cx="1833000" cy="1833000"/>
          </a:xfrm>
          <a:prstGeom prst="rect">
            <a:avLst/>
          </a:prstGeom>
          <a:solidFill>
            <a:srgbClr val="F2F2F2"/>
          </a:solidFill>
          <a:ln>
            <a:noFill/>
          </a:ln>
        </p:spPr>
      </p:sp>
      <p:sp>
        <p:nvSpPr>
          <p:cNvPr id="753" name="Google Shape;753;p79"/>
          <p:cNvSpPr txBox="1"/>
          <p:nvPr>
            <p:ph idx="1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54" name="Google Shape;754;p7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760" name="Shape 760"/>
        <p:cNvGrpSpPr/>
        <p:nvPr/>
      </p:nvGrpSpPr>
      <p:grpSpPr>
        <a:xfrm>
          <a:off x="0" y="0"/>
          <a:ext cx="0" cy="0"/>
          <a:chOff x="0" y="0"/>
          <a:chExt cx="0" cy="0"/>
        </a:xfrm>
      </p:grpSpPr>
      <p:sp>
        <p:nvSpPr>
          <p:cNvPr id="761" name="Google Shape;761;p81"/>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762" name="Google Shape;762;p81"/>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763" name="Google Shape;763;p81"/>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764" name="Google Shape;764;p81"/>
          <p:cNvSpPr/>
          <p:nvPr>
            <p:ph idx="2" type="pic"/>
          </p:nvPr>
        </p:nvSpPr>
        <p:spPr>
          <a:xfrm>
            <a:off x="5984925" y="-5178126"/>
            <a:ext cx="11392800" cy="11439600"/>
          </a:xfrm>
          <a:prstGeom prst="pie">
            <a:avLst>
              <a:gd fmla="val 5392891" name="adj1"/>
              <a:gd fmla="val 10798470" name="adj2"/>
            </a:avLst>
          </a:prstGeom>
          <a:noFill/>
          <a:ln>
            <a:noFill/>
          </a:ln>
        </p:spPr>
      </p:sp>
      <p:sp>
        <p:nvSpPr>
          <p:cNvPr id="765" name="Google Shape;765;p81"/>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766" name="Google Shape;766;p81"/>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767" name="Shape 767"/>
        <p:cNvGrpSpPr/>
        <p:nvPr/>
      </p:nvGrpSpPr>
      <p:grpSpPr>
        <a:xfrm>
          <a:off x="0" y="0"/>
          <a:ext cx="0" cy="0"/>
          <a:chOff x="0" y="0"/>
          <a:chExt cx="0" cy="0"/>
        </a:xfrm>
      </p:grpSpPr>
      <p:sp>
        <p:nvSpPr>
          <p:cNvPr id="768" name="Google Shape;768;p8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69" name="Google Shape;769;p82"/>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770" name="Google Shape;770;p82"/>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771" name="Google Shape;771;p8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772" name="Google Shape;772;p8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773" name="Google Shape;773;p82"/>
          <p:cNvSpPr/>
          <p:nvPr>
            <p:ph idx="2" type="pic"/>
          </p:nvPr>
        </p:nvSpPr>
        <p:spPr>
          <a:xfrm>
            <a:off x="5984925" y="-5178126"/>
            <a:ext cx="11392800" cy="11439600"/>
          </a:xfrm>
          <a:prstGeom prst="pie">
            <a:avLst>
              <a:gd fmla="val 5392891" name="adj1"/>
              <a:gd fmla="val 10798470" name="adj2"/>
            </a:avLst>
          </a:prstGeom>
          <a:noFill/>
          <a:ln>
            <a:noFill/>
          </a:ln>
        </p:spPr>
      </p:sp>
      <p:sp>
        <p:nvSpPr>
          <p:cNvPr id="774" name="Google Shape;774;p8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775" name="Google Shape;775;p82"/>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776" name="Google Shape;776;p82"/>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75" name="Shape 75"/>
        <p:cNvGrpSpPr/>
        <p:nvPr/>
      </p:nvGrpSpPr>
      <p:grpSpPr>
        <a:xfrm>
          <a:off x="0" y="0"/>
          <a:ext cx="0" cy="0"/>
          <a:chOff x="0" y="0"/>
          <a:chExt cx="0" cy="0"/>
        </a:xfrm>
      </p:grpSpPr>
      <p:sp>
        <p:nvSpPr>
          <p:cNvPr id="76" name="Google Shape;76;p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 name="Google Shape;77;p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 name="Google Shape;78;p9"/>
          <p:cNvSpPr txBox="1"/>
          <p:nvPr>
            <p:ph idx="1" type="body"/>
          </p:nvPr>
        </p:nvSpPr>
        <p:spPr>
          <a:xfrm>
            <a:off x="1516514" y="2452118"/>
            <a:ext cx="2886184" cy="1823536"/>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79" name="Google Shape;79;p9"/>
          <p:cNvSpPr txBox="1"/>
          <p:nvPr>
            <p:ph idx="2" type="body"/>
          </p:nvPr>
        </p:nvSpPr>
        <p:spPr>
          <a:xfrm>
            <a:off x="1519939" y="4059002"/>
            <a:ext cx="2882759" cy="176507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0" name="Google Shape;80;p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1" name="Google Shape;81;p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 name="Google Shape;82;p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 name="Google Shape;83;p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 name="Google Shape;84;p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5" name="Google Shape;85;p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6" name="Google Shape;86;p9"/>
          <p:cNvSpPr/>
          <p:nvPr>
            <p:ph idx="9" type="pic"/>
          </p:nvPr>
        </p:nvSpPr>
        <p:spPr>
          <a:xfrm>
            <a:off x="5723645" y="2364629"/>
            <a:ext cx="1005900" cy="1005900"/>
          </a:xfrm>
          <a:prstGeom prst="rect">
            <a:avLst/>
          </a:prstGeom>
          <a:noFill/>
          <a:ln>
            <a:noFill/>
          </a:ln>
        </p:spPr>
      </p:sp>
      <p:sp>
        <p:nvSpPr>
          <p:cNvPr id="87" name="Google Shape;87;p9"/>
          <p:cNvSpPr/>
          <p:nvPr>
            <p:ph idx="13" type="pic"/>
          </p:nvPr>
        </p:nvSpPr>
        <p:spPr>
          <a:xfrm>
            <a:off x="5723645" y="3731213"/>
            <a:ext cx="1005900" cy="1005900"/>
          </a:xfrm>
          <a:prstGeom prst="rect">
            <a:avLst/>
          </a:prstGeom>
          <a:noFill/>
          <a:ln>
            <a:noFill/>
          </a:ln>
        </p:spPr>
      </p:sp>
      <p:sp>
        <p:nvSpPr>
          <p:cNvPr id="88" name="Google Shape;88;p9"/>
          <p:cNvSpPr/>
          <p:nvPr>
            <p:ph idx="14" type="pic"/>
          </p:nvPr>
        </p:nvSpPr>
        <p:spPr>
          <a:xfrm>
            <a:off x="5726372" y="5097797"/>
            <a:ext cx="1005900" cy="1005900"/>
          </a:xfrm>
          <a:prstGeom prst="rect">
            <a:avLst/>
          </a:prstGeom>
          <a:noFill/>
          <a:ln>
            <a:noFill/>
          </a:ln>
        </p:spPr>
      </p:sp>
      <p:sp>
        <p:nvSpPr>
          <p:cNvPr id="89" name="Google Shape;89;p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0" name="Google Shape;90;p9"/>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777" name="Shape 777"/>
        <p:cNvGrpSpPr/>
        <p:nvPr/>
      </p:nvGrpSpPr>
      <p:grpSpPr>
        <a:xfrm>
          <a:off x="0" y="0"/>
          <a:ext cx="0" cy="0"/>
          <a:chOff x="0" y="0"/>
          <a:chExt cx="0" cy="0"/>
        </a:xfrm>
      </p:grpSpPr>
      <p:sp>
        <p:nvSpPr>
          <p:cNvPr id="778" name="Google Shape;778;p83"/>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79" name="Google Shape;779;p83"/>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0" name="Google Shape;780;p83"/>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1" name="Google Shape;781;p83"/>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82" name="Google Shape;782;p83"/>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783" name="Shape 783"/>
        <p:cNvGrpSpPr/>
        <p:nvPr/>
      </p:nvGrpSpPr>
      <p:grpSpPr>
        <a:xfrm>
          <a:off x="0" y="0"/>
          <a:ext cx="0" cy="0"/>
          <a:chOff x="0" y="0"/>
          <a:chExt cx="0" cy="0"/>
        </a:xfrm>
      </p:grpSpPr>
      <p:sp>
        <p:nvSpPr>
          <p:cNvPr id="784" name="Google Shape;784;p84"/>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85" name="Google Shape;785;p8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86" name="Google Shape;786;p8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787" name="Shape 787"/>
        <p:cNvGrpSpPr/>
        <p:nvPr/>
      </p:nvGrpSpPr>
      <p:grpSpPr>
        <a:xfrm>
          <a:off x="0" y="0"/>
          <a:ext cx="0" cy="0"/>
          <a:chOff x="0" y="0"/>
          <a:chExt cx="0" cy="0"/>
        </a:xfrm>
      </p:grpSpPr>
      <p:sp>
        <p:nvSpPr>
          <p:cNvPr id="788" name="Google Shape;788;p85"/>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789" name="Google Shape;789;p85"/>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790" name="Google Shape;790;p85"/>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791" name="Google Shape;791;p85"/>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792" name="Google Shape;792;p85"/>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793" name="Google Shape;793;p85"/>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794" name="Google Shape;794;p85"/>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95" name="Google Shape;795;p85"/>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96" name="Google Shape;796;p85"/>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97" name="Google Shape;797;p85"/>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798" name="Google Shape;798;p85"/>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799" name="Google Shape;799;p85"/>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800" name="Google Shape;800;p85"/>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801" name="Google Shape;801;p85"/>
          <p:cNvSpPr/>
          <p:nvPr>
            <p:ph idx="14" type="pic"/>
          </p:nvPr>
        </p:nvSpPr>
        <p:spPr>
          <a:xfrm>
            <a:off x="10686767" y="2650009"/>
            <a:ext cx="365700" cy="365700"/>
          </a:xfrm>
          <a:prstGeom prst="rect">
            <a:avLst/>
          </a:prstGeom>
          <a:noFill/>
          <a:ln>
            <a:noFill/>
          </a:ln>
        </p:spPr>
      </p:sp>
      <p:sp>
        <p:nvSpPr>
          <p:cNvPr id="802" name="Google Shape;802;p85"/>
          <p:cNvSpPr/>
          <p:nvPr>
            <p:ph idx="15" type="pic"/>
          </p:nvPr>
        </p:nvSpPr>
        <p:spPr>
          <a:xfrm>
            <a:off x="1726129" y="2650009"/>
            <a:ext cx="365700" cy="365700"/>
          </a:xfrm>
          <a:prstGeom prst="rect">
            <a:avLst/>
          </a:prstGeom>
          <a:noFill/>
          <a:ln>
            <a:noFill/>
          </a:ln>
        </p:spPr>
      </p:sp>
      <p:sp>
        <p:nvSpPr>
          <p:cNvPr id="803" name="Google Shape;803;p8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04" name="Google Shape;804;p85"/>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805" name="Shape 805"/>
        <p:cNvGrpSpPr/>
        <p:nvPr/>
      </p:nvGrpSpPr>
      <p:grpSpPr>
        <a:xfrm>
          <a:off x="0" y="0"/>
          <a:ext cx="0" cy="0"/>
          <a:chOff x="0" y="0"/>
          <a:chExt cx="0" cy="0"/>
        </a:xfrm>
      </p:grpSpPr>
      <p:sp>
        <p:nvSpPr>
          <p:cNvPr id="806" name="Google Shape;806;p86"/>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807" name="Google Shape;807;p86"/>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808" name="Google Shape;808;p8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09" name="Google Shape;809;p86"/>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10" name="Google Shape;810;p86"/>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11" name="Google Shape;811;p86"/>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812" name="Shape 812"/>
        <p:cNvGrpSpPr/>
        <p:nvPr/>
      </p:nvGrpSpPr>
      <p:grpSpPr>
        <a:xfrm>
          <a:off x="0" y="0"/>
          <a:ext cx="0" cy="0"/>
          <a:chOff x="0" y="0"/>
          <a:chExt cx="0" cy="0"/>
        </a:xfrm>
      </p:grpSpPr>
      <p:sp>
        <p:nvSpPr>
          <p:cNvPr id="813" name="Google Shape;813;p87"/>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14" name="Google Shape;814;p87"/>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815" name="Google Shape;815;p87"/>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816" name="Google Shape;816;p8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817" name="Google Shape;817;p87"/>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818" name="Google Shape;818;p87"/>
          <p:cNvSpPr/>
          <p:nvPr>
            <p:ph idx="2" type="pic"/>
          </p:nvPr>
        </p:nvSpPr>
        <p:spPr>
          <a:xfrm>
            <a:off x="5976150" y="1872375"/>
            <a:ext cx="5027700" cy="3261900"/>
          </a:xfrm>
          <a:prstGeom prst="rect">
            <a:avLst/>
          </a:prstGeom>
          <a:solidFill>
            <a:srgbClr val="F2F2F2"/>
          </a:solidFill>
          <a:ln>
            <a:noFill/>
          </a:ln>
        </p:spPr>
      </p:sp>
      <p:sp>
        <p:nvSpPr>
          <p:cNvPr id="819" name="Google Shape;819;p8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20" name="Google Shape;820;p87"/>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821" name="Shape 821"/>
        <p:cNvGrpSpPr/>
        <p:nvPr/>
      </p:nvGrpSpPr>
      <p:grpSpPr>
        <a:xfrm>
          <a:off x="0" y="0"/>
          <a:ext cx="0" cy="0"/>
          <a:chOff x="0" y="0"/>
          <a:chExt cx="0" cy="0"/>
        </a:xfrm>
      </p:grpSpPr>
      <p:sp>
        <p:nvSpPr>
          <p:cNvPr id="822" name="Google Shape;822;p88"/>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3" name="Google Shape;823;p88"/>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4" name="Google Shape;824;p88"/>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25" name="Google Shape;825;p88"/>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26" name="Google Shape;826;p88"/>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7" name="Google Shape;827;p88"/>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8" name="Google Shape;828;p88"/>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9" name="Google Shape;829;p88"/>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0" name="Google Shape;830;p88"/>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1" name="Google Shape;831;p88"/>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2" name="Google Shape;832;p88"/>
          <p:cNvSpPr/>
          <p:nvPr>
            <p:ph idx="9" type="pic"/>
          </p:nvPr>
        </p:nvSpPr>
        <p:spPr>
          <a:xfrm>
            <a:off x="5723645" y="2364629"/>
            <a:ext cx="1005900" cy="1005900"/>
          </a:xfrm>
          <a:prstGeom prst="rect">
            <a:avLst/>
          </a:prstGeom>
          <a:noFill/>
          <a:ln>
            <a:noFill/>
          </a:ln>
        </p:spPr>
      </p:sp>
      <p:sp>
        <p:nvSpPr>
          <p:cNvPr id="833" name="Google Shape;833;p88"/>
          <p:cNvSpPr/>
          <p:nvPr>
            <p:ph idx="13" type="pic"/>
          </p:nvPr>
        </p:nvSpPr>
        <p:spPr>
          <a:xfrm>
            <a:off x="5723645" y="3731213"/>
            <a:ext cx="1005900" cy="1005900"/>
          </a:xfrm>
          <a:prstGeom prst="rect">
            <a:avLst/>
          </a:prstGeom>
          <a:noFill/>
          <a:ln>
            <a:noFill/>
          </a:ln>
        </p:spPr>
      </p:sp>
      <p:sp>
        <p:nvSpPr>
          <p:cNvPr id="834" name="Google Shape;834;p88"/>
          <p:cNvSpPr/>
          <p:nvPr>
            <p:ph idx="14" type="pic"/>
          </p:nvPr>
        </p:nvSpPr>
        <p:spPr>
          <a:xfrm>
            <a:off x="5726372" y="5097797"/>
            <a:ext cx="1005900" cy="1005900"/>
          </a:xfrm>
          <a:prstGeom prst="rect">
            <a:avLst/>
          </a:prstGeom>
          <a:noFill/>
          <a:ln>
            <a:noFill/>
          </a:ln>
        </p:spPr>
      </p:sp>
      <p:sp>
        <p:nvSpPr>
          <p:cNvPr id="835" name="Google Shape;835;p8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36" name="Google Shape;836;p88"/>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837" name="Shape 837"/>
        <p:cNvGrpSpPr/>
        <p:nvPr/>
      </p:nvGrpSpPr>
      <p:grpSpPr>
        <a:xfrm>
          <a:off x="0" y="0"/>
          <a:ext cx="0" cy="0"/>
          <a:chOff x="0" y="0"/>
          <a:chExt cx="0" cy="0"/>
        </a:xfrm>
      </p:grpSpPr>
      <p:sp>
        <p:nvSpPr>
          <p:cNvPr id="838" name="Google Shape;838;p8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39" name="Google Shape;839;p89"/>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840" name="Shape 840"/>
        <p:cNvGrpSpPr/>
        <p:nvPr/>
      </p:nvGrpSpPr>
      <p:grpSpPr>
        <a:xfrm>
          <a:off x="0" y="0"/>
          <a:ext cx="0" cy="0"/>
          <a:chOff x="0" y="0"/>
          <a:chExt cx="0" cy="0"/>
        </a:xfrm>
      </p:grpSpPr>
      <p:sp>
        <p:nvSpPr>
          <p:cNvPr id="841" name="Google Shape;841;p90"/>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842" name="Google Shape;842;p90"/>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843" name="Google Shape;843;p90"/>
          <p:cNvSpPr/>
          <p:nvPr>
            <p:ph idx="2" type="pic"/>
          </p:nvPr>
        </p:nvSpPr>
        <p:spPr>
          <a:xfrm>
            <a:off x="1520815" y="2822850"/>
            <a:ext cx="2831400" cy="2831100"/>
          </a:xfrm>
          <a:prstGeom prst="rect">
            <a:avLst/>
          </a:prstGeom>
          <a:solidFill>
            <a:srgbClr val="F2F2F2"/>
          </a:solidFill>
          <a:ln>
            <a:noFill/>
          </a:ln>
        </p:spPr>
      </p:sp>
      <p:sp>
        <p:nvSpPr>
          <p:cNvPr id="844" name="Google Shape;844;p9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45" name="Google Shape;845;p90"/>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846" name="Shape 846"/>
        <p:cNvGrpSpPr/>
        <p:nvPr/>
      </p:nvGrpSpPr>
      <p:grpSpPr>
        <a:xfrm>
          <a:off x="0" y="0"/>
          <a:ext cx="0" cy="0"/>
          <a:chOff x="0" y="0"/>
          <a:chExt cx="0" cy="0"/>
        </a:xfrm>
      </p:grpSpPr>
      <p:sp>
        <p:nvSpPr>
          <p:cNvPr id="847" name="Google Shape;847;p91"/>
          <p:cNvSpPr/>
          <p:nvPr>
            <p:ph idx="2" type="pic"/>
          </p:nvPr>
        </p:nvSpPr>
        <p:spPr>
          <a:xfrm>
            <a:off x="0" y="0"/>
            <a:ext cx="12192000" cy="6146700"/>
          </a:xfrm>
          <a:prstGeom prst="rect">
            <a:avLst/>
          </a:prstGeom>
          <a:noFill/>
          <a:ln>
            <a:noFill/>
          </a:ln>
        </p:spPr>
      </p:sp>
      <p:sp>
        <p:nvSpPr>
          <p:cNvPr id="848" name="Google Shape;848;p91"/>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49" name="Google Shape;849;p91"/>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850" name="Google Shape;850;p91"/>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851" name="Shape 851"/>
        <p:cNvGrpSpPr/>
        <p:nvPr/>
      </p:nvGrpSpPr>
      <p:grpSpPr>
        <a:xfrm>
          <a:off x="0" y="0"/>
          <a:ext cx="0" cy="0"/>
          <a:chOff x="0" y="0"/>
          <a:chExt cx="0" cy="0"/>
        </a:xfrm>
      </p:grpSpPr>
      <p:sp>
        <p:nvSpPr>
          <p:cNvPr id="852" name="Google Shape;852;p92"/>
          <p:cNvSpPr/>
          <p:nvPr>
            <p:ph idx="2" type="pic"/>
          </p:nvPr>
        </p:nvSpPr>
        <p:spPr>
          <a:xfrm>
            <a:off x="0" y="0"/>
            <a:ext cx="12192000" cy="6146700"/>
          </a:xfrm>
          <a:prstGeom prst="rect">
            <a:avLst/>
          </a:prstGeom>
          <a:noFill/>
          <a:ln>
            <a:noFill/>
          </a:ln>
        </p:spPr>
      </p:sp>
      <p:sp>
        <p:nvSpPr>
          <p:cNvPr id="853" name="Google Shape;853;p92"/>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54" name="Google Shape;854;p92"/>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855" name="Google Shape;855;p92"/>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91" name="Shape 91"/>
        <p:cNvGrpSpPr/>
        <p:nvPr/>
      </p:nvGrpSpPr>
      <p:grpSpPr>
        <a:xfrm>
          <a:off x="0" y="0"/>
          <a:ext cx="0" cy="0"/>
          <a:chOff x="0" y="0"/>
          <a:chExt cx="0" cy="0"/>
        </a:xfrm>
      </p:grpSpPr>
      <p:sp>
        <p:nvSpPr>
          <p:cNvPr id="92" name="Google Shape;92;p1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3" name="Google Shape;93;p1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856" name="Shape 856"/>
        <p:cNvGrpSpPr/>
        <p:nvPr/>
      </p:nvGrpSpPr>
      <p:grpSpPr>
        <a:xfrm>
          <a:off x="0" y="0"/>
          <a:ext cx="0" cy="0"/>
          <a:chOff x="0" y="0"/>
          <a:chExt cx="0" cy="0"/>
        </a:xfrm>
      </p:grpSpPr>
      <p:sp>
        <p:nvSpPr>
          <p:cNvPr id="857" name="Google Shape;857;p93"/>
          <p:cNvSpPr/>
          <p:nvPr>
            <p:ph idx="2" type="pic"/>
          </p:nvPr>
        </p:nvSpPr>
        <p:spPr>
          <a:xfrm>
            <a:off x="0" y="0"/>
            <a:ext cx="12192000" cy="6146700"/>
          </a:xfrm>
          <a:prstGeom prst="rect">
            <a:avLst/>
          </a:prstGeom>
          <a:noFill/>
          <a:ln>
            <a:noFill/>
          </a:ln>
        </p:spPr>
      </p:sp>
      <p:sp>
        <p:nvSpPr>
          <p:cNvPr id="858" name="Google Shape;858;p93"/>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59" name="Google Shape;859;p93"/>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860" name="Google Shape;860;p93"/>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861" name="Shape 861"/>
        <p:cNvGrpSpPr/>
        <p:nvPr/>
      </p:nvGrpSpPr>
      <p:grpSpPr>
        <a:xfrm>
          <a:off x="0" y="0"/>
          <a:ext cx="0" cy="0"/>
          <a:chOff x="0" y="0"/>
          <a:chExt cx="0" cy="0"/>
        </a:xfrm>
      </p:grpSpPr>
      <p:sp>
        <p:nvSpPr>
          <p:cNvPr id="862" name="Google Shape;862;p9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63" name="Google Shape;863;p9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64" name="Google Shape;864;p9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65" name="Google Shape;865;p94"/>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866" name="Shape 866"/>
        <p:cNvGrpSpPr/>
        <p:nvPr/>
      </p:nvGrpSpPr>
      <p:grpSpPr>
        <a:xfrm>
          <a:off x="0" y="0"/>
          <a:ext cx="0" cy="0"/>
          <a:chOff x="0" y="0"/>
          <a:chExt cx="0" cy="0"/>
        </a:xfrm>
      </p:grpSpPr>
      <p:sp>
        <p:nvSpPr>
          <p:cNvPr id="867" name="Google Shape;867;p9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68" name="Google Shape;868;p95"/>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869" name="Shape 869"/>
        <p:cNvGrpSpPr/>
        <p:nvPr/>
      </p:nvGrpSpPr>
      <p:grpSpPr>
        <a:xfrm>
          <a:off x="0" y="0"/>
          <a:ext cx="0" cy="0"/>
          <a:chOff x="0" y="0"/>
          <a:chExt cx="0" cy="0"/>
        </a:xfrm>
      </p:grpSpPr>
      <p:sp>
        <p:nvSpPr>
          <p:cNvPr id="870" name="Google Shape;870;p96"/>
          <p:cNvSpPr/>
          <p:nvPr>
            <p:ph idx="2" type="pic"/>
          </p:nvPr>
        </p:nvSpPr>
        <p:spPr>
          <a:xfrm>
            <a:off x="1676255" y="1665017"/>
            <a:ext cx="1463100" cy="1463100"/>
          </a:xfrm>
          <a:prstGeom prst="ellipse">
            <a:avLst/>
          </a:prstGeom>
          <a:noFill/>
          <a:ln>
            <a:noFill/>
          </a:ln>
        </p:spPr>
      </p:sp>
      <p:sp>
        <p:nvSpPr>
          <p:cNvPr id="871" name="Google Shape;871;p96"/>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872" name="Google Shape;872;p96"/>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73" name="Google Shape;873;p96"/>
          <p:cNvSpPr/>
          <p:nvPr>
            <p:ph idx="4" type="pic"/>
          </p:nvPr>
        </p:nvSpPr>
        <p:spPr>
          <a:xfrm>
            <a:off x="5056062" y="1665017"/>
            <a:ext cx="1463100" cy="1463100"/>
          </a:xfrm>
          <a:prstGeom prst="ellipse">
            <a:avLst/>
          </a:prstGeom>
          <a:noFill/>
          <a:ln>
            <a:noFill/>
          </a:ln>
        </p:spPr>
      </p:sp>
      <p:sp>
        <p:nvSpPr>
          <p:cNvPr id="874" name="Google Shape;874;p96"/>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875" name="Google Shape;875;p96"/>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76" name="Google Shape;876;p96"/>
          <p:cNvSpPr/>
          <p:nvPr>
            <p:ph idx="7" type="pic"/>
          </p:nvPr>
        </p:nvSpPr>
        <p:spPr>
          <a:xfrm>
            <a:off x="8435870" y="1665017"/>
            <a:ext cx="1463100" cy="1463100"/>
          </a:xfrm>
          <a:prstGeom prst="ellipse">
            <a:avLst/>
          </a:prstGeom>
          <a:noFill/>
          <a:ln>
            <a:noFill/>
          </a:ln>
        </p:spPr>
      </p:sp>
      <p:sp>
        <p:nvSpPr>
          <p:cNvPr id="877" name="Google Shape;877;p96"/>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878" name="Google Shape;878;p96"/>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79" name="Google Shape;879;p96"/>
          <p:cNvSpPr/>
          <p:nvPr>
            <p:ph idx="13" type="pic"/>
          </p:nvPr>
        </p:nvSpPr>
        <p:spPr>
          <a:xfrm>
            <a:off x="1676255" y="4072552"/>
            <a:ext cx="1463100" cy="1463100"/>
          </a:xfrm>
          <a:prstGeom prst="ellipse">
            <a:avLst/>
          </a:prstGeom>
          <a:noFill/>
          <a:ln>
            <a:noFill/>
          </a:ln>
        </p:spPr>
      </p:sp>
      <p:sp>
        <p:nvSpPr>
          <p:cNvPr id="880" name="Google Shape;880;p96"/>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881" name="Google Shape;881;p96"/>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82" name="Google Shape;882;p96"/>
          <p:cNvSpPr/>
          <p:nvPr>
            <p:ph idx="16" type="pic"/>
          </p:nvPr>
        </p:nvSpPr>
        <p:spPr>
          <a:xfrm>
            <a:off x="5056062" y="4072552"/>
            <a:ext cx="1463100" cy="1463100"/>
          </a:xfrm>
          <a:prstGeom prst="ellipse">
            <a:avLst/>
          </a:prstGeom>
          <a:noFill/>
          <a:ln>
            <a:noFill/>
          </a:ln>
        </p:spPr>
      </p:sp>
      <p:sp>
        <p:nvSpPr>
          <p:cNvPr id="883" name="Google Shape;883;p96"/>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884" name="Google Shape;884;p96"/>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85" name="Google Shape;885;p96"/>
          <p:cNvSpPr/>
          <p:nvPr>
            <p:ph idx="19" type="pic"/>
          </p:nvPr>
        </p:nvSpPr>
        <p:spPr>
          <a:xfrm>
            <a:off x="8435870" y="4072552"/>
            <a:ext cx="1463100" cy="1463100"/>
          </a:xfrm>
          <a:prstGeom prst="ellipse">
            <a:avLst/>
          </a:prstGeom>
          <a:noFill/>
          <a:ln>
            <a:noFill/>
          </a:ln>
        </p:spPr>
      </p:sp>
      <p:sp>
        <p:nvSpPr>
          <p:cNvPr id="886" name="Google Shape;886;p96"/>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887" name="Google Shape;887;p96"/>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88" name="Google Shape;888;p9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889" name="Shape 889"/>
        <p:cNvGrpSpPr/>
        <p:nvPr/>
      </p:nvGrpSpPr>
      <p:grpSpPr>
        <a:xfrm>
          <a:off x="0" y="0"/>
          <a:ext cx="0" cy="0"/>
          <a:chOff x="0" y="0"/>
          <a:chExt cx="0" cy="0"/>
        </a:xfrm>
      </p:grpSpPr>
      <p:sp>
        <p:nvSpPr>
          <p:cNvPr id="890" name="Google Shape;890;p97"/>
          <p:cNvSpPr/>
          <p:nvPr>
            <p:ph idx="2" type="pic"/>
          </p:nvPr>
        </p:nvSpPr>
        <p:spPr>
          <a:xfrm>
            <a:off x="1676248" y="1893628"/>
            <a:ext cx="2055900" cy="2055900"/>
          </a:xfrm>
          <a:prstGeom prst="ellipse">
            <a:avLst/>
          </a:prstGeom>
          <a:noFill/>
          <a:ln>
            <a:noFill/>
          </a:ln>
        </p:spPr>
      </p:sp>
      <p:sp>
        <p:nvSpPr>
          <p:cNvPr id="891" name="Google Shape;891;p97"/>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892" name="Google Shape;892;p97"/>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93" name="Google Shape;893;p9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94" name="Google Shape;894;p97"/>
          <p:cNvSpPr/>
          <p:nvPr>
            <p:ph idx="4" type="pic"/>
          </p:nvPr>
        </p:nvSpPr>
        <p:spPr>
          <a:xfrm>
            <a:off x="5068048" y="1893628"/>
            <a:ext cx="2055900" cy="2055900"/>
          </a:xfrm>
          <a:prstGeom prst="ellipse">
            <a:avLst/>
          </a:prstGeom>
          <a:noFill/>
          <a:ln>
            <a:noFill/>
          </a:ln>
        </p:spPr>
      </p:sp>
      <p:sp>
        <p:nvSpPr>
          <p:cNvPr id="895" name="Google Shape;895;p97"/>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896" name="Google Shape;896;p97"/>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97" name="Google Shape;897;p97"/>
          <p:cNvSpPr/>
          <p:nvPr>
            <p:ph idx="7" type="pic"/>
          </p:nvPr>
        </p:nvSpPr>
        <p:spPr>
          <a:xfrm>
            <a:off x="8459848" y="1893628"/>
            <a:ext cx="2055900" cy="2055900"/>
          </a:xfrm>
          <a:prstGeom prst="ellipse">
            <a:avLst/>
          </a:prstGeom>
          <a:noFill/>
          <a:ln>
            <a:noFill/>
          </a:ln>
        </p:spPr>
      </p:sp>
      <p:sp>
        <p:nvSpPr>
          <p:cNvPr id="898" name="Google Shape;898;p97"/>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899" name="Google Shape;899;p97"/>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00" name="Shape 900"/>
        <p:cNvGrpSpPr/>
        <p:nvPr/>
      </p:nvGrpSpPr>
      <p:grpSpPr>
        <a:xfrm>
          <a:off x="0" y="0"/>
          <a:ext cx="0" cy="0"/>
          <a:chOff x="0" y="0"/>
          <a:chExt cx="0" cy="0"/>
        </a:xfrm>
      </p:grpSpPr>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901" name="Shape 901"/>
        <p:cNvGrpSpPr/>
        <p:nvPr/>
      </p:nvGrpSpPr>
      <p:grpSpPr>
        <a:xfrm>
          <a:off x="0" y="0"/>
          <a:ext cx="0" cy="0"/>
          <a:chOff x="0" y="0"/>
          <a:chExt cx="0" cy="0"/>
        </a:xfrm>
      </p:grpSpPr>
      <p:sp>
        <p:nvSpPr>
          <p:cNvPr id="902" name="Google Shape;902;p99"/>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03" name="Google Shape;903;p99"/>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04" name="Google Shape;904;p9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05" name="Google Shape;905;p99"/>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06" name="Google Shape;906;p99"/>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07" name="Google Shape;907;p99"/>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908" name="Shape 908"/>
        <p:cNvGrpSpPr/>
        <p:nvPr/>
      </p:nvGrpSpPr>
      <p:grpSpPr>
        <a:xfrm>
          <a:off x="0" y="0"/>
          <a:ext cx="0" cy="0"/>
          <a:chOff x="0" y="0"/>
          <a:chExt cx="0" cy="0"/>
        </a:xfrm>
      </p:grpSpPr>
      <p:cxnSp>
        <p:nvCxnSpPr>
          <p:cNvPr id="909" name="Google Shape;909;p100"/>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910" name="Google Shape;910;p10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11" name="Google Shape;911;p10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12" name="Google Shape;912;p100"/>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13" name="Google Shape;913;p100"/>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914" name="Shape 914"/>
        <p:cNvGrpSpPr/>
        <p:nvPr/>
      </p:nvGrpSpPr>
      <p:grpSpPr>
        <a:xfrm>
          <a:off x="0" y="0"/>
          <a:ext cx="0" cy="0"/>
          <a:chOff x="0" y="0"/>
          <a:chExt cx="0" cy="0"/>
        </a:xfrm>
      </p:grpSpPr>
      <p:cxnSp>
        <p:nvCxnSpPr>
          <p:cNvPr id="915" name="Google Shape;915;p101"/>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916" name="Google Shape;916;p101"/>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917" name="Google Shape;917;p101"/>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918" name="Google Shape;918;p101"/>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919" name="Google Shape;919;p101"/>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920" name="Google Shape;920;p10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21" name="Google Shape;921;p101"/>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22" name="Google Shape;922;p101"/>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23" name="Google Shape;923;p101"/>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24" name="Google Shape;924;p101"/>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925" name="Shape 925"/>
        <p:cNvGrpSpPr/>
        <p:nvPr/>
      </p:nvGrpSpPr>
      <p:grpSpPr>
        <a:xfrm>
          <a:off x="0" y="0"/>
          <a:ext cx="0" cy="0"/>
          <a:chOff x="0" y="0"/>
          <a:chExt cx="0" cy="0"/>
        </a:xfrm>
      </p:grpSpPr>
      <p:sp>
        <p:nvSpPr>
          <p:cNvPr id="926" name="Google Shape;926;p102"/>
          <p:cNvSpPr/>
          <p:nvPr>
            <p:ph idx="2" type="pic"/>
          </p:nvPr>
        </p:nvSpPr>
        <p:spPr>
          <a:xfrm>
            <a:off x="1823096" y="2574245"/>
            <a:ext cx="1005900" cy="1005900"/>
          </a:xfrm>
          <a:prstGeom prst="rect">
            <a:avLst/>
          </a:prstGeom>
          <a:noFill/>
          <a:ln>
            <a:noFill/>
          </a:ln>
        </p:spPr>
      </p:sp>
      <p:sp>
        <p:nvSpPr>
          <p:cNvPr id="927" name="Google Shape;927;p102"/>
          <p:cNvSpPr/>
          <p:nvPr>
            <p:ph idx="3" type="pic"/>
          </p:nvPr>
        </p:nvSpPr>
        <p:spPr>
          <a:xfrm>
            <a:off x="5593080" y="2574245"/>
            <a:ext cx="1005900" cy="1005900"/>
          </a:xfrm>
          <a:prstGeom prst="rect">
            <a:avLst/>
          </a:prstGeom>
          <a:noFill/>
          <a:ln>
            <a:noFill/>
          </a:ln>
        </p:spPr>
      </p:sp>
      <p:sp>
        <p:nvSpPr>
          <p:cNvPr id="928" name="Google Shape;928;p102"/>
          <p:cNvSpPr/>
          <p:nvPr>
            <p:ph idx="4" type="pic"/>
          </p:nvPr>
        </p:nvSpPr>
        <p:spPr>
          <a:xfrm>
            <a:off x="9222271" y="2574245"/>
            <a:ext cx="1005900" cy="1005900"/>
          </a:xfrm>
          <a:prstGeom prst="rect">
            <a:avLst/>
          </a:prstGeom>
          <a:noFill/>
          <a:ln>
            <a:noFill/>
          </a:ln>
        </p:spPr>
      </p:sp>
      <p:cxnSp>
        <p:nvCxnSpPr>
          <p:cNvPr id="929" name="Google Shape;929;p102"/>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930" name="Google Shape;930;p102"/>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931" name="Google Shape;931;p102"/>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32" name="Google Shape;932;p102"/>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33" name="Google Shape;933;p102"/>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34" name="Google Shape;934;p102"/>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35" name="Google Shape;935;p102"/>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36" name="Google Shape;936;p102"/>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37" name="Google Shape;937;p10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38" name="Google Shape;938;p102"/>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8.xml"/><Relationship Id="rId20" Type="http://schemas.openxmlformats.org/officeDocument/2006/relationships/slideLayout" Target="../slideLayouts/slideLayout18.xml"/><Relationship Id="rId42" Type="http://schemas.openxmlformats.org/officeDocument/2006/relationships/theme" Target="../theme/theme3.xml"/><Relationship Id="rId41" Type="http://schemas.openxmlformats.org/officeDocument/2006/relationships/slideLayout" Target="../slideLayouts/slideLayout39.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4.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6" Type="http://schemas.openxmlformats.org/officeDocument/2006/relationships/slideLayout" Target="../slideLayouts/slideLayout24.xml"/><Relationship Id="rId25" Type="http://schemas.openxmlformats.org/officeDocument/2006/relationships/slideLayout" Target="../slideLayouts/slideLayout23.xml"/><Relationship Id="rId28" Type="http://schemas.openxmlformats.org/officeDocument/2006/relationships/slideLayout" Target="../slideLayouts/slideLayout26.xml"/><Relationship Id="rId27" Type="http://schemas.openxmlformats.org/officeDocument/2006/relationships/slideLayout" Target="../slideLayouts/slideLayout25.xml"/><Relationship Id="rId5" Type="http://schemas.openxmlformats.org/officeDocument/2006/relationships/slideLayout" Target="../slideLayouts/slideLayout3.xml"/><Relationship Id="rId6" Type="http://schemas.openxmlformats.org/officeDocument/2006/relationships/slideLayout" Target="../slideLayouts/slideLayout4.xml"/><Relationship Id="rId29" Type="http://schemas.openxmlformats.org/officeDocument/2006/relationships/slideLayout" Target="../slideLayouts/slideLayout27.xml"/><Relationship Id="rId7" Type="http://schemas.openxmlformats.org/officeDocument/2006/relationships/slideLayout" Target="../slideLayouts/slideLayout5.xml"/><Relationship Id="rId8" Type="http://schemas.openxmlformats.org/officeDocument/2006/relationships/slideLayout" Target="../slideLayouts/slideLayout6.xml"/><Relationship Id="rId31" Type="http://schemas.openxmlformats.org/officeDocument/2006/relationships/slideLayout" Target="../slideLayouts/slideLayout29.xml"/><Relationship Id="rId30" Type="http://schemas.openxmlformats.org/officeDocument/2006/relationships/slideLayout" Target="../slideLayouts/slideLayout28.xml"/><Relationship Id="rId11" Type="http://schemas.openxmlformats.org/officeDocument/2006/relationships/slideLayout" Target="../slideLayouts/slideLayout9.xml"/><Relationship Id="rId33" Type="http://schemas.openxmlformats.org/officeDocument/2006/relationships/slideLayout" Target="../slideLayouts/slideLayout31.xml"/><Relationship Id="rId10" Type="http://schemas.openxmlformats.org/officeDocument/2006/relationships/slideLayout" Target="../slideLayouts/slideLayout8.xml"/><Relationship Id="rId32" Type="http://schemas.openxmlformats.org/officeDocument/2006/relationships/slideLayout" Target="../slideLayouts/slideLayout30.xml"/><Relationship Id="rId13" Type="http://schemas.openxmlformats.org/officeDocument/2006/relationships/slideLayout" Target="../slideLayouts/slideLayout11.xml"/><Relationship Id="rId35" Type="http://schemas.openxmlformats.org/officeDocument/2006/relationships/slideLayout" Target="../slideLayouts/slideLayout33.xml"/><Relationship Id="rId12" Type="http://schemas.openxmlformats.org/officeDocument/2006/relationships/slideLayout" Target="../slideLayouts/slideLayout10.xml"/><Relationship Id="rId34" Type="http://schemas.openxmlformats.org/officeDocument/2006/relationships/slideLayout" Target="../slideLayouts/slideLayout32.xml"/><Relationship Id="rId15" Type="http://schemas.openxmlformats.org/officeDocument/2006/relationships/slideLayout" Target="../slideLayouts/slideLayout13.xml"/><Relationship Id="rId37" Type="http://schemas.openxmlformats.org/officeDocument/2006/relationships/slideLayout" Target="../slideLayouts/slideLayout35.xml"/><Relationship Id="rId14" Type="http://schemas.openxmlformats.org/officeDocument/2006/relationships/slideLayout" Target="../slideLayouts/slideLayout12.xml"/><Relationship Id="rId36" Type="http://schemas.openxmlformats.org/officeDocument/2006/relationships/slideLayout" Target="../slideLayouts/slideLayout34.xml"/><Relationship Id="rId17" Type="http://schemas.openxmlformats.org/officeDocument/2006/relationships/slideLayout" Target="../slideLayouts/slideLayout15.xml"/><Relationship Id="rId39" Type="http://schemas.openxmlformats.org/officeDocument/2006/relationships/slideLayout" Target="../slideLayouts/slideLayout37.xml"/><Relationship Id="rId16" Type="http://schemas.openxmlformats.org/officeDocument/2006/relationships/slideLayout" Target="../slideLayouts/slideLayout14.xml"/><Relationship Id="rId38" Type="http://schemas.openxmlformats.org/officeDocument/2006/relationships/slideLayout" Target="../slideLayouts/slideLayout36.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77.xml"/><Relationship Id="rId20" Type="http://schemas.openxmlformats.org/officeDocument/2006/relationships/slideLayout" Target="../slideLayouts/slideLayout57.xml"/><Relationship Id="rId41" Type="http://schemas.openxmlformats.org/officeDocument/2006/relationships/theme" Target="../theme/theme1.xml"/><Relationship Id="rId22" Type="http://schemas.openxmlformats.org/officeDocument/2006/relationships/slideLayout" Target="../slideLayouts/slideLayout59.xml"/><Relationship Id="rId21" Type="http://schemas.openxmlformats.org/officeDocument/2006/relationships/slideLayout" Target="../slideLayouts/slideLayout58.xml"/><Relationship Id="rId24" Type="http://schemas.openxmlformats.org/officeDocument/2006/relationships/slideLayout" Target="../slideLayouts/slideLayout61.xml"/><Relationship Id="rId23" Type="http://schemas.openxmlformats.org/officeDocument/2006/relationships/slideLayout" Target="../slideLayouts/slideLayout60.xml"/><Relationship Id="rId1" Type="http://schemas.openxmlformats.org/officeDocument/2006/relationships/image" Target="../media/image4.png"/><Relationship Id="rId2" Type="http://schemas.openxmlformats.org/officeDocument/2006/relationships/image" Target="../media/image2.png"/><Relationship Id="rId3" Type="http://schemas.openxmlformats.org/officeDocument/2006/relationships/slideLayout" Target="../slideLayouts/slideLayout40.xml"/><Relationship Id="rId4" Type="http://schemas.openxmlformats.org/officeDocument/2006/relationships/slideLayout" Target="../slideLayouts/slideLayout41.xml"/><Relationship Id="rId9" Type="http://schemas.openxmlformats.org/officeDocument/2006/relationships/slideLayout" Target="../slideLayouts/slideLayout46.xml"/><Relationship Id="rId26" Type="http://schemas.openxmlformats.org/officeDocument/2006/relationships/slideLayout" Target="../slideLayouts/slideLayout63.xml"/><Relationship Id="rId25" Type="http://schemas.openxmlformats.org/officeDocument/2006/relationships/slideLayout" Target="../slideLayouts/slideLayout62.xml"/><Relationship Id="rId28" Type="http://schemas.openxmlformats.org/officeDocument/2006/relationships/slideLayout" Target="../slideLayouts/slideLayout65.xml"/><Relationship Id="rId27" Type="http://schemas.openxmlformats.org/officeDocument/2006/relationships/slideLayout" Target="../slideLayouts/slideLayout64.xml"/><Relationship Id="rId5" Type="http://schemas.openxmlformats.org/officeDocument/2006/relationships/slideLayout" Target="../slideLayouts/slideLayout42.xml"/><Relationship Id="rId6" Type="http://schemas.openxmlformats.org/officeDocument/2006/relationships/slideLayout" Target="../slideLayouts/slideLayout43.xml"/><Relationship Id="rId29" Type="http://schemas.openxmlformats.org/officeDocument/2006/relationships/slideLayout" Target="../slideLayouts/slideLayout66.xml"/><Relationship Id="rId7" Type="http://schemas.openxmlformats.org/officeDocument/2006/relationships/slideLayout" Target="../slideLayouts/slideLayout44.xml"/><Relationship Id="rId8" Type="http://schemas.openxmlformats.org/officeDocument/2006/relationships/slideLayout" Target="../slideLayouts/slideLayout45.xml"/><Relationship Id="rId31" Type="http://schemas.openxmlformats.org/officeDocument/2006/relationships/slideLayout" Target="../slideLayouts/slideLayout68.xml"/><Relationship Id="rId30" Type="http://schemas.openxmlformats.org/officeDocument/2006/relationships/slideLayout" Target="../slideLayouts/slideLayout67.xml"/><Relationship Id="rId11" Type="http://schemas.openxmlformats.org/officeDocument/2006/relationships/slideLayout" Target="../slideLayouts/slideLayout48.xml"/><Relationship Id="rId33" Type="http://schemas.openxmlformats.org/officeDocument/2006/relationships/slideLayout" Target="../slideLayouts/slideLayout70.xml"/><Relationship Id="rId10" Type="http://schemas.openxmlformats.org/officeDocument/2006/relationships/slideLayout" Target="../slideLayouts/slideLayout47.xml"/><Relationship Id="rId32" Type="http://schemas.openxmlformats.org/officeDocument/2006/relationships/slideLayout" Target="../slideLayouts/slideLayout69.xml"/><Relationship Id="rId13" Type="http://schemas.openxmlformats.org/officeDocument/2006/relationships/slideLayout" Target="../slideLayouts/slideLayout50.xml"/><Relationship Id="rId35" Type="http://schemas.openxmlformats.org/officeDocument/2006/relationships/slideLayout" Target="../slideLayouts/slideLayout72.xml"/><Relationship Id="rId12" Type="http://schemas.openxmlformats.org/officeDocument/2006/relationships/slideLayout" Target="../slideLayouts/slideLayout49.xml"/><Relationship Id="rId34" Type="http://schemas.openxmlformats.org/officeDocument/2006/relationships/slideLayout" Target="../slideLayouts/slideLayout71.xml"/><Relationship Id="rId15" Type="http://schemas.openxmlformats.org/officeDocument/2006/relationships/slideLayout" Target="../slideLayouts/slideLayout52.xml"/><Relationship Id="rId37" Type="http://schemas.openxmlformats.org/officeDocument/2006/relationships/slideLayout" Target="../slideLayouts/slideLayout74.xml"/><Relationship Id="rId14" Type="http://schemas.openxmlformats.org/officeDocument/2006/relationships/slideLayout" Target="../slideLayouts/slideLayout51.xml"/><Relationship Id="rId36" Type="http://schemas.openxmlformats.org/officeDocument/2006/relationships/slideLayout" Target="../slideLayouts/slideLayout73.xml"/><Relationship Id="rId17" Type="http://schemas.openxmlformats.org/officeDocument/2006/relationships/slideLayout" Target="../slideLayouts/slideLayout54.xml"/><Relationship Id="rId39" Type="http://schemas.openxmlformats.org/officeDocument/2006/relationships/slideLayout" Target="../slideLayouts/slideLayout76.xml"/><Relationship Id="rId16" Type="http://schemas.openxmlformats.org/officeDocument/2006/relationships/slideLayout" Target="../slideLayouts/slideLayout53.xml"/><Relationship Id="rId38" Type="http://schemas.openxmlformats.org/officeDocument/2006/relationships/slideLayout" Target="../slideLayouts/slideLayout75.xml"/><Relationship Id="rId19" Type="http://schemas.openxmlformats.org/officeDocument/2006/relationships/slideLayout" Target="../slideLayouts/slideLayout56.xml"/><Relationship Id="rId18" Type="http://schemas.openxmlformats.org/officeDocument/2006/relationships/slideLayout" Target="../slideLayouts/slideLayout55.xml"/></Relationships>
</file>

<file path=ppt/slideMasters/_rels/slideMaster3.xml.rels><?xml version="1.0" encoding="UTF-8" standalone="yes"?><Relationships xmlns="http://schemas.openxmlformats.org/package/2006/relationships"><Relationship Id="rId40" Type="http://schemas.openxmlformats.org/officeDocument/2006/relationships/slideLayout" Target="../slideLayouts/slideLayout115.xml"/><Relationship Id="rId20" Type="http://schemas.openxmlformats.org/officeDocument/2006/relationships/slideLayout" Target="../slideLayouts/slideLayout95.xml"/><Relationship Id="rId42" Type="http://schemas.openxmlformats.org/officeDocument/2006/relationships/theme" Target="../theme/theme2.xml"/><Relationship Id="rId41" Type="http://schemas.openxmlformats.org/officeDocument/2006/relationships/slideLayout" Target="../slideLayouts/slideLayout116.xml"/><Relationship Id="rId22" Type="http://schemas.openxmlformats.org/officeDocument/2006/relationships/slideLayout" Target="../slideLayouts/slideLayout97.xml"/><Relationship Id="rId21" Type="http://schemas.openxmlformats.org/officeDocument/2006/relationships/slideLayout" Target="../slideLayouts/slideLayout96.xml"/><Relationship Id="rId24" Type="http://schemas.openxmlformats.org/officeDocument/2006/relationships/slideLayout" Target="../slideLayouts/slideLayout99.xml"/><Relationship Id="rId23" Type="http://schemas.openxmlformats.org/officeDocument/2006/relationships/slideLayout" Target="../slideLayouts/slideLayout98.xml"/><Relationship Id="rId1" Type="http://schemas.openxmlformats.org/officeDocument/2006/relationships/image" Target="../media/image4.png"/><Relationship Id="rId2" Type="http://schemas.openxmlformats.org/officeDocument/2006/relationships/image" Target="../media/image2.png"/><Relationship Id="rId3" Type="http://schemas.openxmlformats.org/officeDocument/2006/relationships/slideLayout" Target="../slideLayouts/slideLayout78.xml"/><Relationship Id="rId4" Type="http://schemas.openxmlformats.org/officeDocument/2006/relationships/slideLayout" Target="../slideLayouts/slideLayout79.xml"/><Relationship Id="rId9" Type="http://schemas.openxmlformats.org/officeDocument/2006/relationships/slideLayout" Target="../slideLayouts/slideLayout84.xml"/><Relationship Id="rId26" Type="http://schemas.openxmlformats.org/officeDocument/2006/relationships/slideLayout" Target="../slideLayouts/slideLayout101.xml"/><Relationship Id="rId25" Type="http://schemas.openxmlformats.org/officeDocument/2006/relationships/slideLayout" Target="../slideLayouts/slideLayout100.xml"/><Relationship Id="rId28" Type="http://schemas.openxmlformats.org/officeDocument/2006/relationships/slideLayout" Target="../slideLayouts/slideLayout103.xml"/><Relationship Id="rId27" Type="http://schemas.openxmlformats.org/officeDocument/2006/relationships/slideLayout" Target="../slideLayouts/slideLayout102.xml"/><Relationship Id="rId5" Type="http://schemas.openxmlformats.org/officeDocument/2006/relationships/slideLayout" Target="../slideLayouts/slideLayout80.xml"/><Relationship Id="rId6" Type="http://schemas.openxmlformats.org/officeDocument/2006/relationships/slideLayout" Target="../slideLayouts/slideLayout81.xml"/><Relationship Id="rId29" Type="http://schemas.openxmlformats.org/officeDocument/2006/relationships/slideLayout" Target="../slideLayouts/slideLayout104.xml"/><Relationship Id="rId7" Type="http://schemas.openxmlformats.org/officeDocument/2006/relationships/slideLayout" Target="../slideLayouts/slideLayout82.xml"/><Relationship Id="rId8" Type="http://schemas.openxmlformats.org/officeDocument/2006/relationships/slideLayout" Target="../slideLayouts/slideLayout83.xml"/><Relationship Id="rId31" Type="http://schemas.openxmlformats.org/officeDocument/2006/relationships/slideLayout" Target="../slideLayouts/slideLayout106.xml"/><Relationship Id="rId30" Type="http://schemas.openxmlformats.org/officeDocument/2006/relationships/slideLayout" Target="../slideLayouts/slideLayout105.xml"/><Relationship Id="rId11" Type="http://schemas.openxmlformats.org/officeDocument/2006/relationships/slideLayout" Target="../slideLayouts/slideLayout86.xml"/><Relationship Id="rId33" Type="http://schemas.openxmlformats.org/officeDocument/2006/relationships/slideLayout" Target="../slideLayouts/slideLayout108.xml"/><Relationship Id="rId10" Type="http://schemas.openxmlformats.org/officeDocument/2006/relationships/slideLayout" Target="../slideLayouts/slideLayout85.xml"/><Relationship Id="rId32" Type="http://schemas.openxmlformats.org/officeDocument/2006/relationships/slideLayout" Target="../slideLayouts/slideLayout107.xml"/><Relationship Id="rId13" Type="http://schemas.openxmlformats.org/officeDocument/2006/relationships/slideLayout" Target="../slideLayouts/slideLayout88.xml"/><Relationship Id="rId35" Type="http://schemas.openxmlformats.org/officeDocument/2006/relationships/slideLayout" Target="../slideLayouts/slideLayout110.xml"/><Relationship Id="rId12" Type="http://schemas.openxmlformats.org/officeDocument/2006/relationships/slideLayout" Target="../slideLayouts/slideLayout87.xml"/><Relationship Id="rId34" Type="http://schemas.openxmlformats.org/officeDocument/2006/relationships/slideLayout" Target="../slideLayouts/slideLayout109.xml"/><Relationship Id="rId15" Type="http://schemas.openxmlformats.org/officeDocument/2006/relationships/slideLayout" Target="../slideLayouts/slideLayout90.xml"/><Relationship Id="rId37" Type="http://schemas.openxmlformats.org/officeDocument/2006/relationships/slideLayout" Target="../slideLayouts/slideLayout112.xml"/><Relationship Id="rId14" Type="http://schemas.openxmlformats.org/officeDocument/2006/relationships/slideLayout" Target="../slideLayouts/slideLayout89.xml"/><Relationship Id="rId36" Type="http://schemas.openxmlformats.org/officeDocument/2006/relationships/slideLayout" Target="../slideLayouts/slideLayout111.xml"/><Relationship Id="rId17" Type="http://schemas.openxmlformats.org/officeDocument/2006/relationships/slideLayout" Target="../slideLayouts/slideLayout92.xml"/><Relationship Id="rId39" Type="http://schemas.openxmlformats.org/officeDocument/2006/relationships/slideLayout" Target="../slideLayouts/slideLayout114.xml"/><Relationship Id="rId16" Type="http://schemas.openxmlformats.org/officeDocument/2006/relationships/slideLayout" Target="../slideLayouts/slideLayout91.xml"/><Relationship Id="rId38" Type="http://schemas.openxmlformats.org/officeDocument/2006/relationships/slideLayout" Target="../slideLayouts/slideLayout113.xml"/><Relationship Id="rId19" Type="http://schemas.openxmlformats.org/officeDocument/2006/relationships/slideLayout" Target="../slideLayouts/slideLayout94.xml"/><Relationship Id="rId18"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9" name="Shape 9"/>
        <p:cNvGrpSpPr/>
        <p:nvPr/>
      </p:nvGrpSpPr>
      <p:grpSpPr>
        <a:xfrm>
          <a:off x="0" y="0"/>
          <a:ext cx="0" cy="0"/>
          <a:chOff x="0" y="0"/>
          <a:chExt cx="0" cy="0"/>
        </a:xfrm>
      </p:grpSpPr>
      <p:sp>
        <p:nvSpPr>
          <p:cNvPr id="10" name="Google Shape;10;p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11" name="Google Shape;11;p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12" name="Google Shape;12;p1"/>
          <p:cNvPicPr preferRelativeResize="0"/>
          <p:nvPr/>
        </p:nvPicPr>
        <p:blipFill rotWithShape="1">
          <a:blip r:embed="rId2">
            <a:alphaModFix amt="60000"/>
          </a:blip>
          <a:srcRect b="0" l="0" r="0" t="0"/>
          <a:stretch/>
        </p:blipFill>
        <p:spPr>
          <a:xfrm>
            <a:off x="8623469" y="152400"/>
            <a:ext cx="3469251" cy="6355351"/>
          </a:xfrm>
          <a:prstGeom prst="rect">
            <a:avLst/>
          </a:prstGeom>
          <a:noFill/>
          <a:ln>
            <a:noFill/>
          </a:ln>
        </p:spPr>
      </p:pic>
      <p:sp>
        <p:nvSpPr>
          <p:cNvPr id="13" name="Google Shape;13;p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0" r:id="rId25"/>
    <p:sldLayoutId id="2147483671" r:id="rId26"/>
    <p:sldLayoutId id="2147483672" r:id="rId27"/>
    <p:sldLayoutId id="2147483673" r:id="rId28"/>
    <p:sldLayoutId id="2147483674" r:id="rId29"/>
    <p:sldLayoutId id="2147483675" r:id="rId30"/>
    <p:sldLayoutId id="2147483676" r:id="rId31"/>
    <p:sldLayoutId id="2147483677" r:id="rId32"/>
    <p:sldLayoutId id="2147483678" r:id="rId33"/>
    <p:sldLayoutId id="2147483679" r:id="rId34"/>
    <p:sldLayoutId id="2147483680" r:id="rId35"/>
    <p:sldLayoutId id="2147483681" r:id="rId36"/>
    <p:sldLayoutId id="2147483682" r:id="rId37"/>
    <p:sldLayoutId id="2147483683" r:id="rId38"/>
    <p:sldLayoutId id="2147483684" r:id="rId39"/>
    <p:sldLayoutId id="2147483685" r:id="rId40"/>
    <p:sldLayoutId id="2147483686"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88" name="Shape 388"/>
        <p:cNvGrpSpPr/>
        <p:nvPr/>
      </p:nvGrpSpPr>
      <p:grpSpPr>
        <a:xfrm>
          <a:off x="0" y="0"/>
          <a:ext cx="0" cy="0"/>
          <a:chOff x="0" y="0"/>
          <a:chExt cx="0" cy="0"/>
        </a:xfrm>
      </p:grpSpPr>
      <p:sp>
        <p:nvSpPr>
          <p:cNvPr id="389" name="Google Shape;389;p4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390" name="Google Shape;390;p4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391" name="Google Shape;391;p41"/>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392" name="Google Shape;392;p4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 id="2147483719" r:id="rId35"/>
    <p:sldLayoutId id="2147483720" r:id="rId36"/>
    <p:sldLayoutId id="2147483721" r:id="rId37"/>
    <p:sldLayoutId id="2147483722" r:id="rId38"/>
    <p:sldLayoutId id="2147483723" r:id="rId39"/>
    <p:sldLayoutId id="2147483724" r:id="rId4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755" name="Shape 755"/>
        <p:cNvGrpSpPr/>
        <p:nvPr/>
      </p:nvGrpSpPr>
      <p:grpSpPr>
        <a:xfrm>
          <a:off x="0" y="0"/>
          <a:ext cx="0" cy="0"/>
          <a:chOff x="0" y="0"/>
          <a:chExt cx="0" cy="0"/>
        </a:xfrm>
      </p:grpSpPr>
      <p:sp>
        <p:nvSpPr>
          <p:cNvPr id="756" name="Google Shape;756;p80"/>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757" name="Google Shape;757;p80"/>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758" name="Google Shape;758;p80"/>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759" name="Google Shape;759;p80"/>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 id="2147483746" r:id="rId24"/>
    <p:sldLayoutId id="2147483747" r:id="rId25"/>
    <p:sldLayoutId id="2147483748" r:id="rId26"/>
    <p:sldLayoutId id="2147483749" r:id="rId27"/>
    <p:sldLayoutId id="2147483750" r:id="rId28"/>
    <p:sldLayoutId id="2147483751" r:id="rId29"/>
    <p:sldLayoutId id="2147483752" r:id="rId30"/>
    <p:sldLayoutId id="2147483753" r:id="rId31"/>
    <p:sldLayoutId id="2147483754" r:id="rId32"/>
    <p:sldLayoutId id="2147483755" r:id="rId33"/>
    <p:sldLayoutId id="2147483756" r:id="rId34"/>
    <p:sldLayoutId id="2147483757" r:id="rId35"/>
    <p:sldLayoutId id="2147483758" r:id="rId36"/>
    <p:sldLayoutId id="2147483759" r:id="rId37"/>
    <p:sldLayoutId id="2147483760" r:id="rId38"/>
    <p:sldLayoutId id="2147483761" r:id="rId39"/>
    <p:sldLayoutId id="2147483762" r:id="rId40"/>
    <p:sldLayoutId id="2147483763"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1.xml"/><Relationship Id="rId3" Type="http://schemas.openxmlformats.org/officeDocument/2006/relationships/image" Target="../media/image21.png"/><Relationship Id="rId4" Type="http://schemas.openxmlformats.org/officeDocument/2006/relationships/image" Target="../media/image4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s://healthhub.crestnerhealth.com/wellness/healthy-living/relaxation-methods-really-work" TargetMode="External"/><Relationship Id="rId4" Type="http://schemas.openxmlformats.org/officeDocument/2006/relationships/hyperlink" Target="https://healthhub.crestnerhealth.com/mental-health/management/finding-support-emotional-issues" TargetMode="External"/><Relationship Id="rId5"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hyperlink" Target="https://healthhub.crestnerhealth.com/mental-health/treatment/power-meditation" TargetMode="External"/><Relationship Id="rId4" Type="http://schemas.openxmlformats.org/officeDocument/2006/relationships/hyperlink" Target="https://healthhub.crestnerhealth.com/mental-health/types/understanding-your-response-stress" TargetMode="External"/><Relationship Id="rId5" Type="http://schemas.openxmlformats.org/officeDocument/2006/relationships/hyperlink" Target="https://healthhub.crestnerhealth.com/hospice-care/related-conditions/caregivers-need-care-themselves" TargetMode="External"/><Relationship Id="rId6" Type="http://schemas.openxmlformats.org/officeDocument/2006/relationships/hyperlink" Target="https://healthhub.crestnerhealth.com/mental-health/treatment/knowing-when-seek-treatment-mental-health-disorders" TargetMode="External"/><Relationship Id="rId7" Type="http://schemas.openxmlformats.org/officeDocument/2006/relationships/hyperlink" Target="https://healthhub.crestnerhealth.com/mental-health/treatment/knowing-when-seek-treatment-mental-health-disorders?language_content_entity=es" TargetMode="External"/><Relationship Id="rId8"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2.xml"/><Relationship Id="rId3" Type="http://schemas.openxmlformats.org/officeDocument/2006/relationships/image" Target="../media/image49.jpg"/><Relationship Id="rId4" Type="http://schemas.openxmlformats.org/officeDocument/2006/relationships/hyperlink" Target="https://krameshelp.webmdignite.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3.xml"/><Relationship Id="rId3" Type="http://schemas.openxmlformats.org/officeDocument/2006/relationships/image" Target="../media/image4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4.xml"/><Relationship Id="rId3" Type="http://schemas.openxmlformats.org/officeDocument/2006/relationships/image" Target="../media/image5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5.xml"/><Relationship Id="rId3" Type="http://schemas.openxmlformats.org/officeDocument/2006/relationships/image" Target="../media/image51.jpg"/><Relationship Id="rId4" Type="http://schemas.openxmlformats.org/officeDocument/2006/relationships/hyperlink" Target="https://healthhub.crestnerhealth.com/mental-health/symptoms/depression-risk-assessment" TargetMode="External"/><Relationship Id="rId5" Type="http://schemas.openxmlformats.org/officeDocument/2006/relationships/hyperlink" Target="https://healthhub.crestnerhealth.com/mental-health/types/late-life-depression-quiz" TargetMode="External"/><Relationship Id="rId6" Type="http://schemas.openxmlformats.org/officeDocument/2006/relationships/hyperlink" Target="https://healthhub.crestnerhealth.com/mental-health/diagnosis/what-do-you-know-about-stres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16.xml"/><Relationship Id="rId3" Type="http://schemas.openxmlformats.org/officeDocument/2006/relationships/image" Target="../media/image3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7.xml"/><Relationship Id="rId3" Type="http://schemas.openxmlformats.org/officeDocument/2006/relationships/image" Target="../media/image48.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hyperlink" Target="https://healthhub.crestnerhealth.com/mental-health/symptoms/depression-risk-assessment" TargetMode="External"/><Relationship Id="rId4" Type="http://schemas.openxmlformats.org/officeDocument/2006/relationships/hyperlink" Target="https://healthhub.crestnerhealth.com/wellness/healthy-living/know-signs-depression-and-anxiety" TargetMode="External"/><Relationship Id="rId5" Type="http://schemas.openxmlformats.org/officeDocument/2006/relationships/hyperlink" Target="https://healthhub.crestnerhealth.com/wellness/healthy-living/whats-postpartum-depression" TargetMode="External"/><Relationship Id="rId6" Type="http://schemas.openxmlformats.org/officeDocument/2006/relationships/hyperlink" Target="https://healthhub.crestnerhealth.com/mental-health/treatment/power-meditation" TargetMode="External"/><Relationship Id="rId7" Type="http://schemas.openxmlformats.org/officeDocument/2006/relationships/hyperlink" Target="https://healthhub.crestnerhealth.com/wellness/healthy-living/why-you-should-try-yoga" TargetMode="External"/><Relationship Id="rId8" Type="http://schemas.openxmlformats.org/officeDocument/2006/relationships/hyperlink" Target="https://healthhub.crestnerhealth.com/wellness/healthy-living/how-get-good-nights-sleep"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hyperlink" Target="https://healthhub.crestnerhealth.com/heart-health/definition/understanding-high-blood-pressure" TargetMode="External"/><Relationship Id="rId4" Type="http://schemas.openxmlformats.org/officeDocument/2006/relationships/hyperlink" Target="https://healthhub.crestnerhealth.com/heart-health/definition/understanding-high-blood-pressure?language_content_entity=es" TargetMode="External"/><Relationship Id="rId9" Type="http://schemas.openxmlformats.org/officeDocument/2006/relationships/hyperlink" Target="https://healthhub.crestnerhealth.com/wellness/healthy-living/physical-power-social-support" TargetMode="External"/><Relationship Id="rId5" Type="http://schemas.openxmlformats.org/officeDocument/2006/relationships/hyperlink" Target="https://healthhub.crestnerhealth.com/brain-health/types/tension-headache" TargetMode="External"/><Relationship Id="rId6" Type="http://schemas.openxmlformats.org/officeDocument/2006/relationships/hyperlink" Target="https://healthhub.crestnerhealth.com/brain-health/types/tension-headache?language_content_entity=es" TargetMode="External"/><Relationship Id="rId7" Type="http://schemas.openxmlformats.org/officeDocument/2006/relationships/hyperlink" Target="https://healthhub.crestnerhealth.com/heart-health/prevention/stress-can-increase-your-risk-heart-disease" TargetMode="External"/><Relationship Id="rId8" Type="http://schemas.openxmlformats.org/officeDocument/2006/relationships/hyperlink" Target="https://healthhub.crestnerhealth.com/wellness/healthy-living/managing-work-related-stress" TargetMode="External"/><Relationship Id="rId10" Type="http://schemas.openxmlformats.org/officeDocument/2006/relationships/hyperlink" Target="https://healthhub.crestnerhealth.com/wellness/healthy-living/relaxation-methods-really-wor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 Id="rId3" Type="http://schemas.openxmlformats.org/officeDocument/2006/relationships/image" Target="../media/image4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hyperlink" Target="https://healthhub.crestnerhealth.com/wellness/healthy-living/helping-teens-embrace-self-care" TargetMode="External"/><Relationship Id="rId4" Type="http://schemas.openxmlformats.org/officeDocument/2006/relationships/hyperlink" Target="https://healthhub.crestnerhealth.com/mental-health/types/major-depression-teens" TargetMode="External"/><Relationship Id="rId9" Type="http://schemas.openxmlformats.org/officeDocument/2006/relationships/hyperlink" Target="https://healthhub.crestnerhealth.com/mental-health/management/getting-most-online-mental-health-support-group" TargetMode="External"/><Relationship Id="rId5" Type="http://schemas.openxmlformats.org/officeDocument/2006/relationships/hyperlink" Target="https://healthhub.crestnerhealth.com/wellness/healthy-living/many-teens-still-dealing-depression-brought-pandemic" TargetMode="External"/><Relationship Id="rId6" Type="http://schemas.openxmlformats.org/officeDocument/2006/relationships/hyperlink" Target="https://healthhub.crestnerhealth.com/wellness/healthy-living/breaking-link-between-chronic-illness-and-depression" TargetMode="External"/><Relationship Id="rId7" Type="http://schemas.openxmlformats.org/officeDocument/2006/relationships/hyperlink" Target="https://healthhub.crestnerhealth.com/mental-health/related-conditions/depression-not-normal-part-aging" TargetMode="External"/><Relationship Id="rId8" Type="http://schemas.openxmlformats.org/officeDocument/2006/relationships/hyperlink" Target="https://healthhub.crestnerhealth.com/wellness/healthy-living/physical-power-social-support" TargetMode="External"/><Relationship Id="rId10" Type="http://schemas.openxmlformats.org/officeDocument/2006/relationships/hyperlink" Target="https://healthhub.crestnerhealth.com/mental-health/management/mental-health-finding-help-you-need"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 Id="rId3" Type="http://schemas.openxmlformats.org/officeDocument/2006/relationships/hyperlink" Target="https://healthhub.crestnerhealth.com/brain-health/types/insomnia" TargetMode="External"/><Relationship Id="rId4" Type="http://schemas.openxmlformats.org/officeDocument/2006/relationships/hyperlink" Target="https://healthhub.crestnerhealth.com/mental-health/management/relaxation-oceans" TargetMode="External"/><Relationship Id="rId5" Type="http://schemas.openxmlformats.org/officeDocument/2006/relationships/hyperlink" Target="https://healthhub.crestnerhealth.com/wellness/healthy-living/streams" TargetMode="External"/><Relationship Id="rId6" Type="http://schemas.openxmlformats.org/officeDocument/2006/relationships/hyperlink" Target="https://healthhub.crestnerhealth.com/wellness/healthy-living/waterfall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25.png"/><Relationship Id="rId8"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 Id="rId3" Type="http://schemas.openxmlformats.org/officeDocument/2006/relationships/image" Target="../media/image29.png"/><Relationship Id="rId4" Type="http://schemas.openxmlformats.org/officeDocument/2006/relationships/image" Target="../media/image31.png"/><Relationship Id="rId5" Type="http://schemas.openxmlformats.org/officeDocument/2006/relationships/image" Target="../media/image3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9" Type="http://schemas.openxmlformats.org/officeDocument/2006/relationships/image" Target="../media/image41.png"/><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hyperlink" Target="https://krameshelp.webmdignite.com/" TargetMode="External"/><Relationship Id="rId8" Type="http://schemas.openxmlformats.org/officeDocument/2006/relationships/image" Target="../media/image2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5.xml"/><Relationship Id="rId3" Type="http://schemas.openxmlformats.org/officeDocument/2006/relationships/image" Target="../media/image46.jpg"/><Relationship Id="rId4" Type="http://schemas.openxmlformats.org/officeDocument/2006/relationships/hyperlink" Target="https://krameshelp.webmdignite.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hyperlink" Target="https://healthhub.crestnerhealth.com/mental-health/types/generalized-anxiety-disorder-gad" TargetMode="External"/><Relationship Id="rId4" Type="http://schemas.openxmlformats.org/officeDocument/2006/relationships/hyperlink" Target="https://healthhub.crestnerhealth.com/mental-health/types/generalized-anxiety-disorder-gad?language_content_entity=es" TargetMode="External"/><Relationship Id="rId5" Type="http://schemas.openxmlformats.org/officeDocument/2006/relationships/hyperlink" Target="https://healthhub.crestnerhealth.com/mental-health/management/mental-health-finding-help-you-need" TargetMode="External"/><Relationship Id="rId6" Type="http://schemas.openxmlformats.org/officeDocument/2006/relationships/image" Target="../media/image28.png"/><Relationship Id="rId7" Type="http://schemas.openxmlformats.org/officeDocument/2006/relationships/image" Target="../media/image40.jpg"/><Relationship Id="rId8" Type="http://schemas.openxmlformats.org/officeDocument/2006/relationships/image" Target="../media/image3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hyperlink" Target="https://healthhub.crestnerhealth.com/mental-health/management/getting-most-online-mental-health-support-group" TargetMode="External"/><Relationship Id="rId4" Type="http://schemas.openxmlformats.org/officeDocument/2006/relationships/hyperlink" Target="https://healthhub.crestnerhealth.com/mental-health/management/where-turn-mental-health" TargetMode="External"/><Relationship Id="rId5" Type="http://schemas.openxmlformats.org/officeDocument/2006/relationships/image" Target="../media/image25.png"/><Relationship Id="rId6" Type="http://schemas.openxmlformats.org/officeDocument/2006/relationships/image" Target="../media/image37.jpg"/><Relationship Id="rId7" Type="http://schemas.openxmlformats.org/officeDocument/2006/relationships/image" Target="../media/image4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25.png"/><Relationship Id="rId4" Type="http://schemas.openxmlformats.org/officeDocument/2006/relationships/hyperlink" Target="https://healthhub.crestnerhealth.com/wellness/healthy-living/how-get-good-nights-sleep" TargetMode="External"/><Relationship Id="rId9" Type="http://schemas.openxmlformats.org/officeDocument/2006/relationships/image" Target="../media/image35.jpg"/><Relationship Id="rId5" Type="http://schemas.openxmlformats.org/officeDocument/2006/relationships/hyperlink" Target="https://healthhub.crestnerhealth.com/wellness/healthy-living/boosting-your-mental-health" TargetMode="External"/><Relationship Id="rId6" Type="http://schemas.openxmlformats.org/officeDocument/2006/relationships/hyperlink" Target="https://healthhub.crestnerhealth.com/mental-health/types/understanding-your-response-stress" TargetMode="External"/><Relationship Id="rId7" Type="http://schemas.openxmlformats.org/officeDocument/2006/relationships/image" Target="../media/image33.jpg"/><Relationship Id="rId8" Type="http://schemas.openxmlformats.org/officeDocument/2006/relationships/image" Target="../media/image3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9.xml"/><Relationship Id="rId3" Type="http://schemas.openxmlformats.org/officeDocument/2006/relationships/image" Target="../media/image4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138" name="Shape 1138"/>
        <p:cNvGrpSpPr/>
        <p:nvPr/>
      </p:nvGrpSpPr>
      <p:grpSpPr>
        <a:xfrm>
          <a:off x="0" y="0"/>
          <a:ext cx="0" cy="0"/>
          <a:chOff x="0" y="0"/>
          <a:chExt cx="0" cy="0"/>
        </a:xfrm>
      </p:grpSpPr>
      <p:sp>
        <p:nvSpPr>
          <p:cNvPr id="1139" name="Google Shape;1139;p120"/>
          <p:cNvSpPr/>
          <p:nvPr/>
        </p:nvSpPr>
        <p:spPr>
          <a:xfrm rot="-1528540">
            <a:off x="11613335" y="6726799"/>
            <a:ext cx="550925" cy="261586"/>
          </a:xfrm>
          <a:custGeom>
            <a:rect b="b" l="l" r="r" t="t"/>
            <a:pathLst>
              <a:path extrusionOk="0" h="261664" w="551089">
                <a:moveTo>
                  <a:pt x="551089" y="257214"/>
                </a:moveTo>
                <a:lnTo>
                  <a:pt x="548968" y="261664"/>
                </a:lnTo>
                <a:lnTo>
                  <a:pt x="0" y="0"/>
                </a:lnTo>
                <a:lnTo>
                  <a:pt x="551089" y="257214"/>
                </a:lnTo>
                <a:close/>
              </a:path>
            </a:pathLst>
          </a:custGeom>
          <a:gradFill>
            <a:gsLst>
              <a:gs pos="0">
                <a:srgbClr val="C3D600">
                  <a:alpha val="64313"/>
                </a:srgbClr>
              </a:gs>
              <a:gs pos="96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id="1140" name="Google Shape;1140;p120"/>
          <p:cNvPicPr preferRelativeResize="0"/>
          <p:nvPr/>
        </p:nvPicPr>
        <p:blipFill rotWithShape="1">
          <a:blip r:embed="rId3">
            <a:alphaModFix amt="20000"/>
          </a:blip>
          <a:srcRect b="0" l="0" r="0" t="31520"/>
          <a:stretch/>
        </p:blipFill>
        <p:spPr>
          <a:xfrm>
            <a:off x="4527525" y="0"/>
            <a:ext cx="3750350" cy="4696125"/>
          </a:xfrm>
          <a:prstGeom prst="rect">
            <a:avLst/>
          </a:prstGeom>
          <a:noFill/>
          <a:ln>
            <a:noFill/>
          </a:ln>
        </p:spPr>
      </p:pic>
      <p:pic>
        <p:nvPicPr>
          <p:cNvPr id="1141" name="Google Shape;1141;p120"/>
          <p:cNvPicPr preferRelativeResize="0"/>
          <p:nvPr/>
        </p:nvPicPr>
        <p:blipFill rotWithShape="1">
          <a:blip r:embed="rId4">
            <a:alphaModFix/>
          </a:blip>
          <a:srcRect b="0" l="16687" r="16694" t="0"/>
          <a:stretch/>
        </p:blipFill>
        <p:spPr>
          <a:xfrm>
            <a:off x="7025175" y="-4532225"/>
            <a:ext cx="10236300" cy="10241100"/>
          </a:xfrm>
          <a:prstGeom prst="pie">
            <a:avLst>
              <a:gd fmla="val 5392956" name="adj1"/>
              <a:gd fmla="val 10796016" name="adj2"/>
            </a:avLst>
          </a:prstGeom>
          <a:noFill/>
          <a:ln>
            <a:noFill/>
          </a:ln>
        </p:spPr>
      </p:pic>
      <p:grpSp>
        <p:nvGrpSpPr>
          <p:cNvPr id="1142" name="Google Shape;1142;p120"/>
          <p:cNvGrpSpPr/>
          <p:nvPr/>
        </p:nvGrpSpPr>
        <p:grpSpPr>
          <a:xfrm>
            <a:off x="7635575" y="3603525"/>
            <a:ext cx="3384375" cy="2815800"/>
            <a:chOff x="7635575" y="3603525"/>
            <a:chExt cx="3384375" cy="2815800"/>
          </a:xfrm>
        </p:grpSpPr>
        <p:sp>
          <p:nvSpPr>
            <p:cNvPr id="1143" name="Google Shape;1143;p120"/>
            <p:cNvSpPr/>
            <p:nvPr/>
          </p:nvSpPr>
          <p:spPr>
            <a:xfrm>
              <a:off x="9386450" y="4447400"/>
              <a:ext cx="1633500" cy="1633500"/>
            </a:xfrm>
            <a:prstGeom prst="teardrop">
              <a:avLst>
                <a:gd fmla="val 100000" name="adj"/>
              </a:avLst>
            </a:prstGeom>
            <a:solidFill>
              <a:srgbClr val="FF5236">
                <a:alpha val="8471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44" name="Google Shape;1144;p120"/>
            <p:cNvSpPr/>
            <p:nvPr/>
          </p:nvSpPr>
          <p:spPr>
            <a:xfrm>
              <a:off x="7635575" y="3603525"/>
              <a:ext cx="2815800" cy="2815800"/>
            </a:xfrm>
            <a:prstGeom prst="teardrop">
              <a:avLst>
                <a:gd fmla="val 100000"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grpSp>
      <p:sp>
        <p:nvSpPr>
          <p:cNvPr id="1145" name="Google Shape;1145;p120"/>
          <p:cNvSpPr txBox="1"/>
          <p:nvPr>
            <p:ph idx="1" type="body"/>
          </p:nvPr>
        </p:nvSpPr>
        <p:spPr>
          <a:xfrm>
            <a:off x="542825" y="1546500"/>
            <a:ext cx="4482600" cy="3765000"/>
          </a:xfrm>
          <a:prstGeom prst="rect">
            <a:avLst/>
          </a:prstGeom>
          <a:noFill/>
          <a:ln>
            <a:noFill/>
          </a:ln>
        </p:spPr>
        <p:txBody>
          <a:bodyPr anchorCtr="0" anchor="ctr" bIns="45700" lIns="91425" spcFirstLastPara="1" rIns="0" wrap="square" tIns="45700">
            <a:noAutofit/>
          </a:bodyPr>
          <a:lstStyle/>
          <a:p>
            <a:pPr indent="0" lvl="0" marL="57150" rtl="0" algn="l">
              <a:lnSpc>
                <a:spcPct val="85000"/>
              </a:lnSpc>
              <a:spcBef>
                <a:spcPts val="0"/>
              </a:spcBef>
              <a:spcAft>
                <a:spcPts val="0"/>
              </a:spcAft>
              <a:buSzPts val="1656"/>
              <a:buNone/>
            </a:pPr>
            <a:r>
              <a:rPr lang="en-US"/>
              <a:t>Marketing Toolkit: Mental Health</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9" name="Shape 1259"/>
        <p:cNvGrpSpPr/>
        <p:nvPr/>
      </p:nvGrpSpPr>
      <p:grpSpPr>
        <a:xfrm>
          <a:off x="0" y="0"/>
          <a:ext cx="0" cy="0"/>
          <a:chOff x="0" y="0"/>
          <a:chExt cx="0" cy="0"/>
        </a:xfrm>
      </p:grpSpPr>
      <p:sp>
        <p:nvSpPr>
          <p:cNvPr id="1260" name="Google Shape;1260;p129"/>
          <p:cNvSpPr txBox="1"/>
          <p:nvPr>
            <p:ph type="title"/>
          </p:nvPr>
        </p:nvSpPr>
        <p:spPr>
          <a:xfrm>
            <a:off x="740664" y="659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a:t>
            </a:r>
            <a:endParaRPr/>
          </a:p>
        </p:txBody>
      </p:sp>
      <p:sp>
        <p:nvSpPr>
          <p:cNvPr id="1261" name="Google Shape;1261;p129"/>
          <p:cNvSpPr txBox="1"/>
          <p:nvPr>
            <p:ph idx="1" type="body"/>
          </p:nvPr>
        </p:nvSpPr>
        <p:spPr>
          <a:xfrm>
            <a:off x="740675" y="1472184"/>
            <a:ext cx="10629000" cy="338700"/>
          </a:xfrm>
          <a:prstGeom prst="rect">
            <a:avLst/>
          </a:prstGeom>
        </p:spPr>
        <p:txBody>
          <a:bodyPr anchorCtr="0" anchor="t" bIns="45700" lIns="0" spcFirstLastPara="1" rIns="91425" wrap="square" tIns="45700">
            <a:spAutoFit/>
          </a:bodyPr>
          <a:lstStyle/>
          <a:p>
            <a:pPr indent="0" lvl="0" marL="0" rtl="0" algn="l">
              <a:lnSpc>
                <a:spcPct val="100000"/>
              </a:lnSpc>
              <a:spcBef>
                <a:spcPts val="0"/>
              </a:spcBef>
              <a:spcAft>
                <a:spcPts val="0"/>
              </a:spcAft>
              <a:buNone/>
            </a:pPr>
            <a:r>
              <a:rPr lang="en-US">
                <a:solidFill>
                  <a:srgbClr val="000000"/>
                </a:solidFill>
                <a:latin typeface="Plus Jakarta Sans"/>
                <a:ea typeface="Plus Jakarta Sans"/>
                <a:cs typeface="Plus Jakarta Sans"/>
                <a:sym typeface="Plus Jakarta Sans"/>
              </a:rPr>
              <a:t>4 Ways to Make the Most of Your Diabetes Medicine</a:t>
            </a:r>
            <a:endParaRPr>
              <a:solidFill>
                <a:srgbClr val="000000"/>
              </a:solidFill>
              <a:latin typeface="Plus Jakarta Sans"/>
              <a:ea typeface="Plus Jakarta Sans"/>
              <a:cs typeface="Plus Jakarta Sans"/>
              <a:sym typeface="Plus Jakarta Sans"/>
            </a:endParaRPr>
          </a:p>
        </p:txBody>
      </p:sp>
      <p:sp>
        <p:nvSpPr>
          <p:cNvPr id="1262" name="Google Shape;1262;p129"/>
          <p:cNvSpPr txBox="1"/>
          <p:nvPr>
            <p:ph idx="2" type="body"/>
          </p:nvPr>
        </p:nvSpPr>
        <p:spPr>
          <a:xfrm>
            <a:off x="740675" y="1891425"/>
            <a:ext cx="8786100" cy="4790700"/>
          </a:xfrm>
          <a:prstGeom prst="rect">
            <a:avLst/>
          </a:prstGeom>
        </p:spPr>
        <p:txBody>
          <a:bodyPr anchorCtr="0" anchor="t" bIns="45700" lIns="0" spcFirstLastPara="1" rIns="91425" wrap="square" tIns="45700">
            <a:noAutofit/>
          </a:bodyPr>
          <a:lstStyle/>
          <a:p>
            <a:pPr indent="0" lvl="0" marL="0" rtl="0" algn="l">
              <a:lnSpc>
                <a:spcPct val="100000"/>
              </a:lnSpc>
              <a:spcBef>
                <a:spcPts val="0"/>
              </a:spcBef>
              <a:spcAft>
                <a:spcPts val="0"/>
              </a:spcAft>
              <a:buNone/>
            </a:pPr>
            <a:r>
              <a:rPr lang="en-US" sz="1200">
                <a:solidFill>
                  <a:srgbClr val="4C4C4C"/>
                </a:solidFill>
                <a:latin typeface="Plus Jakarta Sans"/>
                <a:ea typeface="Plus Jakarta Sans"/>
                <a:cs typeface="Plus Jakarta Sans"/>
                <a:sym typeface="Plus Jakarta Sans"/>
              </a:rPr>
              <a:t>At every stage of life, there are circumstances that can negatively affect your mental health. But you can help ward off depression by understanding how these common experiences contribute to it. Here’s what to know about preventing depression, depending on your age:</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b="1" sz="1200">
              <a:solidFill>
                <a:srgbClr val="4C4C4C"/>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b="1" lang="en-US" sz="1200">
                <a:solidFill>
                  <a:srgbClr val="4C4C4C"/>
                </a:solidFill>
                <a:latin typeface="Plus Jakarta Sans"/>
                <a:ea typeface="Plus Jakarta Sans"/>
                <a:cs typeface="Plus Jakarta Sans"/>
                <a:sym typeface="Plus Jakarta Sans"/>
              </a:rPr>
              <a:t>Ages 18-25</a:t>
            </a:r>
            <a:endParaRPr b="1" sz="1200">
              <a:solidFill>
                <a:srgbClr val="4C4C4C"/>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4C4C4C"/>
                </a:solidFill>
                <a:latin typeface="Plus Jakarta Sans"/>
                <a:ea typeface="Plus Jakarta Sans"/>
                <a:cs typeface="Plus Jakarta Sans"/>
                <a:sym typeface="Plus Jakarta Sans"/>
              </a:rPr>
              <a:t>Young adulthood is a time of change. So it might not be a surprise that this age group frequently struggles with mental health. For example, living away from home for the first time can be a major stressor. </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4C4C4C"/>
                </a:solidFill>
                <a:latin typeface="Plus Jakarta Sans"/>
                <a:ea typeface="Plus Jakarta Sans"/>
                <a:cs typeface="Plus Jakarta Sans"/>
                <a:sym typeface="Plus Jakarta Sans"/>
              </a:rPr>
              <a:t>To handle those changes:</a:t>
            </a:r>
            <a:endParaRPr sz="1200">
              <a:solidFill>
                <a:srgbClr val="4C4C4C"/>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Plus Jakarta Sans"/>
              <a:buChar char="●"/>
            </a:pPr>
            <a:r>
              <a:rPr lang="en-US" sz="1200">
                <a:solidFill>
                  <a:srgbClr val="4C4C4C"/>
                </a:solidFill>
                <a:latin typeface="Plus Jakarta Sans"/>
                <a:ea typeface="Plus Jakarta Sans"/>
                <a:cs typeface="Plus Jakarta Sans"/>
                <a:sym typeface="Plus Jakarta Sans"/>
              </a:rPr>
              <a:t>Practice</a:t>
            </a:r>
            <a:r>
              <a:rPr lang="en-US" sz="1200">
                <a:solidFill>
                  <a:srgbClr val="000000"/>
                </a:solidFill>
                <a:latin typeface="Plus Jakarta Sans"/>
                <a:ea typeface="Plus Jakarta Sans"/>
                <a:cs typeface="Plus Jakarta Sans"/>
                <a:sym typeface="Plus Jakarta Sans"/>
              </a:rPr>
              <a:t> </a:t>
            </a:r>
            <a:r>
              <a:rPr lang="en-US" sz="1200" u="sng">
                <a:solidFill>
                  <a:schemeClr val="hlink"/>
                </a:solidFill>
                <a:latin typeface="Plus Jakarta Sans"/>
                <a:ea typeface="Plus Jakarta Sans"/>
                <a:cs typeface="Plus Jakarta Sans"/>
                <a:sym typeface="Plus Jakarta Sans"/>
                <a:hlinkClick r:id="rId3"/>
              </a:rPr>
              <a:t>relaxation techniques</a:t>
            </a:r>
            <a:r>
              <a:rPr lang="en-US" sz="1200">
                <a:solidFill>
                  <a:srgbClr val="000000"/>
                </a:solidFill>
                <a:latin typeface="Plus Jakarta Sans"/>
                <a:ea typeface="Plus Jakarta Sans"/>
                <a:cs typeface="Plus Jakarta Sans"/>
                <a:sym typeface="Plus Jakarta Sans"/>
              </a:rPr>
              <a:t> </a:t>
            </a:r>
            <a:r>
              <a:rPr lang="en-US" sz="1200">
                <a:solidFill>
                  <a:srgbClr val="4C4C4C"/>
                </a:solidFill>
                <a:latin typeface="Plus Jakarta Sans"/>
                <a:ea typeface="Plus Jakarta Sans"/>
                <a:cs typeface="Plus Jakarta Sans"/>
                <a:sym typeface="Plus Jakarta Sans"/>
              </a:rPr>
              <a:t>to ease stress. </a:t>
            </a:r>
            <a:endParaRPr sz="1200">
              <a:solidFill>
                <a:srgbClr val="4C4C4C"/>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Plus Jakarta Sans"/>
              <a:buChar char="●"/>
            </a:pPr>
            <a:r>
              <a:rPr lang="en-US" sz="1200">
                <a:solidFill>
                  <a:srgbClr val="4C4C4C"/>
                </a:solidFill>
                <a:latin typeface="Plus Jakarta Sans"/>
                <a:ea typeface="Plus Jakarta Sans"/>
                <a:cs typeface="Plus Jakarta Sans"/>
                <a:sym typeface="Plus Jakarta Sans"/>
              </a:rPr>
              <a:t>Watch your intake of caffeine, which can harm your sleep and mental health.</a:t>
            </a:r>
            <a:endParaRPr sz="1200">
              <a:solidFill>
                <a:srgbClr val="4C4C4C"/>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Plus Jakarta Sans"/>
              <a:buChar char="●"/>
            </a:pPr>
            <a:r>
              <a:rPr lang="en-US" sz="1200">
                <a:solidFill>
                  <a:srgbClr val="4C4C4C"/>
                </a:solidFill>
                <a:latin typeface="Plus Jakarta Sans"/>
                <a:ea typeface="Plus Jakarta Sans"/>
                <a:cs typeface="Plus Jakarta Sans"/>
                <a:sym typeface="Plus Jakarta Sans"/>
              </a:rPr>
              <a:t>Attend </a:t>
            </a:r>
            <a:r>
              <a:rPr lang="en-US" sz="1200">
                <a:solidFill>
                  <a:schemeClr val="accent2"/>
                </a:solidFill>
                <a:latin typeface="Plus Jakarta Sans"/>
                <a:ea typeface="Plus Jakarta Sans"/>
                <a:cs typeface="Plus Jakarta Sans"/>
                <a:sym typeface="Plus Jakarta Sans"/>
              </a:rPr>
              <a:t>therapy</a:t>
            </a:r>
            <a:r>
              <a:rPr lang="en-US" sz="1200">
                <a:solidFill>
                  <a:srgbClr val="4C4C4C"/>
                </a:solidFill>
                <a:latin typeface="Plus Jakarta Sans"/>
                <a:ea typeface="Plus Jakarta Sans"/>
                <a:cs typeface="Plus Jakarta Sans"/>
                <a:sym typeface="Plus Jakarta Sans"/>
              </a:rPr>
              <a:t> to help boost your confidence, manage stress, and face your fears</a:t>
            </a:r>
            <a:r>
              <a:rPr lang="en-US" sz="1200">
                <a:solidFill>
                  <a:srgbClr val="000000"/>
                </a:solidFill>
                <a:latin typeface="Plus Jakarta Sans"/>
                <a:ea typeface="Plus Jakarta Sans"/>
                <a:cs typeface="Plus Jakarta Sans"/>
                <a:sym typeface="Plus Jakarta Sans"/>
              </a:rPr>
              <a:t>. </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b="1" sz="1200">
              <a:solidFill>
                <a:srgbClr val="4C4C4C"/>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595959"/>
                </a:solidFill>
                <a:latin typeface="Plus Jakarta Sans"/>
                <a:ea typeface="Plus Jakarta Sans"/>
                <a:cs typeface="Plus Jakarta Sans"/>
                <a:sym typeface="Plus Jakarta Sans"/>
              </a:rPr>
              <a:t>The goal of therapy is to help stop or reduce feelings of sadness or anxiety. Read more about </a:t>
            </a:r>
            <a:r>
              <a:rPr i="1" lang="en-US" sz="1200">
                <a:solidFill>
                  <a:schemeClr val="accent2"/>
                </a:solidFill>
                <a:latin typeface="Plus Jakarta Sans"/>
                <a:ea typeface="Plus Jakarta Sans"/>
                <a:cs typeface="Plus Jakarta Sans"/>
                <a:sym typeface="Plus Jakarta Sans"/>
              </a:rPr>
              <a:t>mental health resources</a:t>
            </a:r>
            <a:r>
              <a:rPr i="1" lang="en-US" sz="1200">
                <a:solidFill>
                  <a:srgbClr val="595959"/>
                </a:solidFill>
                <a:latin typeface="Plus Jakarta Sans"/>
                <a:ea typeface="Plus Jakarta Sans"/>
                <a:cs typeface="Plus Jakarta Sans"/>
                <a:sym typeface="Plus Jakarta Sans"/>
              </a:rPr>
              <a:t> and how to find support for emotional issues by </a:t>
            </a:r>
            <a:r>
              <a:rPr i="1" lang="en-US" sz="1200" u="sng">
                <a:solidFill>
                  <a:schemeClr val="hlink"/>
                </a:solidFill>
                <a:latin typeface="Plus Jakarta Sans"/>
                <a:ea typeface="Plus Jakarta Sans"/>
                <a:cs typeface="Plus Jakarta Sans"/>
                <a:sym typeface="Plus Jakarta Sans"/>
                <a:hlinkClick r:id="rId4"/>
              </a:rPr>
              <a:t>clicking here</a:t>
            </a:r>
            <a:r>
              <a:rPr i="1" lang="en-US" sz="1200">
                <a:solidFill>
                  <a:srgbClr val="000000"/>
                </a:solidFill>
                <a:latin typeface="Plus Jakarta Sans"/>
                <a:ea typeface="Plus Jakarta Sans"/>
                <a:cs typeface="Plus Jakarta Sans"/>
                <a:sym typeface="Plus Jakarta Sans"/>
              </a:rPr>
              <a:t>.</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Ages 26-40</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595959"/>
                </a:solidFill>
                <a:latin typeface="Plus Jakarta Sans"/>
                <a:ea typeface="Plus Jakarta Sans"/>
                <a:cs typeface="Plus Jakarta Sans"/>
                <a:sym typeface="Plus Jakarta Sans"/>
              </a:rPr>
              <a:t>From your mid-20s through your 40s, you’re often building a career, navigating the dating world, deciding whether to start a family, and taking care of young children. This can make you feel like your time is spread thin.</a:t>
            </a:r>
            <a:endParaRPr sz="1200">
              <a:solidFill>
                <a:srgbClr val="595959"/>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595959"/>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595959"/>
                </a:solidFill>
                <a:latin typeface="Plus Jakarta Sans"/>
                <a:ea typeface="Plus Jakarta Sans"/>
                <a:cs typeface="Plus Jakarta Sans"/>
                <a:sym typeface="Plus Jakarta Sans"/>
              </a:rPr>
              <a:t>To stay energized:</a:t>
            </a:r>
            <a:endParaRPr sz="1200">
              <a:solidFill>
                <a:srgbClr val="595959"/>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595959"/>
              </a:buClr>
              <a:buSzPts val="1200"/>
              <a:buFont typeface="Times New Roman"/>
              <a:buChar char="●"/>
            </a:pPr>
            <a:r>
              <a:rPr b="1" lang="en-US" sz="1200">
                <a:solidFill>
                  <a:srgbClr val="595959"/>
                </a:solidFill>
                <a:latin typeface="Plus Jakarta Sans"/>
                <a:ea typeface="Plus Jakarta Sans"/>
                <a:cs typeface="Plus Jakarta Sans"/>
                <a:sym typeface="Plus Jakarta Sans"/>
              </a:rPr>
              <a:t>Eat nutritious meals.</a:t>
            </a:r>
            <a:r>
              <a:rPr lang="en-US" sz="1200">
                <a:solidFill>
                  <a:srgbClr val="595959"/>
                </a:solidFill>
                <a:latin typeface="Plus Jakarta Sans"/>
                <a:ea typeface="Plus Jakarta Sans"/>
                <a:cs typeface="Plus Jakarta Sans"/>
                <a:sym typeface="Plus Jakarta Sans"/>
              </a:rPr>
              <a:t> Focus on getting enough fiber and water, which helps keep your mood stable.</a:t>
            </a:r>
            <a:endParaRPr sz="1200">
              <a:solidFill>
                <a:srgbClr val="595959"/>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595959"/>
              </a:buClr>
              <a:buSzPts val="1200"/>
              <a:buFont typeface="Times New Roman"/>
              <a:buChar char="●"/>
            </a:pPr>
            <a:r>
              <a:rPr b="1" lang="en-US" sz="1200">
                <a:solidFill>
                  <a:srgbClr val="595959"/>
                </a:solidFill>
                <a:latin typeface="Plus Jakarta Sans"/>
                <a:ea typeface="Plus Jakarta Sans"/>
                <a:cs typeface="Plus Jakarta Sans"/>
                <a:sym typeface="Plus Jakarta Sans"/>
              </a:rPr>
              <a:t>Don’t smoke. And if you drink, practice moderation.</a:t>
            </a:r>
            <a:r>
              <a:rPr lang="en-US" sz="1200">
                <a:solidFill>
                  <a:srgbClr val="595959"/>
                </a:solidFill>
                <a:latin typeface="Plus Jakarta Sans"/>
                <a:ea typeface="Plus Jakarta Sans"/>
                <a:cs typeface="Plus Jakarta Sans"/>
                <a:sym typeface="Plus Jakarta Sans"/>
              </a:rPr>
              <a:t> The chemicals in tobacco and alcohol can contribute to depression.</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200"/>
          </a:p>
        </p:txBody>
      </p:sp>
      <p:sp>
        <p:nvSpPr>
          <p:cNvPr id="1263" name="Google Shape;1263;p129"/>
          <p:cNvSpPr txBox="1"/>
          <p:nvPr/>
        </p:nvSpPr>
        <p:spPr>
          <a:xfrm>
            <a:off x="9472500" y="3378725"/>
            <a:ext cx="2175000" cy="148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Customize the blog</a:t>
            </a:r>
            <a:endParaRPr b="1">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100"/>
              <a:buFont typeface="Arial"/>
              <a:buNone/>
            </a:pPr>
            <a:r>
              <a:rPr b="1" i="1" lang="en-US" sz="1300">
                <a:solidFill>
                  <a:schemeClr val="accent3"/>
                </a:solidFill>
                <a:latin typeface="Plus Jakarta Sans"/>
                <a:ea typeface="Plus Jakarta Sans"/>
                <a:cs typeface="Plus Jakarta Sans"/>
                <a:sym typeface="Plus Jakarta Sans"/>
              </a:rPr>
              <a:t>Add your Behavioral Health care  team’s </a:t>
            </a:r>
            <a:r>
              <a:rPr b="1" i="1" lang="en-US" sz="1300">
                <a:solidFill>
                  <a:schemeClr val="accent3"/>
                </a:solidFill>
                <a:latin typeface="Plus Jakarta Sans"/>
                <a:ea typeface="Plus Jakarta Sans"/>
                <a:cs typeface="Plus Jakarta Sans"/>
                <a:sym typeface="Plus Jakarta Sans"/>
              </a:rPr>
              <a:t>quotes</a:t>
            </a:r>
            <a:r>
              <a:rPr b="1" i="1" lang="en-US" sz="1300">
                <a:solidFill>
                  <a:schemeClr val="accent3"/>
                </a:solidFill>
                <a:latin typeface="Plus Jakarta Sans"/>
                <a:ea typeface="Plus Jakarta Sans"/>
                <a:cs typeface="Plus Jakarta Sans"/>
                <a:sym typeface="Plus Jakarta Sans"/>
              </a:rPr>
              <a:t>, best practices, and care recommendations.</a:t>
            </a:r>
            <a:endParaRPr b="1" i="0" sz="1300" u="none" cap="none" strike="noStrike">
              <a:solidFill>
                <a:schemeClr val="accent3"/>
              </a:solidFill>
              <a:latin typeface="Plus Jakarta Sans"/>
              <a:ea typeface="Plus Jakarta Sans"/>
              <a:cs typeface="Plus Jakarta Sans"/>
              <a:sym typeface="Plus Jakarta Sans"/>
            </a:endParaRPr>
          </a:p>
        </p:txBody>
      </p:sp>
      <p:grpSp>
        <p:nvGrpSpPr>
          <p:cNvPr id="1264" name="Google Shape;1264;p129"/>
          <p:cNvGrpSpPr/>
          <p:nvPr/>
        </p:nvGrpSpPr>
        <p:grpSpPr>
          <a:xfrm>
            <a:off x="10219200" y="2637025"/>
            <a:ext cx="681600" cy="681600"/>
            <a:chOff x="10294125" y="1691525"/>
            <a:chExt cx="681600" cy="681600"/>
          </a:xfrm>
        </p:grpSpPr>
        <p:sp>
          <p:nvSpPr>
            <p:cNvPr id="1265" name="Google Shape;1265;p129"/>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66" name="Google Shape;1266;p129"/>
            <p:cNvPicPr preferRelativeResize="0"/>
            <p:nvPr/>
          </p:nvPicPr>
          <p:blipFill>
            <a:blip r:embed="rId5">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1" name="Shape 1271"/>
        <p:cNvGrpSpPr/>
        <p:nvPr/>
      </p:nvGrpSpPr>
      <p:grpSpPr>
        <a:xfrm>
          <a:off x="0" y="0"/>
          <a:ext cx="0" cy="0"/>
          <a:chOff x="0" y="0"/>
          <a:chExt cx="0" cy="0"/>
        </a:xfrm>
      </p:grpSpPr>
      <p:sp>
        <p:nvSpPr>
          <p:cNvPr id="1272" name="Google Shape;1272;p130"/>
          <p:cNvSpPr txBox="1"/>
          <p:nvPr>
            <p:ph type="title"/>
          </p:nvPr>
        </p:nvSpPr>
        <p:spPr>
          <a:xfrm>
            <a:off x="740664" y="-39127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 continued</a:t>
            </a:r>
            <a:endParaRPr/>
          </a:p>
        </p:txBody>
      </p:sp>
      <p:sp>
        <p:nvSpPr>
          <p:cNvPr id="1273" name="Google Shape;1273;p130"/>
          <p:cNvSpPr txBox="1"/>
          <p:nvPr>
            <p:ph idx="2" type="body"/>
          </p:nvPr>
        </p:nvSpPr>
        <p:spPr>
          <a:xfrm>
            <a:off x="723900" y="1111400"/>
            <a:ext cx="8826300" cy="5339700"/>
          </a:xfrm>
          <a:prstGeom prst="rect">
            <a:avLst/>
          </a:prstGeom>
        </p:spPr>
        <p:txBody>
          <a:bodyPr anchorCtr="0" anchor="t" bIns="45700" lIns="0" spcFirstLastPara="1" rIns="91425" wrap="square" tIns="45700">
            <a:noAutofit/>
          </a:bodyPr>
          <a:lstStyle/>
          <a:p>
            <a:pPr indent="0" lvl="0" marL="0" rtl="0" algn="l">
              <a:lnSpc>
                <a:spcPct val="100000"/>
              </a:lnSpc>
              <a:spcBef>
                <a:spcPts val="0"/>
              </a:spcBef>
              <a:spcAft>
                <a:spcPts val="0"/>
              </a:spcAft>
              <a:buNone/>
            </a:pPr>
            <a:r>
              <a:rPr b="1" lang="en-US" sz="1200">
                <a:solidFill>
                  <a:srgbClr val="595959"/>
                </a:solidFill>
                <a:latin typeface="Plus Jakarta Sans"/>
                <a:ea typeface="Plus Jakarta Sans"/>
                <a:cs typeface="Plus Jakarta Sans"/>
                <a:sym typeface="Plus Jakarta Sans"/>
              </a:rPr>
              <a:t>Ages 41-64</a:t>
            </a:r>
            <a:endParaRPr b="1" sz="1200">
              <a:solidFill>
                <a:srgbClr val="595959"/>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595959"/>
                </a:solidFill>
                <a:latin typeface="Plus Jakarta Sans"/>
                <a:ea typeface="Plus Jakarta Sans"/>
                <a:cs typeface="Plus Jakarta Sans"/>
                <a:sym typeface="Plus Jakarta Sans"/>
              </a:rPr>
              <a:t>Once you reach middle age, you may find yourself with a lot of emotional and financial responsibility. Women in this age group are dealing with menopause, while men often struggle to create strong social networks.</a:t>
            </a:r>
            <a:endParaRPr sz="1200">
              <a:solidFill>
                <a:srgbClr val="595959"/>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595959"/>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595959"/>
                </a:solidFill>
                <a:latin typeface="Plus Jakarta Sans"/>
                <a:ea typeface="Plus Jakarta Sans"/>
                <a:cs typeface="Plus Jakarta Sans"/>
                <a:sym typeface="Plus Jakarta Sans"/>
              </a:rPr>
              <a:t>To keep your stress levels down:</a:t>
            </a:r>
            <a:endParaRPr sz="1200">
              <a:solidFill>
                <a:srgbClr val="595959"/>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Plus Jakarta Sans"/>
              <a:buChar char="●"/>
            </a:pPr>
            <a:r>
              <a:rPr lang="en-US" sz="1200">
                <a:solidFill>
                  <a:srgbClr val="595959"/>
                </a:solidFill>
                <a:latin typeface="Plus Jakarta Sans"/>
                <a:ea typeface="Plus Jakarta Sans"/>
                <a:cs typeface="Plus Jakarta Sans"/>
                <a:sym typeface="Plus Jakarta Sans"/>
              </a:rPr>
              <a:t>Practice mind-body techniques, such as</a:t>
            </a:r>
            <a:r>
              <a:rPr lang="en-US" sz="1200">
                <a:solidFill>
                  <a:srgbClr val="000000"/>
                </a:solidFill>
                <a:latin typeface="Plus Jakarta Sans"/>
                <a:ea typeface="Plus Jakarta Sans"/>
                <a:cs typeface="Plus Jakarta Sans"/>
                <a:sym typeface="Plus Jakarta Sans"/>
              </a:rPr>
              <a:t> </a:t>
            </a:r>
            <a:r>
              <a:rPr lang="en-US" sz="1200" u="sng">
                <a:solidFill>
                  <a:schemeClr val="hlink"/>
                </a:solidFill>
                <a:latin typeface="Plus Jakarta Sans"/>
                <a:ea typeface="Plus Jakarta Sans"/>
                <a:cs typeface="Plus Jakarta Sans"/>
                <a:sym typeface="Plus Jakarta Sans"/>
                <a:hlinkClick r:id="rId3"/>
              </a:rPr>
              <a:t>meditation</a:t>
            </a:r>
            <a:r>
              <a:rPr lang="en-US" sz="1200">
                <a:solidFill>
                  <a:srgbClr val="595959"/>
                </a:solidFill>
                <a:latin typeface="Plus Jakarta Sans"/>
                <a:ea typeface="Plus Jakarta Sans"/>
                <a:cs typeface="Plus Jakarta Sans"/>
                <a:sym typeface="Plus Jakarta Sans"/>
              </a:rPr>
              <a:t>, massage, and journaling.</a:t>
            </a:r>
            <a:endParaRPr sz="1200">
              <a:solidFill>
                <a:srgbClr val="595959"/>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595959"/>
              </a:buClr>
              <a:buSzPts val="1200"/>
              <a:buFont typeface="Plus Jakarta Sans"/>
              <a:buChar char="●"/>
            </a:pPr>
            <a:r>
              <a:rPr lang="en-US" sz="1200">
                <a:solidFill>
                  <a:srgbClr val="595959"/>
                </a:solidFill>
                <a:latin typeface="Plus Jakarta Sans"/>
                <a:ea typeface="Plus Jakarta Sans"/>
                <a:cs typeface="Plus Jakarta Sans"/>
                <a:sym typeface="Plus Jakarta Sans"/>
              </a:rPr>
              <a:t>Accept help from others.</a:t>
            </a:r>
            <a:endParaRPr sz="1200">
              <a:solidFill>
                <a:srgbClr val="595959"/>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595959"/>
              </a:buClr>
              <a:buSzPts val="1200"/>
              <a:buFont typeface="Plus Jakarta Sans"/>
              <a:buChar char="●"/>
            </a:pPr>
            <a:r>
              <a:rPr lang="en-US" sz="1200">
                <a:solidFill>
                  <a:srgbClr val="595959"/>
                </a:solidFill>
                <a:latin typeface="Plus Jakarta Sans"/>
                <a:ea typeface="Plus Jakarta Sans"/>
                <a:cs typeface="Plus Jakarta Sans"/>
                <a:sym typeface="Plus Jakarta Sans"/>
              </a:rPr>
              <a:t>Add exercise to your to-do list and schedule a time for it.</a:t>
            </a:r>
            <a:endParaRPr sz="1200">
              <a:solidFill>
                <a:srgbClr val="595959"/>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595959"/>
                </a:solidFill>
                <a:latin typeface="Plus Jakarta Sans"/>
                <a:ea typeface="Plus Jakarta Sans"/>
                <a:cs typeface="Plus Jakarta Sans"/>
                <a:sym typeface="Plus Jakarta Sans"/>
              </a:rPr>
              <a:t>Everyone responds to stress differently. Take this</a:t>
            </a:r>
            <a:r>
              <a:rPr i="1" lang="en-US" sz="1200">
                <a:solidFill>
                  <a:srgbClr val="000000"/>
                </a:solidFill>
                <a:latin typeface="Plus Jakarta Sans"/>
                <a:ea typeface="Plus Jakarta Sans"/>
                <a:cs typeface="Plus Jakarta Sans"/>
                <a:sym typeface="Plus Jakarta Sans"/>
              </a:rPr>
              <a:t> </a:t>
            </a:r>
            <a:r>
              <a:rPr i="1" lang="en-US" sz="1200" u="sng">
                <a:solidFill>
                  <a:schemeClr val="hlink"/>
                </a:solidFill>
                <a:latin typeface="Plus Jakarta Sans"/>
                <a:ea typeface="Plus Jakarta Sans"/>
                <a:cs typeface="Plus Jakarta Sans"/>
                <a:sym typeface="Plus Jakarta Sans"/>
                <a:hlinkClick r:id="rId4"/>
              </a:rPr>
              <a:t>stress response assessment</a:t>
            </a:r>
            <a:r>
              <a:rPr i="1" lang="en-US" sz="1200">
                <a:solidFill>
                  <a:srgbClr val="000000"/>
                </a:solidFill>
                <a:latin typeface="Plus Jakarta Sans"/>
                <a:ea typeface="Plus Jakarta Sans"/>
                <a:cs typeface="Plus Jakarta Sans"/>
                <a:sym typeface="Plus Jakarta Sans"/>
              </a:rPr>
              <a:t> </a:t>
            </a:r>
            <a:r>
              <a:rPr i="1" lang="en-US" sz="1200">
                <a:solidFill>
                  <a:srgbClr val="595959"/>
                </a:solidFill>
                <a:latin typeface="Plus Jakarta Sans"/>
                <a:ea typeface="Plus Jakarta Sans"/>
                <a:cs typeface="Plus Jakarta Sans"/>
                <a:sym typeface="Plus Jakarta Sans"/>
              </a:rPr>
              <a:t>to help identify your personal stress profile.</a:t>
            </a:r>
            <a:endParaRPr i="1" sz="1200">
              <a:solidFill>
                <a:srgbClr val="595959"/>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i="1" sz="1200">
              <a:solidFill>
                <a:srgbClr val="595959"/>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Ages 65+</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595959"/>
                </a:solidFill>
                <a:latin typeface="Plus Jakarta Sans"/>
                <a:ea typeface="Plus Jakarta Sans"/>
                <a:cs typeface="Plus Jakarta Sans"/>
                <a:sym typeface="Plus Jakarta Sans"/>
              </a:rPr>
              <a:t>Risk factors for depression in older adults include losing a loved one, being diagnosed with a medical condition, and not getting good sleep. The</a:t>
            </a:r>
            <a:r>
              <a:rPr lang="en-US" sz="1200">
                <a:solidFill>
                  <a:srgbClr val="000000"/>
                </a:solidFill>
                <a:latin typeface="Plus Jakarta Sans"/>
                <a:ea typeface="Plus Jakarta Sans"/>
                <a:cs typeface="Plus Jakarta Sans"/>
                <a:sym typeface="Plus Jakarta Sans"/>
              </a:rPr>
              <a:t> </a:t>
            </a:r>
            <a:r>
              <a:rPr lang="en-US" sz="1200" u="sng">
                <a:solidFill>
                  <a:schemeClr val="hlink"/>
                </a:solidFill>
                <a:latin typeface="Plus Jakarta Sans"/>
                <a:ea typeface="Plus Jakarta Sans"/>
                <a:cs typeface="Plus Jakarta Sans"/>
                <a:sym typeface="Plus Jakarta Sans"/>
                <a:hlinkClick r:id="rId5"/>
              </a:rPr>
              <a:t>stress of caregiving</a:t>
            </a:r>
            <a:r>
              <a:rPr lang="en-US" sz="1200">
                <a:solidFill>
                  <a:srgbClr val="000000"/>
                </a:solidFill>
                <a:latin typeface="Plus Jakarta Sans"/>
                <a:ea typeface="Plus Jakarta Sans"/>
                <a:cs typeface="Plus Jakarta Sans"/>
                <a:sym typeface="Plus Jakarta Sans"/>
              </a:rPr>
              <a:t> </a:t>
            </a:r>
            <a:r>
              <a:rPr lang="en-US" sz="1200">
                <a:solidFill>
                  <a:srgbClr val="595959"/>
                </a:solidFill>
                <a:latin typeface="Plus Jakarta Sans"/>
                <a:ea typeface="Plus Jakarta Sans"/>
                <a:cs typeface="Plus Jakarta Sans"/>
                <a:sym typeface="Plus Jakarta Sans"/>
              </a:rPr>
              <a:t>can also take a toll. </a:t>
            </a:r>
            <a:endParaRPr sz="1200">
              <a:solidFill>
                <a:srgbClr val="595959"/>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595959"/>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595959"/>
                </a:solidFill>
                <a:latin typeface="Plus Jakarta Sans"/>
                <a:ea typeface="Plus Jakarta Sans"/>
                <a:cs typeface="Plus Jakarta Sans"/>
                <a:sym typeface="Plus Jakarta Sans"/>
              </a:rPr>
              <a:t>To feel as good as possible:</a:t>
            </a:r>
            <a:endParaRPr sz="1200">
              <a:solidFill>
                <a:srgbClr val="595959"/>
              </a:solidFill>
              <a:latin typeface="Plus Jakarta Sans"/>
              <a:ea typeface="Plus Jakarta Sans"/>
              <a:cs typeface="Plus Jakarta Sans"/>
              <a:sym typeface="Plus Jakarta Sans"/>
            </a:endParaRPr>
          </a:p>
          <a:p>
            <a:pPr indent="-304800" lvl="0" marL="537210" rtl="0" algn="l">
              <a:lnSpc>
                <a:spcPct val="100000"/>
              </a:lnSpc>
              <a:spcBef>
                <a:spcPts val="0"/>
              </a:spcBef>
              <a:spcAft>
                <a:spcPts val="0"/>
              </a:spcAft>
              <a:buClr>
                <a:srgbClr val="595959"/>
              </a:buClr>
              <a:buSzPts val="1200"/>
              <a:buFont typeface="Plus Jakarta Sans"/>
              <a:buChar char="●"/>
            </a:pPr>
            <a:r>
              <a:rPr lang="en-US" sz="1200">
                <a:solidFill>
                  <a:srgbClr val="595959"/>
                </a:solidFill>
                <a:latin typeface="Plus Jakarta Sans"/>
                <a:ea typeface="Plus Jakarta Sans"/>
                <a:cs typeface="Plus Jakarta Sans"/>
                <a:sym typeface="Plus Jakarta Sans"/>
              </a:rPr>
              <a:t>Nurture bonds with friends and family.</a:t>
            </a:r>
            <a:endParaRPr sz="1200">
              <a:solidFill>
                <a:srgbClr val="595959"/>
              </a:solidFill>
              <a:latin typeface="Plus Jakarta Sans"/>
              <a:ea typeface="Plus Jakarta Sans"/>
              <a:cs typeface="Plus Jakarta Sans"/>
              <a:sym typeface="Plus Jakarta Sans"/>
            </a:endParaRPr>
          </a:p>
          <a:p>
            <a:pPr indent="-304800" lvl="0" marL="537210" rtl="0" algn="l">
              <a:lnSpc>
                <a:spcPct val="100000"/>
              </a:lnSpc>
              <a:spcBef>
                <a:spcPts val="0"/>
              </a:spcBef>
              <a:spcAft>
                <a:spcPts val="0"/>
              </a:spcAft>
              <a:buClr>
                <a:srgbClr val="595959"/>
              </a:buClr>
              <a:buSzPts val="1200"/>
              <a:buFont typeface="Plus Jakarta Sans"/>
              <a:buChar char="●"/>
            </a:pPr>
            <a:r>
              <a:rPr lang="en-US" sz="1200">
                <a:solidFill>
                  <a:srgbClr val="595959"/>
                </a:solidFill>
                <a:latin typeface="Plus Jakarta Sans"/>
                <a:ea typeface="Plus Jakarta Sans"/>
                <a:cs typeface="Plus Jakarta Sans"/>
                <a:sym typeface="Plus Jakarta Sans"/>
              </a:rPr>
              <a:t>Stay physically active.</a:t>
            </a:r>
            <a:endParaRPr sz="1200">
              <a:solidFill>
                <a:srgbClr val="595959"/>
              </a:solidFill>
              <a:latin typeface="Plus Jakarta Sans"/>
              <a:ea typeface="Plus Jakarta Sans"/>
              <a:cs typeface="Plus Jakarta Sans"/>
              <a:sym typeface="Plus Jakarta Sans"/>
            </a:endParaRPr>
          </a:p>
          <a:p>
            <a:pPr indent="-304800" lvl="0" marL="537210" rtl="0" algn="l">
              <a:lnSpc>
                <a:spcPct val="100000"/>
              </a:lnSpc>
              <a:spcBef>
                <a:spcPts val="0"/>
              </a:spcBef>
              <a:spcAft>
                <a:spcPts val="0"/>
              </a:spcAft>
              <a:buClr>
                <a:srgbClr val="595959"/>
              </a:buClr>
              <a:buSzPts val="1200"/>
              <a:buFont typeface="Plus Jakarta Sans"/>
              <a:buChar char="●"/>
            </a:pPr>
            <a:r>
              <a:rPr lang="en-US" sz="1200">
                <a:solidFill>
                  <a:srgbClr val="595959"/>
                </a:solidFill>
                <a:latin typeface="Plus Jakarta Sans"/>
                <a:ea typeface="Plus Jakarta Sans"/>
                <a:cs typeface="Plus Jakarta Sans"/>
                <a:sym typeface="Plus Jakarta Sans"/>
              </a:rPr>
              <a:t>Get enough sleep per night (aim for 7 to 9 hours).</a:t>
            </a:r>
            <a:endParaRPr sz="1200">
              <a:solidFill>
                <a:srgbClr val="595959"/>
              </a:solidFill>
              <a:latin typeface="Plus Jakarta Sans"/>
              <a:ea typeface="Plus Jakarta Sans"/>
              <a:cs typeface="Plus Jakarta Sans"/>
              <a:sym typeface="Plus Jakarta Sans"/>
            </a:endParaRPr>
          </a:p>
          <a:p>
            <a:pPr indent="-304800" lvl="0" marL="537210" rtl="0" algn="l">
              <a:lnSpc>
                <a:spcPct val="100000"/>
              </a:lnSpc>
              <a:spcBef>
                <a:spcPts val="0"/>
              </a:spcBef>
              <a:spcAft>
                <a:spcPts val="0"/>
              </a:spcAft>
              <a:buClr>
                <a:srgbClr val="595959"/>
              </a:buClr>
              <a:buSzPts val="1200"/>
              <a:buFont typeface="Plus Jakarta Sans"/>
              <a:buChar char="●"/>
            </a:pPr>
            <a:r>
              <a:rPr lang="en-US" sz="1200">
                <a:solidFill>
                  <a:srgbClr val="595959"/>
                </a:solidFill>
                <a:latin typeface="Plus Jakarta Sans"/>
                <a:ea typeface="Plus Jakarta Sans"/>
                <a:cs typeface="Plus Jakarta Sans"/>
                <a:sym typeface="Plus Jakarta Sans"/>
              </a:rPr>
              <a:t>Find activities you enjoy and stick with them.</a:t>
            </a:r>
            <a:endParaRPr sz="1200">
              <a:solidFill>
                <a:srgbClr val="595959"/>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595959"/>
                </a:solidFill>
                <a:latin typeface="Plus Jakarta Sans"/>
                <a:ea typeface="Plus Jakarta Sans"/>
                <a:cs typeface="Plus Jakarta Sans"/>
                <a:sym typeface="Plus Jakarta Sans"/>
              </a:rPr>
              <a:t>Warning signs of mental health issues can vary with age.</a:t>
            </a:r>
            <a:r>
              <a:rPr i="1" lang="en-US" sz="1200">
                <a:solidFill>
                  <a:srgbClr val="000000"/>
                </a:solidFill>
                <a:latin typeface="Plus Jakarta Sans"/>
                <a:ea typeface="Plus Jakarta Sans"/>
                <a:cs typeface="Plus Jakarta Sans"/>
                <a:sym typeface="Plus Jakarta Sans"/>
              </a:rPr>
              <a:t> </a:t>
            </a:r>
            <a:r>
              <a:rPr i="1" lang="en-US" sz="1200" u="sng">
                <a:solidFill>
                  <a:schemeClr val="hlink"/>
                </a:solidFill>
                <a:latin typeface="Plus Jakarta Sans"/>
                <a:ea typeface="Plus Jakarta Sans"/>
                <a:cs typeface="Plus Jakarta Sans"/>
                <a:sym typeface="Plus Jakarta Sans"/>
                <a:hlinkClick r:id="rId6"/>
              </a:rPr>
              <a:t>Click here</a:t>
            </a:r>
            <a:r>
              <a:rPr i="1" lang="en-US" sz="1200">
                <a:solidFill>
                  <a:srgbClr val="000000"/>
                </a:solidFill>
                <a:latin typeface="Plus Jakarta Sans"/>
                <a:ea typeface="Plus Jakarta Sans"/>
                <a:cs typeface="Plus Jakarta Sans"/>
                <a:sym typeface="Plus Jakarta Sans"/>
              </a:rPr>
              <a:t> t</a:t>
            </a:r>
            <a:r>
              <a:rPr i="1" lang="en-US" sz="1200">
                <a:solidFill>
                  <a:srgbClr val="595959"/>
                </a:solidFill>
                <a:latin typeface="Plus Jakarta Sans"/>
                <a:ea typeface="Plus Jakarta Sans"/>
                <a:cs typeface="Plus Jakarta Sans"/>
                <a:sym typeface="Plus Jakarta Sans"/>
              </a:rPr>
              <a:t>o learn which behaviors to look for so that you can help your friends, family members, or even yourself get the right treatment. (Also available in</a:t>
            </a:r>
            <a:r>
              <a:rPr i="1" lang="en-US" sz="1200">
                <a:solidFill>
                  <a:srgbClr val="000000"/>
                </a:solidFill>
                <a:latin typeface="Plus Jakarta Sans"/>
                <a:ea typeface="Plus Jakarta Sans"/>
                <a:cs typeface="Plus Jakarta Sans"/>
                <a:sym typeface="Plus Jakarta Sans"/>
              </a:rPr>
              <a:t> </a:t>
            </a:r>
            <a:r>
              <a:rPr i="1" lang="en-US" sz="1200" u="sng">
                <a:solidFill>
                  <a:schemeClr val="hlink"/>
                </a:solidFill>
                <a:latin typeface="Plus Jakarta Sans"/>
                <a:ea typeface="Plus Jakarta Sans"/>
                <a:cs typeface="Plus Jakarta Sans"/>
                <a:sym typeface="Plus Jakarta Sans"/>
                <a:hlinkClick r:id="rId7"/>
              </a:rPr>
              <a:t>Spanish</a:t>
            </a:r>
            <a:r>
              <a:rPr i="1" lang="en-US" sz="1200">
                <a:solidFill>
                  <a:srgbClr val="595959"/>
                </a:solidFill>
                <a:latin typeface="Plus Jakarta Sans"/>
                <a:ea typeface="Plus Jakarta Sans"/>
                <a:cs typeface="Plus Jakarta Sans"/>
                <a:sym typeface="Plus Jakarta Sans"/>
              </a:rPr>
              <a:t>).</a:t>
            </a:r>
            <a:endParaRPr sz="1200"/>
          </a:p>
        </p:txBody>
      </p:sp>
      <p:grpSp>
        <p:nvGrpSpPr>
          <p:cNvPr id="1274" name="Google Shape;1274;p130"/>
          <p:cNvGrpSpPr/>
          <p:nvPr/>
        </p:nvGrpSpPr>
        <p:grpSpPr>
          <a:xfrm>
            <a:off x="10219200" y="2637025"/>
            <a:ext cx="681600" cy="681600"/>
            <a:chOff x="10294125" y="2443000"/>
            <a:chExt cx="681600" cy="681600"/>
          </a:xfrm>
        </p:grpSpPr>
        <p:sp>
          <p:nvSpPr>
            <p:cNvPr id="1275" name="Google Shape;1275;p130"/>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76" name="Google Shape;1276;p130"/>
            <p:cNvPicPr preferRelativeResize="0"/>
            <p:nvPr/>
          </p:nvPicPr>
          <p:blipFill>
            <a:blip r:embed="rId8">
              <a:alphaModFix/>
            </a:blip>
            <a:stretch>
              <a:fillRect/>
            </a:stretch>
          </p:blipFill>
          <p:spPr>
            <a:xfrm>
              <a:off x="10401437" y="2562524"/>
              <a:ext cx="466975" cy="442550"/>
            </a:xfrm>
            <a:prstGeom prst="rect">
              <a:avLst/>
            </a:prstGeom>
            <a:noFill/>
            <a:ln>
              <a:noFill/>
            </a:ln>
          </p:spPr>
        </p:pic>
      </p:grpSp>
      <p:sp>
        <p:nvSpPr>
          <p:cNvPr id="1277" name="Google Shape;1277;p130"/>
          <p:cNvSpPr txBox="1"/>
          <p:nvPr/>
        </p:nvSpPr>
        <p:spPr>
          <a:xfrm>
            <a:off x="9566850" y="3352950"/>
            <a:ext cx="1986300" cy="1908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update the links to the HealthHub resources with your domain name and URL before you publish your blog</a:t>
            </a:r>
            <a:r>
              <a:rPr b="1" lang="en-US">
                <a:solidFill>
                  <a:schemeClr val="accent3"/>
                </a:solidFill>
                <a:latin typeface="Plus Jakarta Sans"/>
                <a:ea typeface="Plus Jakarta Sans"/>
                <a:cs typeface="Plus Jakarta Sans"/>
                <a:sym typeface="Plus Jakarta Sans"/>
              </a:rPr>
              <a:t>.</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2" name="Shape 1282"/>
        <p:cNvGrpSpPr/>
        <p:nvPr/>
      </p:nvGrpSpPr>
      <p:grpSpPr>
        <a:xfrm>
          <a:off x="0" y="0"/>
          <a:ext cx="0" cy="0"/>
          <a:chOff x="0" y="0"/>
          <a:chExt cx="0" cy="0"/>
        </a:xfrm>
      </p:grpSpPr>
      <p:pic>
        <p:nvPicPr>
          <p:cNvPr id="1283" name="Google Shape;1283;p131"/>
          <p:cNvPicPr preferRelativeResize="0"/>
          <p:nvPr>
            <p:ph idx="2" type="pic"/>
          </p:nvPr>
        </p:nvPicPr>
        <p:blipFill rotWithShape="1">
          <a:blip r:embed="rId3">
            <a:alphaModFix/>
          </a:blip>
          <a:srcRect b="0" l="18287" r="18281" t="0"/>
          <a:stretch/>
        </p:blipFill>
        <p:spPr>
          <a:xfrm flipH="1">
            <a:off x="6458875" y="416100"/>
            <a:ext cx="5733300" cy="6025800"/>
          </a:xfrm>
          <a:prstGeom prst="flowChartDelay">
            <a:avLst/>
          </a:prstGeom>
        </p:spPr>
      </p:pic>
      <p:sp>
        <p:nvSpPr>
          <p:cNvPr id="1284" name="Google Shape;1284;p131"/>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285" name="Google Shape;1285;p131"/>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286" name="Google Shape;1286;p131"/>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Grab-and-go </a:t>
            </a:r>
            <a:br>
              <a:rPr lang="en-US"/>
            </a:br>
            <a:r>
              <a:rPr lang="en-US"/>
              <a:t>infographics </a:t>
            </a:r>
            <a:endParaRPr/>
          </a:p>
        </p:txBody>
      </p:sp>
      <p:sp>
        <p:nvSpPr>
          <p:cNvPr id="1287" name="Google Shape;1287;p131"/>
          <p:cNvSpPr txBox="1"/>
          <p:nvPr>
            <p:ph idx="3" type="body"/>
          </p:nvPr>
        </p:nvSpPr>
        <p:spPr>
          <a:xfrm>
            <a:off x="533400" y="1700775"/>
            <a:ext cx="5115900" cy="555600"/>
          </a:xfrm>
          <a:prstGeom prst="rect">
            <a:avLst/>
          </a:prstGeom>
        </p:spPr>
        <p:txBody>
          <a:bodyPr anchorCtr="0" anchor="t" bIns="45700" lIns="0" spcFirstLastPara="1" rIns="91425" wrap="square" tIns="45700">
            <a:noAutofit/>
          </a:bodyPr>
          <a:lstStyle/>
          <a:p>
            <a:pPr indent="0" lvl="0" marL="0" rtl="0" algn="l">
              <a:lnSpc>
                <a:spcPct val="115000"/>
              </a:lnSpc>
              <a:spcBef>
                <a:spcPts val="1000"/>
              </a:spcBef>
              <a:spcAft>
                <a:spcPts val="0"/>
              </a:spcAft>
              <a:buNone/>
            </a:pPr>
            <a:r>
              <a:rPr b="0" lang="en-US" sz="1400">
                <a:solidFill>
                  <a:srgbClr val="4C4C4C"/>
                </a:solidFill>
                <a:latin typeface="Plus Jakarta Sans"/>
                <a:ea typeface="Plus Jakarta Sans"/>
                <a:cs typeface="Plus Jakarta Sans"/>
                <a:sym typeface="Plus Jakarta Sans"/>
              </a:rPr>
              <a:t>Engage and teach at a glance with our infographics. </a:t>
            </a:r>
            <a:br>
              <a:rPr b="0" lang="en-US" sz="1400">
                <a:solidFill>
                  <a:srgbClr val="4C4C4C"/>
                </a:solidFill>
                <a:latin typeface="Plus Jakarta Sans"/>
                <a:ea typeface="Plus Jakarta Sans"/>
                <a:cs typeface="Plus Jakarta Sans"/>
                <a:sym typeface="Plus Jakarta Sans"/>
              </a:rPr>
            </a:br>
            <a:r>
              <a:rPr b="0" lang="en-US" sz="1400">
                <a:solidFill>
                  <a:srgbClr val="4C4C4C"/>
                </a:solidFill>
                <a:latin typeface="Plus Jakarta Sans"/>
                <a:ea typeface="Plus Jakarta Sans"/>
                <a:cs typeface="Plus Jakarta Sans"/>
                <a:sym typeface="Plus Jakarta Sans"/>
              </a:rPr>
              <a:t>The  graphics are designed to reach your audience across many social media platforms. </a:t>
            </a:r>
            <a:endParaRPr sz="1400">
              <a:latin typeface="Plus Jakarta Sans"/>
              <a:ea typeface="Plus Jakarta Sans"/>
              <a:cs typeface="Plus Jakarta Sans"/>
              <a:sym typeface="Plus Jakarta Sans"/>
            </a:endParaRPr>
          </a:p>
        </p:txBody>
      </p:sp>
      <p:sp>
        <p:nvSpPr>
          <p:cNvPr id="1288" name="Google Shape;1288;p131"/>
          <p:cNvSpPr txBox="1"/>
          <p:nvPr>
            <p:ph idx="1" type="body"/>
          </p:nvPr>
        </p:nvSpPr>
        <p:spPr>
          <a:xfrm>
            <a:off x="533400" y="2614400"/>
            <a:ext cx="5733300" cy="23268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sz="1500">
                <a:latin typeface="Plus Jakarta Sans"/>
                <a:ea typeface="Plus Jakarta Sans"/>
                <a:cs typeface="Plus Jakarta Sans"/>
                <a:sym typeface="Plus Jakarta Sans"/>
              </a:rPr>
              <a:t>3 </a:t>
            </a:r>
            <a:r>
              <a:rPr b="1" lang="en-US" sz="1500">
                <a:latin typeface="Plus Jakarta Sans"/>
                <a:ea typeface="Plus Jakarta Sans"/>
                <a:cs typeface="Plus Jakarta Sans"/>
                <a:sym typeface="Plus Jakarta Sans"/>
              </a:rPr>
              <a:t>tips for using the infographics: </a:t>
            </a:r>
            <a:endParaRPr b="1" sz="1500">
              <a:latin typeface="Plus Jakarta Sans"/>
              <a:ea typeface="Plus Jakarta Sans"/>
              <a:cs typeface="Plus Jakarta Sans"/>
              <a:sym typeface="Plus Jakarta Sans"/>
            </a:endParaRPr>
          </a:p>
          <a:p>
            <a:pPr indent="-323850" lvl="0" marL="457200" rtl="0" algn="l">
              <a:spcBef>
                <a:spcPts val="100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Roll out new infographics throughout the month to continuously engage your audience.</a:t>
            </a:r>
            <a:endParaRPr b="0" sz="1500">
              <a:latin typeface="Plus Jakarta Sans"/>
              <a:ea typeface="Plus Jakarta Sans"/>
              <a:cs typeface="Plus Jakarta Sans"/>
              <a:sym typeface="Plus Jakarta Sans"/>
            </a:endParaRPr>
          </a:p>
          <a:p>
            <a:pPr indent="-323850" lvl="0" marL="457200" rtl="0" algn="l">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Highlight the infographics in your newsletters.</a:t>
            </a:r>
            <a:endParaRPr b="0" sz="1500">
              <a:latin typeface="Plus Jakarta Sans"/>
              <a:ea typeface="Plus Jakarta Sans"/>
              <a:cs typeface="Plus Jakarta Sans"/>
              <a:sym typeface="Plus Jakarta Sans"/>
            </a:endParaRPr>
          </a:p>
          <a:p>
            <a:pPr indent="-323850" lvl="0" marL="457200" rtl="0" algn="l">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Create an Instagram Reel that raises awareness about managing your lifestyle including </a:t>
            </a:r>
            <a:r>
              <a:rPr b="0" lang="en-US" sz="1500">
                <a:latin typeface="Plus Jakarta Sans"/>
                <a:ea typeface="Plus Jakarta Sans"/>
                <a:cs typeface="Plus Jakarta Sans"/>
                <a:sym typeface="Plus Jakarta Sans"/>
              </a:rPr>
              <a:t>stress</a:t>
            </a:r>
            <a:r>
              <a:rPr b="0" lang="en-US" sz="1500">
                <a:latin typeface="Plus Jakarta Sans"/>
                <a:ea typeface="Plus Jakarta Sans"/>
                <a:cs typeface="Plus Jakarta Sans"/>
                <a:sym typeface="Plus Jakarta Sans"/>
              </a:rPr>
              <a:t> and your mood.</a:t>
            </a:r>
            <a:endParaRPr b="0" sz="1500">
              <a:latin typeface="Plus Jakarta Sans"/>
              <a:ea typeface="Plus Jakarta Sans"/>
              <a:cs typeface="Plus Jakarta Sans"/>
              <a:sym typeface="Plus Jakarta Sans"/>
            </a:endParaRPr>
          </a:p>
          <a:p>
            <a:pPr indent="0" lvl="0" marL="0" rtl="0" algn="l">
              <a:spcBef>
                <a:spcPts val="1000"/>
              </a:spcBef>
              <a:spcAft>
                <a:spcPts val="0"/>
              </a:spcAft>
              <a:buNone/>
            </a:pPr>
            <a:r>
              <a:t/>
            </a:r>
            <a:endParaRPr/>
          </a:p>
        </p:txBody>
      </p:sp>
      <p:sp>
        <p:nvSpPr>
          <p:cNvPr id="1289" name="Google Shape;1289;p131"/>
          <p:cNvSpPr txBox="1"/>
          <p:nvPr/>
        </p:nvSpPr>
        <p:spPr>
          <a:xfrm>
            <a:off x="1310250" y="5269375"/>
            <a:ext cx="3130500" cy="923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The infographics are optimized for Instagram at 1080 x 1080 pixels. </a:t>
            </a:r>
            <a:endParaRPr b="1" i="0" sz="12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Resize them for your preferred social media platform.</a:t>
            </a:r>
            <a:endParaRPr b="1" i="0" sz="1200" u="none" cap="none" strike="noStrike">
              <a:solidFill>
                <a:schemeClr val="accent3"/>
              </a:solidFill>
              <a:latin typeface="Plus Jakarta Sans"/>
              <a:ea typeface="Plus Jakarta Sans"/>
              <a:cs typeface="Plus Jakarta Sans"/>
              <a:sym typeface="Plus Jakarta Sans"/>
            </a:endParaRPr>
          </a:p>
        </p:txBody>
      </p:sp>
      <p:sp>
        <p:nvSpPr>
          <p:cNvPr id="1290" name="Google Shape;1290;p131"/>
          <p:cNvSpPr txBox="1"/>
          <p:nvPr/>
        </p:nvSpPr>
        <p:spPr>
          <a:xfrm>
            <a:off x="1130550" y="4992825"/>
            <a:ext cx="34899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accent2"/>
                </a:solidFill>
                <a:latin typeface="Plus Jakarta Sans"/>
                <a:ea typeface="Plus Jakarta Sans"/>
                <a:cs typeface="Plus Jakarta Sans"/>
                <a:sym typeface="Plus Jakarta Sans"/>
              </a:rPr>
              <a:t>Customize for your preferred platform</a:t>
            </a:r>
            <a:endParaRPr b="1" i="0" sz="1400" u="none" cap="none" strike="noStrike">
              <a:solidFill>
                <a:schemeClr val="accent2"/>
              </a:solidFill>
              <a:latin typeface="Plus Jakarta Sans"/>
              <a:ea typeface="Plus Jakarta Sans"/>
              <a:cs typeface="Plus Jakarta Sans"/>
              <a:sym typeface="Plus Jakarta Sans"/>
            </a:endParaRPr>
          </a:p>
        </p:txBody>
      </p:sp>
      <p:sp>
        <p:nvSpPr>
          <p:cNvPr id="1291" name="Google Shape;1291;p131"/>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Look for the infographics in the zip file downloaded from the</a:t>
            </a:r>
            <a:r>
              <a:rPr b="1" lang="en-US" sz="1500">
                <a:solidFill>
                  <a:schemeClr val="accent3"/>
                </a:solidFill>
                <a:latin typeface="Plus Jakarta Sans"/>
                <a:ea typeface="Plus Jakarta Sans"/>
                <a:cs typeface="Plus Jakarta Sans"/>
                <a:sym typeface="Plus Jakarta Sans"/>
              </a:rPr>
              <a:t>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sz="2000">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6" name="Shape 1296"/>
        <p:cNvGrpSpPr/>
        <p:nvPr/>
      </p:nvGrpSpPr>
      <p:grpSpPr>
        <a:xfrm>
          <a:off x="0" y="0"/>
          <a:ext cx="0" cy="0"/>
          <a:chOff x="0" y="0"/>
          <a:chExt cx="0" cy="0"/>
        </a:xfrm>
      </p:grpSpPr>
      <p:sp>
        <p:nvSpPr>
          <p:cNvPr id="1297" name="Google Shape;1297;p132"/>
          <p:cNvSpPr txBox="1"/>
          <p:nvPr>
            <p:ph type="title"/>
          </p:nvPr>
        </p:nvSpPr>
        <p:spPr>
          <a:xfrm>
            <a:off x="740675" y="65925"/>
            <a:ext cx="7793100" cy="1048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Tips to tame stress infographics</a:t>
            </a:r>
            <a:endParaRPr/>
          </a:p>
        </p:txBody>
      </p:sp>
      <p:sp>
        <p:nvSpPr>
          <p:cNvPr id="1298" name="Google Shape;1298;p132"/>
          <p:cNvSpPr txBox="1"/>
          <p:nvPr>
            <p:ph idx="1" type="body"/>
          </p:nvPr>
        </p:nvSpPr>
        <p:spPr>
          <a:xfrm>
            <a:off x="609600" y="1472175"/>
            <a:ext cx="7066500" cy="5556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400">
                <a:solidFill>
                  <a:srgbClr val="4C4C4C"/>
                </a:solidFill>
                <a:latin typeface="Plus Jakarta Sans"/>
                <a:ea typeface="Plus Jakarta Sans"/>
                <a:cs typeface="Plus Jakarta Sans"/>
                <a:sym typeface="Plus Jakarta Sans"/>
              </a:rPr>
              <a:t>Use these infographics to help your audience </a:t>
            </a:r>
            <a:r>
              <a:rPr lang="en-US" sz="1400">
                <a:solidFill>
                  <a:srgbClr val="4C4C4C"/>
                </a:solidFill>
                <a:latin typeface="Plus Jakarta Sans"/>
                <a:ea typeface="Plus Jakarta Sans"/>
                <a:cs typeface="Plus Jakarta Sans"/>
                <a:sym typeface="Plus Jakarta Sans"/>
              </a:rPr>
              <a:t>understand tips to healthier stress management.</a:t>
            </a:r>
            <a:endParaRPr/>
          </a:p>
        </p:txBody>
      </p:sp>
      <p:pic>
        <p:nvPicPr>
          <p:cNvPr id="1299" name="Google Shape;1299;p132"/>
          <p:cNvPicPr preferRelativeResize="0"/>
          <p:nvPr>
            <p:ph idx="2" type="pic"/>
          </p:nvPr>
        </p:nvPicPr>
        <p:blipFill rotWithShape="1">
          <a:blip r:embed="rId3">
            <a:alphaModFix/>
          </a:blip>
          <a:srcRect b="0" l="8690" r="8698" t="0"/>
          <a:stretch/>
        </p:blipFill>
        <p:spPr>
          <a:xfrm>
            <a:off x="8095047" y="1257696"/>
            <a:ext cx="2124300" cy="4571400"/>
          </a:xfrm>
          <a:prstGeom prst="roundRect">
            <a:avLst>
              <a:gd fmla="val 16667" name="adj"/>
            </a:avLst>
          </a:prstGeom>
        </p:spPr>
      </p:pic>
      <p:sp>
        <p:nvSpPr>
          <p:cNvPr id="1300" name="Google Shape;1300;p132"/>
          <p:cNvSpPr txBox="1"/>
          <p:nvPr>
            <p:ph idx="3" type="body"/>
          </p:nvPr>
        </p:nvSpPr>
        <p:spPr>
          <a:xfrm>
            <a:off x="609750" y="2385825"/>
            <a:ext cx="5757000" cy="36747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b="1" lang="en-US">
                <a:solidFill>
                  <a:srgbClr val="5E5E5E"/>
                </a:solidFill>
                <a:latin typeface="Plus Jakarta Sans"/>
                <a:ea typeface="Plus Jakarta Sans"/>
                <a:cs typeface="Plus Jakarta Sans"/>
                <a:sym typeface="Plus Jakarta Sans"/>
              </a:rPr>
              <a:t>Create a social story using the 7 infographic images provided with this Toolkit</a:t>
            </a:r>
            <a:endParaRPr b="1">
              <a:solidFill>
                <a:srgbClr val="5E5E5E"/>
              </a:solidFill>
              <a:latin typeface="Plus Jakarta Sans"/>
              <a:ea typeface="Plus Jakarta Sans"/>
              <a:cs typeface="Plus Jakarta Sans"/>
              <a:sym typeface="Plus Jakarta Sans"/>
            </a:endParaRPr>
          </a:p>
          <a:p>
            <a:pPr indent="0" lvl="0" marL="0" rtl="0" algn="l">
              <a:spcBef>
                <a:spcPts val="500"/>
              </a:spcBef>
              <a:spcAft>
                <a:spcPts val="0"/>
              </a:spcAft>
              <a:buNone/>
            </a:pPr>
            <a:r>
              <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Tips for taming stress </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Build healthy habits</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Find joy in everyday life</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Five ways to destress and reset</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Practice to keep stress in check</a:t>
            </a:r>
            <a:endParaRPr>
              <a:solidFill>
                <a:srgbClr val="5E5E5E"/>
              </a:solidFill>
            </a:endParaRPr>
          </a:p>
          <a:p>
            <a:pPr indent="0" lvl="0" marL="0" rtl="0" algn="l">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5" name="Shape 1305"/>
        <p:cNvGrpSpPr/>
        <p:nvPr/>
      </p:nvGrpSpPr>
      <p:grpSpPr>
        <a:xfrm>
          <a:off x="0" y="0"/>
          <a:ext cx="0" cy="0"/>
          <a:chOff x="0" y="0"/>
          <a:chExt cx="0" cy="0"/>
        </a:xfrm>
      </p:grpSpPr>
      <p:sp>
        <p:nvSpPr>
          <p:cNvPr id="1306" name="Google Shape;1306;p133"/>
          <p:cNvSpPr txBox="1"/>
          <p:nvPr>
            <p:ph type="title"/>
          </p:nvPr>
        </p:nvSpPr>
        <p:spPr>
          <a:xfrm>
            <a:off x="740672" y="65925"/>
            <a:ext cx="72603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Mental health infographics</a:t>
            </a:r>
            <a:endParaRPr/>
          </a:p>
        </p:txBody>
      </p:sp>
      <p:sp>
        <p:nvSpPr>
          <p:cNvPr id="1307" name="Google Shape;1307;p133"/>
          <p:cNvSpPr txBox="1"/>
          <p:nvPr>
            <p:ph idx="1" type="body"/>
          </p:nvPr>
        </p:nvSpPr>
        <p:spPr>
          <a:xfrm>
            <a:off x="609600" y="1472175"/>
            <a:ext cx="7066500" cy="5556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400">
                <a:solidFill>
                  <a:srgbClr val="4C4C4C"/>
                </a:solidFill>
                <a:latin typeface="Plus Jakarta Sans"/>
                <a:ea typeface="Plus Jakarta Sans"/>
                <a:cs typeface="Plus Jakarta Sans"/>
                <a:sym typeface="Plus Jakarta Sans"/>
              </a:rPr>
              <a:t>Mood tracking can be a helpful strategy for helping your audience understand  their personal triggers and find coping strategies</a:t>
            </a:r>
            <a:r>
              <a:rPr lang="en-US" sz="1400">
                <a:solidFill>
                  <a:srgbClr val="4C4C4C"/>
                </a:solidFill>
                <a:latin typeface="Plus Jakarta Sans"/>
                <a:ea typeface="Plus Jakarta Sans"/>
                <a:cs typeface="Plus Jakarta Sans"/>
                <a:sym typeface="Plus Jakarta Sans"/>
              </a:rPr>
              <a:t>.</a:t>
            </a:r>
            <a:endParaRPr/>
          </a:p>
        </p:txBody>
      </p:sp>
      <p:pic>
        <p:nvPicPr>
          <p:cNvPr id="1308" name="Google Shape;1308;p133"/>
          <p:cNvPicPr preferRelativeResize="0"/>
          <p:nvPr>
            <p:ph idx="2" type="pic"/>
          </p:nvPr>
        </p:nvPicPr>
        <p:blipFill rotWithShape="1">
          <a:blip r:embed="rId3">
            <a:alphaModFix/>
          </a:blip>
          <a:srcRect b="0" l="8690" r="8698" t="0"/>
          <a:stretch/>
        </p:blipFill>
        <p:spPr>
          <a:xfrm>
            <a:off x="8095047" y="1257696"/>
            <a:ext cx="2124300" cy="4571400"/>
          </a:xfrm>
          <a:prstGeom prst="roundRect">
            <a:avLst>
              <a:gd fmla="val 16667" name="adj"/>
            </a:avLst>
          </a:prstGeom>
        </p:spPr>
      </p:pic>
      <p:sp>
        <p:nvSpPr>
          <p:cNvPr id="1309" name="Google Shape;1309;p133"/>
          <p:cNvSpPr txBox="1"/>
          <p:nvPr>
            <p:ph idx="3" type="body"/>
          </p:nvPr>
        </p:nvSpPr>
        <p:spPr>
          <a:xfrm>
            <a:off x="609750" y="2385825"/>
            <a:ext cx="5757000" cy="36747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b="1" lang="en-US">
                <a:solidFill>
                  <a:srgbClr val="5E5E5E"/>
                </a:solidFill>
                <a:latin typeface="Plus Jakarta Sans"/>
                <a:ea typeface="Plus Jakarta Sans"/>
                <a:cs typeface="Plus Jakarta Sans"/>
                <a:sym typeface="Plus Jakarta Sans"/>
              </a:rPr>
              <a:t>Create a social story using the 7 infographic images provided with this Toolkit</a:t>
            </a:r>
            <a:endParaRPr b="1">
              <a:solidFill>
                <a:srgbClr val="5E5E5E"/>
              </a:solidFill>
              <a:latin typeface="Plus Jakarta Sans"/>
              <a:ea typeface="Plus Jakarta Sans"/>
              <a:cs typeface="Plus Jakarta Sans"/>
              <a:sym typeface="Plus Jakarta Sans"/>
            </a:endParaRPr>
          </a:p>
          <a:p>
            <a:pPr indent="0" lvl="0" marL="0" rtl="0" algn="l">
              <a:spcBef>
                <a:spcPts val="500"/>
              </a:spcBef>
              <a:spcAft>
                <a:spcPts val="0"/>
              </a:spcAft>
              <a:buNone/>
            </a:pPr>
            <a:r>
              <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Manage your mood by tracking it </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Keep a daily record</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Choose your medium</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Begin with the basics</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Decide on details</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Find a creative way to manage your emotions</a:t>
            </a:r>
            <a:endParaRPr>
              <a:solidFill>
                <a:srgbClr val="5E5E5E"/>
              </a:solidFill>
            </a:endParaRPr>
          </a:p>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4" name="Shape 1314"/>
        <p:cNvGrpSpPr/>
        <p:nvPr/>
      </p:nvGrpSpPr>
      <p:grpSpPr>
        <a:xfrm>
          <a:off x="0" y="0"/>
          <a:ext cx="0" cy="0"/>
          <a:chOff x="0" y="0"/>
          <a:chExt cx="0" cy="0"/>
        </a:xfrm>
      </p:grpSpPr>
      <p:pic>
        <p:nvPicPr>
          <p:cNvPr id="1315" name="Google Shape;1315;p134"/>
          <p:cNvPicPr preferRelativeResize="0"/>
          <p:nvPr>
            <p:ph idx="2" type="pic"/>
          </p:nvPr>
        </p:nvPicPr>
        <p:blipFill rotWithShape="1">
          <a:blip r:embed="rId3">
            <a:alphaModFix/>
          </a:blip>
          <a:srcRect b="0" l="18338" r="18338" t="0"/>
          <a:stretch/>
        </p:blipFill>
        <p:spPr>
          <a:xfrm flipH="1">
            <a:off x="6458875" y="416100"/>
            <a:ext cx="5733300" cy="6025800"/>
          </a:xfrm>
          <a:prstGeom prst="flowChartDelay">
            <a:avLst/>
          </a:prstGeom>
        </p:spPr>
      </p:pic>
      <p:sp>
        <p:nvSpPr>
          <p:cNvPr id="1316" name="Google Shape;1316;p134"/>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317" name="Google Shape;1317;p134"/>
          <p:cNvSpPr txBox="1"/>
          <p:nvPr>
            <p:ph type="title"/>
          </p:nvPr>
        </p:nvSpPr>
        <p:spPr>
          <a:xfrm>
            <a:off x="7239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HealthHub</a:t>
            </a:r>
            <a:r>
              <a:rPr lang="en-US"/>
              <a:t> </a:t>
            </a:r>
            <a:r>
              <a:rPr lang="en-US"/>
              <a:t>r</a:t>
            </a:r>
            <a:r>
              <a:rPr lang="en-US"/>
              <a:t>esources</a:t>
            </a:r>
            <a:endParaRPr/>
          </a:p>
        </p:txBody>
      </p:sp>
      <p:sp>
        <p:nvSpPr>
          <p:cNvPr id="1318" name="Google Shape;1318;p134"/>
          <p:cNvSpPr txBox="1"/>
          <p:nvPr>
            <p:ph idx="3" type="body"/>
          </p:nvPr>
        </p:nvSpPr>
        <p:spPr>
          <a:xfrm>
            <a:off x="723900" y="1700775"/>
            <a:ext cx="6045900" cy="555600"/>
          </a:xfrm>
          <a:prstGeom prst="rect">
            <a:avLst/>
          </a:prstGeom>
        </p:spPr>
        <p:txBody>
          <a:bodyPr anchorCtr="0" anchor="t" bIns="45700" lIns="0" spcFirstLastPara="1" rIns="91425" wrap="square" tIns="45700">
            <a:noAutofit/>
          </a:bodyPr>
          <a:lstStyle/>
          <a:p>
            <a:pPr indent="0" lvl="0" marL="0" rtl="0" algn="l">
              <a:lnSpc>
                <a:spcPct val="115000"/>
              </a:lnSpc>
              <a:spcBef>
                <a:spcPts val="0"/>
              </a:spcBef>
              <a:spcAft>
                <a:spcPts val="0"/>
              </a:spcAft>
              <a:buSzPts val="1018"/>
              <a:buNone/>
            </a:pPr>
            <a:r>
              <a:rPr b="1" lang="en-US" sz="1210">
                <a:solidFill>
                  <a:srgbClr val="4C4C4C"/>
                </a:solidFill>
                <a:latin typeface="Plus Jakarta Sans"/>
                <a:ea typeface="Plus Jakarta Sans"/>
                <a:cs typeface="Plus Jakarta Sans"/>
                <a:sym typeface="Plus Jakarta Sans"/>
              </a:rPr>
              <a:t>HealthHub</a:t>
            </a:r>
            <a:r>
              <a:rPr b="1" lang="en-US" sz="1210">
                <a:solidFill>
                  <a:srgbClr val="4C4C4C"/>
                </a:solidFill>
                <a:latin typeface="Plus Jakarta Sans"/>
                <a:ea typeface="Plus Jakarta Sans"/>
                <a:cs typeface="Plus Jakarta Sans"/>
                <a:sym typeface="Plus Jakarta Sans"/>
              </a:rPr>
              <a:t> </a:t>
            </a:r>
            <a:r>
              <a:rPr b="1" lang="en-US" sz="1210">
                <a:solidFill>
                  <a:srgbClr val="4C4C4C"/>
                </a:solidFill>
                <a:latin typeface="Plus Jakarta Sans"/>
                <a:ea typeface="Plus Jakarta Sans"/>
                <a:cs typeface="Plus Jakarta Sans"/>
                <a:sym typeface="Plus Jakarta Sans"/>
              </a:rPr>
              <a:t>contains answers to common questions that people have about healthy diabetes topics, preventive health, and self-care. </a:t>
            </a:r>
            <a:endParaRPr b="1" sz="1395">
              <a:latin typeface="Plus Jakarta Sans"/>
              <a:ea typeface="Plus Jakarta Sans"/>
              <a:cs typeface="Plus Jakarta Sans"/>
              <a:sym typeface="Plus Jakarta Sans"/>
            </a:endParaRPr>
          </a:p>
        </p:txBody>
      </p:sp>
      <p:sp>
        <p:nvSpPr>
          <p:cNvPr id="1319" name="Google Shape;1319;p134"/>
          <p:cNvSpPr txBox="1"/>
          <p:nvPr>
            <p:ph idx="1" type="body"/>
          </p:nvPr>
        </p:nvSpPr>
        <p:spPr>
          <a:xfrm>
            <a:off x="723900" y="2484975"/>
            <a:ext cx="5115900" cy="24669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HealthHub includes a wide variety of content styles, including condition and wellness articles, news and newsletters, recipes, </a:t>
            </a:r>
            <a:br>
              <a:rPr b="0" lang="en-US" sz="1200">
                <a:solidFill>
                  <a:srgbClr val="4C4C4C"/>
                </a:solidFill>
                <a:latin typeface="Plus Jakarta Sans"/>
                <a:ea typeface="Plus Jakarta Sans"/>
                <a:cs typeface="Plus Jakarta Sans"/>
                <a:sym typeface="Plus Jakarta Sans"/>
              </a:rPr>
            </a:br>
            <a:r>
              <a:rPr b="0" lang="en-US" sz="1200">
                <a:solidFill>
                  <a:srgbClr val="4C4C4C"/>
                </a:solidFill>
                <a:latin typeface="Plus Jakarta Sans"/>
                <a:ea typeface="Plus Jakarta Sans"/>
                <a:cs typeface="Plus Jakarta Sans"/>
                <a:sym typeface="Plus Jakarta Sans"/>
              </a:rPr>
              <a:t>and videos (if licensed). </a:t>
            </a:r>
            <a:endParaRPr b="0" sz="1200">
              <a:solidFill>
                <a:srgbClr val="4C4C4C"/>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You can also highlight these </a:t>
            </a:r>
            <a:r>
              <a:rPr b="0" lang="en-US" sz="1200">
                <a:solidFill>
                  <a:srgbClr val="4C4C4C"/>
                </a:solidFill>
                <a:latin typeface="Plus Jakarta Sans"/>
                <a:ea typeface="Plus Jakarta Sans"/>
                <a:cs typeface="Plus Jakarta Sans"/>
                <a:sym typeface="Plus Jakarta Sans"/>
              </a:rPr>
              <a:t>helpful</a:t>
            </a:r>
            <a:r>
              <a:rPr b="0" lang="en-US" sz="1200">
                <a:solidFill>
                  <a:srgbClr val="4C4C4C"/>
                </a:solidFill>
                <a:latin typeface="Plus Jakarta Sans"/>
                <a:ea typeface="Plus Jakarta Sans"/>
                <a:cs typeface="Plus Jakarta Sans"/>
                <a:sym typeface="Plus Jakarta Sans"/>
              </a:rPr>
              <a:t> resources: </a:t>
            </a:r>
            <a:endParaRPr b="0" sz="1200">
              <a:solidFill>
                <a:srgbClr val="4C4C4C"/>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Depression Quiz</a:t>
            </a:r>
            <a:endParaRPr b="0" sz="1200">
              <a:solidFill>
                <a:schemeClr val="accent3"/>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Late-Life Depression Quiz</a:t>
            </a:r>
            <a:endParaRPr b="0" sz="1200">
              <a:solidFill>
                <a:schemeClr val="accent3"/>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Stress Quiz</a:t>
            </a:r>
            <a:endParaRPr sz="1200">
              <a:solidFill>
                <a:schemeClr val="accent3"/>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t/>
            </a:r>
            <a:endParaRPr>
              <a:latin typeface="Plus Jakarta Sans"/>
              <a:ea typeface="Plus Jakarta Sans"/>
              <a:cs typeface="Plus Jakarta Sans"/>
              <a:sym typeface="Plus Jakarta Sans"/>
            </a:endParaRPr>
          </a:p>
        </p:txBody>
      </p:sp>
      <p:sp>
        <p:nvSpPr>
          <p:cNvPr id="1320" name="Google Shape;1320;p134"/>
          <p:cNvSpPr txBox="1"/>
          <p:nvPr/>
        </p:nvSpPr>
        <p:spPr>
          <a:xfrm>
            <a:off x="723900" y="5590325"/>
            <a:ext cx="4773300" cy="1034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000"/>
              </a:spcBef>
              <a:spcAft>
                <a:spcPts val="0"/>
              </a:spcAft>
              <a:buNone/>
            </a:pPr>
            <a:r>
              <a:rPr i="1" lang="en-US" sz="1100">
                <a:solidFill>
                  <a:srgbClr val="4C4C4C"/>
                </a:solidFill>
                <a:latin typeface="Plus Jakarta Sans"/>
                <a:ea typeface="Plus Jakarta Sans"/>
                <a:cs typeface="Plus Jakarta Sans"/>
                <a:sym typeface="Plus Jakarta Sans"/>
              </a:rPr>
              <a:t>The Library content is reviewed at least every 2 years and updated as needed for any change in clinical standards or for emerging health issues. Each resource goes through both internal and external clinical review for accuracy and alignment with current practice guidelines.</a:t>
            </a:r>
            <a:endParaRPr i="1" sz="1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5" name="Shape 1325"/>
        <p:cNvGrpSpPr/>
        <p:nvPr/>
      </p:nvGrpSpPr>
      <p:grpSpPr>
        <a:xfrm>
          <a:off x="0" y="0"/>
          <a:ext cx="0" cy="0"/>
          <a:chOff x="0" y="0"/>
          <a:chExt cx="0" cy="0"/>
        </a:xfrm>
      </p:grpSpPr>
      <p:sp>
        <p:nvSpPr>
          <p:cNvPr id="1326" name="Google Shape;1326;p135"/>
          <p:cNvSpPr txBox="1"/>
          <p:nvPr>
            <p:ph idx="1" type="body"/>
          </p:nvPr>
        </p:nvSpPr>
        <p:spPr>
          <a:xfrm>
            <a:off x="740825" y="2385825"/>
            <a:ext cx="4087800" cy="46485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lang="en-US"/>
              <a:t>The call to action can be displayed on specific pages or groups of pages that are relevant.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Use text, images, providers, locations, and more to get the most from your message.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US">
                <a:latin typeface="Plus Jakarta Sans"/>
                <a:ea typeface="Plus Jakarta Sans"/>
                <a:cs typeface="Plus Jakarta Sans"/>
                <a:sym typeface="Plus Jakarta Sans"/>
              </a:rPr>
              <a:t>TO ADD CALLS TO ACTION: </a:t>
            </a:r>
            <a:endParaRPr/>
          </a:p>
          <a:p>
            <a:pPr indent="-333756" lvl="0" marL="457200" rtl="0" algn="l">
              <a:spcBef>
                <a:spcPts val="0"/>
              </a:spcBef>
              <a:spcAft>
                <a:spcPts val="0"/>
              </a:spcAft>
              <a:buClr>
                <a:schemeClr val="accent1"/>
              </a:buClr>
              <a:buSzPts val="1656"/>
              <a:buChar char="●"/>
            </a:pPr>
            <a:r>
              <a:rPr lang="en-US"/>
              <a:t>Login to the admin portal</a:t>
            </a:r>
            <a:endParaRPr/>
          </a:p>
          <a:p>
            <a:pPr indent="-333756" lvl="0" marL="457200" rtl="0" algn="l">
              <a:spcBef>
                <a:spcPts val="0"/>
              </a:spcBef>
              <a:spcAft>
                <a:spcPts val="0"/>
              </a:spcAft>
              <a:buClr>
                <a:schemeClr val="accent1"/>
              </a:buClr>
              <a:buSzPts val="1656"/>
              <a:buChar char="●"/>
            </a:pPr>
            <a:r>
              <a:rPr lang="en-US"/>
              <a:t>Create a custom block</a:t>
            </a:r>
            <a:endParaRPr/>
          </a:p>
          <a:p>
            <a:pPr indent="-333756" lvl="0" marL="457200" rtl="0" algn="l">
              <a:spcBef>
                <a:spcPts val="0"/>
              </a:spcBef>
              <a:spcAft>
                <a:spcPts val="0"/>
              </a:spcAft>
              <a:buClr>
                <a:schemeClr val="accent1"/>
              </a:buClr>
              <a:buSzPts val="1656"/>
              <a:buChar char="●"/>
            </a:pPr>
            <a:r>
              <a:rPr lang="en-US"/>
              <a:t>Designate pages to display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Please consult the HealthHub help center for more information.</a:t>
            </a:r>
            <a:endParaRPr/>
          </a:p>
        </p:txBody>
      </p:sp>
      <p:sp>
        <p:nvSpPr>
          <p:cNvPr id="1327" name="Google Shape;1327;p135"/>
          <p:cNvSpPr txBox="1"/>
          <p:nvPr>
            <p:ph idx="2" type="body"/>
          </p:nvPr>
        </p:nvSpPr>
        <p:spPr>
          <a:xfrm>
            <a:off x="740675" y="1472175"/>
            <a:ext cx="44502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Deliver a contextual next step for your visitors with a custom call to action.</a:t>
            </a:r>
            <a:endParaRPr/>
          </a:p>
        </p:txBody>
      </p:sp>
      <p:sp>
        <p:nvSpPr>
          <p:cNvPr id="1328" name="Google Shape;1328;p135"/>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Add</a:t>
            </a:r>
            <a:r>
              <a:rPr lang="en-US"/>
              <a:t> custom calls to action to your site</a:t>
            </a:r>
            <a:endParaRPr/>
          </a:p>
        </p:txBody>
      </p:sp>
      <p:pic>
        <p:nvPicPr>
          <p:cNvPr id="1329" name="Google Shape;1329;p135"/>
          <p:cNvPicPr preferRelativeResize="0"/>
          <p:nvPr>
            <p:ph idx="3" type="pic"/>
          </p:nvPr>
        </p:nvPicPr>
        <p:blipFill rotWithShape="1">
          <a:blip r:embed="rId3">
            <a:alphaModFix/>
          </a:blip>
          <a:srcRect b="1409" l="0" r="0" t="1409"/>
          <a:stretch/>
        </p:blipFill>
        <p:spPr>
          <a:xfrm>
            <a:off x="5976150" y="1872375"/>
            <a:ext cx="5027702" cy="3261900"/>
          </a:xfrm>
          <a:prstGeom prst="rect">
            <a:avLst/>
          </a:prstGeom>
        </p:spPr>
      </p:pic>
      <p:sp>
        <p:nvSpPr>
          <p:cNvPr id="1330" name="Google Shape;1330;p135"/>
          <p:cNvSpPr/>
          <p:nvPr/>
        </p:nvSpPr>
        <p:spPr>
          <a:xfrm>
            <a:off x="9093200" y="3692500"/>
            <a:ext cx="681600" cy="455700"/>
          </a:xfrm>
          <a:prstGeom prst="rightArrow">
            <a:avLst>
              <a:gd fmla="val 5000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5" name="Shape 1335"/>
        <p:cNvGrpSpPr/>
        <p:nvPr/>
      </p:nvGrpSpPr>
      <p:grpSpPr>
        <a:xfrm>
          <a:off x="0" y="0"/>
          <a:ext cx="0" cy="0"/>
          <a:chOff x="0" y="0"/>
          <a:chExt cx="0" cy="0"/>
        </a:xfrm>
      </p:grpSpPr>
      <p:sp>
        <p:nvSpPr>
          <p:cNvPr id="1336" name="Google Shape;1336;p136"/>
          <p:cNvSpPr txBox="1"/>
          <p:nvPr>
            <p:ph idx="3" type="body"/>
          </p:nvPr>
        </p:nvSpPr>
        <p:spPr>
          <a:xfrm>
            <a:off x="767200" y="2385825"/>
            <a:ext cx="5757000" cy="36747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Nutrition Center provides a variety of recipes organized by dietary considerations, including recipes for specific health concerns, and by food category. </a:t>
            </a:r>
            <a:endParaRPr sz="1500">
              <a:solidFill>
                <a:srgbClr val="4C4C4C"/>
              </a:solidFill>
              <a:latin typeface="Plus Jakarta Sans"/>
              <a:ea typeface="Plus Jakarta Sans"/>
              <a:cs typeface="Plus Jakarta Sans"/>
              <a:sym typeface="Plus Jakarta Sans"/>
            </a:endParaRPr>
          </a:p>
          <a:p>
            <a:pPr indent="0" lvl="0" marL="0" rtl="0" algn="l">
              <a:spcBef>
                <a:spcPts val="1000"/>
              </a:spcBef>
              <a:spcAft>
                <a:spcPts val="0"/>
              </a:spcAft>
              <a:buNone/>
            </a:pPr>
            <a:r>
              <a:t/>
            </a:r>
            <a:endParaRPr/>
          </a:p>
        </p:txBody>
      </p:sp>
      <p:sp>
        <p:nvSpPr>
          <p:cNvPr id="1337" name="Google Shape;1337;p136"/>
          <p:cNvSpPr txBox="1"/>
          <p:nvPr>
            <p:ph type="title"/>
          </p:nvPr>
        </p:nvSpPr>
        <p:spPr>
          <a:xfrm>
            <a:off x="740671" y="827925"/>
            <a:ext cx="67368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Recipes to educate </a:t>
            </a:r>
            <a:br>
              <a:rPr lang="en-US"/>
            </a:br>
            <a:r>
              <a:rPr lang="en-US"/>
              <a:t>and engage</a:t>
            </a:r>
            <a:endParaRPr/>
          </a:p>
        </p:txBody>
      </p:sp>
      <p:pic>
        <p:nvPicPr>
          <p:cNvPr id="1338" name="Google Shape;1338;p136"/>
          <p:cNvPicPr preferRelativeResize="0"/>
          <p:nvPr>
            <p:ph idx="2" type="pic"/>
          </p:nvPr>
        </p:nvPicPr>
        <p:blipFill rotWithShape="1">
          <a:blip r:embed="rId3">
            <a:alphaModFix/>
          </a:blip>
          <a:srcRect b="0" l="3817" r="10005" t="0"/>
          <a:stretch/>
        </p:blipFill>
        <p:spPr>
          <a:xfrm>
            <a:off x="8095047" y="1257696"/>
            <a:ext cx="2124300" cy="4571400"/>
          </a:xfrm>
          <a:prstGeom prst="roundRect">
            <a:avLst>
              <a:gd fmla="val 16667" name="adj"/>
            </a:avLst>
          </a:prstGeom>
        </p:spPr>
      </p:pic>
      <p:sp>
        <p:nvSpPr>
          <p:cNvPr id="1339" name="Google Shape;1339;p136"/>
          <p:cNvSpPr txBox="1"/>
          <p:nvPr/>
        </p:nvSpPr>
        <p:spPr>
          <a:xfrm>
            <a:off x="1714175" y="4379500"/>
            <a:ext cx="2568000" cy="163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Many clients report that:</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100"/>
              <a:buFont typeface="Arial"/>
              <a:buNone/>
            </a:pPr>
            <a:r>
              <a:rPr b="1" lang="en-US" sz="1500">
                <a:solidFill>
                  <a:schemeClr val="accent3"/>
                </a:solidFill>
                <a:latin typeface="Plus Jakarta Sans"/>
                <a:ea typeface="Plus Jakarta Sans"/>
                <a:cs typeface="Plus Jakarta Sans"/>
                <a:sym typeface="Plus Jakarta Sans"/>
              </a:rPr>
              <a:t>Recipes are popular additions to newsletters, social media posts, and other outreach.</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sz="1500">
              <a:solidFill>
                <a:schemeClr val="accent1"/>
              </a:solidFill>
              <a:latin typeface="Plus Jakarta Sans"/>
              <a:ea typeface="Plus Jakarta Sans"/>
              <a:cs typeface="Plus Jakarta Sans"/>
              <a:sym typeface="Plus Jakarta Sans"/>
            </a:endParaRPr>
          </a:p>
        </p:txBody>
      </p:sp>
      <p:grpSp>
        <p:nvGrpSpPr>
          <p:cNvPr id="1340" name="Google Shape;1340;p136"/>
          <p:cNvGrpSpPr/>
          <p:nvPr/>
        </p:nvGrpSpPr>
        <p:grpSpPr>
          <a:xfrm>
            <a:off x="2657375" y="3637800"/>
            <a:ext cx="681600" cy="681600"/>
            <a:chOff x="10294125" y="1691525"/>
            <a:chExt cx="681600" cy="681600"/>
          </a:xfrm>
        </p:grpSpPr>
        <p:sp>
          <p:nvSpPr>
            <p:cNvPr id="1341" name="Google Shape;1341;p136"/>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42" name="Google Shape;1342;p136"/>
            <p:cNvPicPr preferRelativeResize="0"/>
            <p:nvPr/>
          </p:nvPicPr>
          <p:blipFill>
            <a:blip r:embed="rId4">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7" name="Shape 1347"/>
        <p:cNvGrpSpPr/>
        <p:nvPr/>
      </p:nvGrpSpPr>
      <p:grpSpPr>
        <a:xfrm>
          <a:off x="0" y="0"/>
          <a:ext cx="0" cy="0"/>
          <a:chOff x="0" y="0"/>
          <a:chExt cx="0" cy="0"/>
        </a:xfrm>
      </p:grpSpPr>
      <p:sp>
        <p:nvSpPr>
          <p:cNvPr id="1348" name="Google Shape;1348;p137"/>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349" name="Google Shape;1349;p137"/>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graphicFrame>
        <p:nvGraphicFramePr>
          <p:cNvPr id="1350" name="Google Shape;1350;p137"/>
          <p:cNvGraphicFramePr/>
          <p:nvPr/>
        </p:nvGraphicFramePr>
        <p:xfrm>
          <a:off x="735126" y="1917575"/>
          <a:ext cx="3000000" cy="3000000"/>
        </p:xfrm>
        <a:graphic>
          <a:graphicData uri="http://schemas.openxmlformats.org/drawingml/2006/table">
            <a:tbl>
              <a:tblPr>
                <a:noFill/>
                <a:tableStyleId>{95585D3D-C0C3-4AE1-A158-3EB76B326D2E}</a:tableStyleId>
              </a:tblPr>
              <a:tblGrid>
                <a:gridCol w="1776025"/>
                <a:gridCol w="2429225"/>
                <a:gridCol w="6532375"/>
              </a:tblGrid>
              <a:tr h="298425">
                <a:tc>
                  <a:txBody>
                    <a:bodyPr/>
                    <a:lstStyle/>
                    <a:p>
                      <a:pPr indent="0" lvl="0" marL="0" marR="0" rtl="0" algn="l">
                        <a:lnSpc>
                          <a:spcPct val="100000"/>
                        </a:lnSpc>
                        <a:spcBef>
                          <a:spcPts val="0"/>
                        </a:spcBef>
                        <a:spcAft>
                          <a:spcPts val="0"/>
                        </a:spcAft>
                        <a:buClr>
                          <a:srgbClr val="000000"/>
                        </a:buClr>
                        <a:buSzPts val="1100"/>
                        <a:buFont typeface="Arial"/>
                        <a:buNone/>
                      </a:pPr>
                      <a:r>
                        <a:rPr b="1" lang="en-US" sz="1300">
                          <a:solidFill>
                            <a:schemeClr val="lt2"/>
                          </a:solidFill>
                          <a:latin typeface="Plus Jakarta Sans"/>
                          <a:ea typeface="Plus Jakarta Sans"/>
                          <a:cs typeface="Plus Jakarta Sans"/>
                          <a:sym typeface="Plus Jakarta Sans"/>
                        </a:rPr>
                        <a:t>Topic</a:t>
                      </a:r>
                      <a:r>
                        <a:rPr b="1" lang="en-US" sz="1300" u="none" cap="none" strike="noStrike">
                          <a:solidFill>
                            <a:schemeClr val="lt2"/>
                          </a:solidFill>
                          <a:latin typeface="Plus Jakarta Sans"/>
                          <a:ea typeface="Plus Jakarta Sans"/>
                          <a:cs typeface="Plus Jakarta Sans"/>
                          <a:sym typeface="Plus Jakarta Sans"/>
                        </a:rPr>
                        <a:t> </a:t>
                      </a:r>
                      <a:endParaRPr i="1" sz="13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300" u="none" cap="none" strike="noStrike">
                          <a:solidFill>
                            <a:schemeClr val="lt2"/>
                          </a:solidFill>
                          <a:latin typeface="Plus Jakarta Sans"/>
                          <a:ea typeface="Plus Jakarta Sans"/>
                          <a:cs typeface="Plus Jakarta Sans"/>
                          <a:sym typeface="Plus Jakarta Sans"/>
                        </a:rPr>
                        <a:t>Title</a:t>
                      </a:r>
                      <a:endParaRPr b="1" sz="13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300" u="none" cap="none" strike="noStrike">
                          <a:solidFill>
                            <a:schemeClr val="lt2"/>
                          </a:solidFill>
                          <a:latin typeface="Plus Jakarta Sans"/>
                          <a:ea typeface="Plus Jakarta Sans"/>
                          <a:cs typeface="Plus Jakarta Sans"/>
                          <a:sym typeface="Plus Jakarta Sans"/>
                        </a:rPr>
                        <a:t>Content URL</a:t>
                      </a:r>
                      <a:endParaRPr i="1" sz="13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829175">
                <a:tc rowSpan="3">
                  <a:txBody>
                    <a:bodyPr/>
                    <a:lstStyle/>
                    <a:p>
                      <a:pPr indent="0" lvl="0" marL="0" rtl="0" algn="l">
                        <a:spcBef>
                          <a:spcPts val="0"/>
                        </a:spcBef>
                        <a:spcAft>
                          <a:spcPts val="0"/>
                        </a:spcAft>
                        <a:buNone/>
                      </a:pPr>
                      <a:r>
                        <a:rPr b="1" lang="en-US" sz="1200">
                          <a:solidFill>
                            <a:schemeClr val="lt2"/>
                          </a:solidFill>
                          <a:latin typeface="Plus Jakarta Sans"/>
                          <a:ea typeface="Plus Jakarta Sans"/>
                          <a:cs typeface="Plus Jakarta Sans"/>
                          <a:sym typeface="Plus Jakarta Sans"/>
                        </a:rPr>
                        <a:t>Know the Signs</a:t>
                      </a:r>
                      <a:endParaRPr b="1" sz="1200">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Depression Risk Assessment</a:t>
                      </a:r>
                      <a:endParaRPr sz="12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None/>
                      </a:pPr>
                      <a:r>
                        <a:rPr lang="en-US" sz="12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https://healthhub.crestnerhealth.com/mental-health/symptoms/depression-risk-assessment</a:t>
                      </a:r>
                      <a:r>
                        <a:rPr lang="en-US" sz="1200" u="sng">
                          <a:solidFill>
                            <a:schemeClr val="accent3"/>
                          </a:solidFill>
                          <a:latin typeface="Plus Jakarta Sans"/>
                          <a:ea typeface="Plus Jakarta Sans"/>
                          <a:cs typeface="Plus Jakarta Sans"/>
                          <a:sym typeface="Plus Jakarta Sans"/>
                        </a:rPr>
                        <a:t> </a:t>
                      </a:r>
                      <a:endParaRPr sz="12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556125">
                <a:tc vMerge="1"/>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Know the Signs of Depression and Anxiety</a:t>
                      </a:r>
                      <a:endParaRPr sz="12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https://healthhub.crestnerhealth.com/wellness/healthy-living/know-signs-depression-and-anxiety</a:t>
                      </a:r>
                      <a:r>
                        <a:rPr lang="en-US" sz="1200" u="sng">
                          <a:solidFill>
                            <a:schemeClr val="accent3"/>
                          </a:solidFill>
                          <a:latin typeface="Plus Jakarta Sans"/>
                          <a:ea typeface="Plus Jakarta Sans"/>
                          <a:cs typeface="Plus Jakarta Sans"/>
                          <a:sym typeface="Plus Jakarta Sans"/>
                        </a:rPr>
                        <a:t> </a:t>
                      </a:r>
                      <a:endParaRPr sz="1200" u="sng"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725800">
                <a:tc vMerge="1"/>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What's Postpartum Depression?</a:t>
                      </a:r>
                      <a:endParaRPr sz="12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https://healthhub.crestnerhealth.com/wellness/healthy-living/whats-postpartum-depression</a:t>
                      </a:r>
                      <a:r>
                        <a:rPr lang="en-US" sz="1200" u="sng">
                          <a:solidFill>
                            <a:schemeClr val="accent3"/>
                          </a:solidFill>
                          <a:latin typeface="Plus Jakarta Sans"/>
                          <a:ea typeface="Plus Jakarta Sans"/>
                          <a:cs typeface="Plus Jakarta Sans"/>
                          <a:sym typeface="Plus Jakarta Sans"/>
                        </a:rPr>
                        <a:t> </a:t>
                      </a:r>
                      <a:endParaRPr sz="1200" u="sng"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725800">
                <a:tc rowSpan="3">
                  <a:txBody>
                    <a:bodyPr/>
                    <a:lstStyle/>
                    <a:p>
                      <a:pPr indent="0" lvl="0" marL="0" marR="0" rtl="0" algn="l">
                        <a:lnSpc>
                          <a:spcPct val="100000"/>
                        </a:lnSpc>
                        <a:spcBef>
                          <a:spcPts val="0"/>
                        </a:spcBef>
                        <a:spcAft>
                          <a:spcPts val="0"/>
                        </a:spcAft>
                        <a:buNone/>
                      </a:pPr>
                      <a:r>
                        <a:rPr b="1" lang="en-US" sz="1200">
                          <a:solidFill>
                            <a:schemeClr val="lt2"/>
                          </a:solidFill>
                          <a:latin typeface="Plus Jakarta Sans"/>
                          <a:ea typeface="Plus Jakarta Sans"/>
                          <a:cs typeface="Plus Jakarta Sans"/>
                          <a:sym typeface="Plus Jakarta Sans"/>
                        </a:rPr>
                        <a:t>The Mind-Body Connection</a:t>
                      </a:r>
                      <a:endParaRPr b="1" sz="1200">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The Power of Meditation</a:t>
                      </a:r>
                      <a:endParaRPr sz="12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None/>
                      </a:pPr>
                      <a:r>
                        <a:rPr lang="en-US" sz="12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https://healthhub.crestnerhealth.com/mental-health/treatment/power-meditation</a:t>
                      </a:r>
                      <a:r>
                        <a:rPr lang="en-US" sz="1200">
                          <a:solidFill>
                            <a:schemeClr val="accent3"/>
                          </a:solidFill>
                          <a:latin typeface="Plus Jakarta Sans"/>
                          <a:ea typeface="Plus Jakarta Sans"/>
                          <a:cs typeface="Plus Jakarta Sans"/>
                          <a:sym typeface="Plus Jakarta Sans"/>
                        </a:rPr>
                        <a:t> </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725800">
                <a:tc vMerge="1"/>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Why You Should Try Yoga</a:t>
                      </a:r>
                      <a:endParaRPr sz="12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None/>
                      </a:pPr>
                      <a:r>
                        <a:rPr lang="en-US" sz="12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https://healthhub.crestnerhealth.com/wellness/healthy-living/why-you-should-try-yoga</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725800">
                <a:tc vMerge="1"/>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How to Get a Good Night's Sleep</a:t>
                      </a:r>
                      <a:endParaRPr sz="12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None/>
                      </a:pPr>
                      <a:r>
                        <a:rPr lang="en-US" sz="12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https://healthhub.crestnerhealth.com/wellness/healthy-living/how-get-good-nights-sleep</a:t>
                      </a:r>
                      <a:r>
                        <a:rPr lang="en-US" sz="1200">
                          <a:solidFill>
                            <a:schemeClr val="accent3"/>
                          </a:solidFill>
                          <a:latin typeface="Plus Jakarta Sans"/>
                          <a:ea typeface="Plus Jakarta Sans"/>
                          <a:cs typeface="Plus Jakarta Sans"/>
                          <a:sym typeface="Plus Jakarta Sans"/>
                        </a:rPr>
                        <a:t> </a:t>
                      </a:r>
                      <a:endParaRPr sz="12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5" name="Shape 1355"/>
        <p:cNvGrpSpPr/>
        <p:nvPr/>
      </p:nvGrpSpPr>
      <p:grpSpPr>
        <a:xfrm>
          <a:off x="0" y="0"/>
          <a:ext cx="0" cy="0"/>
          <a:chOff x="0" y="0"/>
          <a:chExt cx="0" cy="0"/>
        </a:xfrm>
      </p:grpSpPr>
      <p:graphicFrame>
        <p:nvGraphicFramePr>
          <p:cNvPr id="1356" name="Google Shape;1356;p138"/>
          <p:cNvGraphicFramePr/>
          <p:nvPr/>
        </p:nvGraphicFramePr>
        <p:xfrm>
          <a:off x="674189" y="1687800"/>
          <a:ext cx="3000000" cy="3000000"/>
        </p:xfrm>
        <a:graphic>
          <a:graphicData uri="http://schemas.openxmlformats.org/drawingml/2006/table">
            <a:tbl>
              <a:tblPr>
                <a:noFill/>
                <a:tableStyleId>{95585D3D-C0C3-4AE1-A158-3EB76B326D2E}</a:tableStyleId>
              </a:tblPr>
              <a:tblGrid>
                <a:gridCol w="1793550"/>
                <a:gridCol w="2453200"/>
                <a:gridCol w="6596875"/>
              </a:tblGrid>
              <a:tr h="481750">
                <a:tc>
                  <a:txBody>
                    <a:bodyPr/>
                    <a:lstStyle/>
                    <a:p>
                      <a:pPr indent="0" lvl="0" marL="0" marR="0" rtl="0" algn="l">
                        <a:lnSpc>
                          <a:spcPct val="100000"/>
                        </a:lnSpc>
                        <a:spcBef>
                          <a:spcPts val="0"/>
                        </a:spcBef>
                        <a:spcAft>
                          <a:spcPts val="0"/>
                        </a:spcAft>
                        <a:buClr>
                          <a:srgbClr val="000000"/>
                        </a:buClr>
                        <a:buSzPts val="1100"/>
                        <a:buFont typeface="Arial"/>
                        <a:buNone/>
                      </a:pPr>
                      <a:r>
                        <a:rPr b="1" lang="en-US">
                          <a:solidFill>
                            <a:schemeClr val="lt2"/>
                          </a:solidFill>
                          <a:latin typeface="Plus Jakarta Sans"/>
                          <a:ea typeface="Plus Jakarta Sans"/>
                          <a:cs typeface="Plus Jakarta Sans"/>
                          <a:sym typeface="Plus Jakarta Sans"/>
                        </a:rPr>
                        <a:t>Topic</a:t>
                      </a:r>
                      <a:r>
                        <a:rPr b="1" lang="en-US" u="none" cap="none" strike="noStrike">
                          <a:solidFill>
                            <a:schemeClr val="lt2"/>
                          </a:solidFill>
                          <a:latin typeface="Plus Jakarta Sans"/>
                          <a:ea typeface="Plus Jakarta Sans"/>
                          <a:cs typeface="Plus Jakarta Sans"/>
                          <a:sym typeface="Plus Jakarta Sans"/>
                        </a:rPr>
                        <a:t> </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Title</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836375">
                <a:tc rowSpan="5">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chemeClr val="lt2"/>
                          </a:solidFill>
                          <a:latin typeface="Plus Jakarta Sans"/>
                          <a:ea typeface="Plus Jakarta Sans"/>
                          <a:cs typeface="Plus Jakarta Sans"/>
                          <a:sym typeface="Plus Jakarta Sans"/>
                        </a:rPr>
                        <a:t>How Stress Affects Your Health</a:t>
                      </a:r>
                      <a:endParaRPr b="1" sz="1100" u="none" cap="none" strike="noStrike">
                        <a:solidFill>
                          <a:schemeClr val="lt2"/>
                        </a:solidFill>
                        <a:latin typeface="Plus Jakarta Sans"/>
                        <a:ea typeface="Plus Jakarta Sans"/>
                        <a:cs typeface="Plus Jakarta Sans"/>
                        <a:sym typeface="Plus Jakarta Sans"/>
                      </a:endParaRPr>
                    </a:p>
                  </a:txBody>
                  <a:tcPr marT="18275" marB="18275" marR="18275" marL="36575" anchor="ctr">
                    <a:lnL cap="flat" cmpd="sng" w="12700">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rowSpan="2">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High Blood Pressure/Hypertension</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rowSpan="2">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https://healthhub.crestnerhealth.com/heart-health/definition/understanding-high-blood-pressure</a:t>
                      </a:r>
                      <a:r>
                        <a:rPr lang="en-US" sz="1100" u="sng">
                          <a:solidFill>
                            <a:schemeClr val="accent3"/>
                          </a:solidFill>
                          <a:latin typeface="Plus Jakarta Sans"/>
                          <a:ea typeface="Plus Jakarta Sans"/>
                          <a:cs typeface="Plus Jakarta Sans"/>
                          <a:sym typeface="Plus Jakarta Sans"/>
                        </a:rPr>
                        <a:t> </a:t>
                      </a:r>
                      <a:endParaRPr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https://healthhub.crestnerhealth.com/heart-health/definition/understanding-high-blood-pressure?language_content_entity=es</a:t>
                      </a:r>
                      <a:r>
                        <a:rPr lang="en-US" sz="1100" u="sng">
                          <a:solidFill>
                            <a:schemeClr val="accent3"/>
                          </a:solidFill>
                          <a:latin typeface="Plus Jakarta Sans"/>
                          <a:ea typeface="Plus Jakarta Sans"/>
                          <a:cs typeface="Plus Jakarta Sans"/>
                          <a:sym typeface="Plus Jakarta Sans"/>
                        </a:rPr>
                        <a:t> </a:t>
                      </a:r>
                      <a:endParaRPr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351150">
                <a:tc vMerge="1"/>
                <a:tc vMerge="1"/>
                <a:tc vMerge="1"/>
              </a:tr>
              <a:tr h="890075">
                <a:tc vMerge="1"/>
                <a:tc rowSpan="2">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Tension Headaches</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rowSpan="2">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https://healthhub.crestnerhealth.com/brain-health/types/tension-headache</a:t>
                      </a:r>
                      <a:r>
                        <a:rPr lang="en-US" sz="1100">
                          <a:solidFill>
                            <a:schemeClr val="accent3"/>
                          </a:solidFill>
                          <a:latin typeface="Plus Jakarta Sans"/>
                          <a:ea typeface="Plus Jakarta Sans"/>
                          <a:cs typeface="Plus Jakarta Sans"/>
                          <a:sym typeface="Plus Jakarta Sans"/>
                        </a:rPr>
                        <a:t> </a:t>
                      </a:r>
                      <a:endParaRPr>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https://healthhub.crestnerhealth.com/brain-health/types/tension-headache?language_content_entity=es</a:t>
                      </a:r>
                      <a:r>
                        <a:rPr lang="en-US" sz="1100" u="sng">
                          <a:solidFill>
                            <a:schemeClr val="accent3"/>
                          </a:solidFill>
                          <a:latin typeface="Plus Jakarta Sans"/>
                          <a:ea typeface="Plus Jakarta Sans"/>
                          <a:cs typeface="Plus Jakarta Sans"/>
                          <a:sym typeface="Plus Jakarta Sans"/>
                        </a:rPr>
                        <a:t> </a:t>
                      </a:r>
                      <a:endParaRPr sz="12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92875">
                <a:tc vMerge="1"/>
                <a:tc vMerge="1"/>
                <a:tc vMerge="1"/>
              </a:tr>
              <a:tr h="62147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Stress Can Increase Your Risk for Heart Disease</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https://healthhub.crestnerhealth.com/heart-health/prevention/stress-can-increase-your-risk-heart-disease</a:t>
                      </a:r>
                      <a:r>
                        <a:rPr lang="en-US" sz="1100" u="sng">
                          <a:solidFill>
                            <a:schemeClr val="accent3"/>
                          </a:solidFill>
                          <a:latin typeface="Plus Jakarta Sans"/>
                          <a:ea typeface="Plus Jakarta Sans"/>
                          <a:cs typeface="Plus Jakarta Sans"/>
                          <a:sym typeface="Plus Jakarta Sans"/>
                        </a:rPr>
                        <a:t> </a:t>
                      </a:r>
                      <a:endParaRPr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2"/>
                    </a:solidFill>
                  </a:tcPr>
                </a:tc>
              </a:tr>
              <a:tr h="576875">
                <a:tc rowSpan="3">
                  <a:txBody>
                    <a:bodyPr/>
                    <a:lstStyle/>
                    <a:p>
                      <a:pPr indent="0" lvl="0" marL="0" rtl="0" algn="l">
                        <a:spcBef>
                          <a:spcPts val="0"/>
                        </a:spcBef>
                        <a:spcAft>
                          <a:spcPts val="0"/>
                        </a:spcAft>
                        <a:buNone/>
                      </a:pPr>
                      <a:r>
                        <a:rPr b="1" lang="en-US" sz="1100">
                          <a:solidFill>
                            <a:schemeClr val="lt2"/>
                          </a:solidFill>
                          <a:latin typeface="Plus Jakarta Sans"/>
                          <a:ea typeface="Plus Jakarta Sans"/>
                          <a:cs typeface="Plus Jakarta Sans"/>
                          <a:sym typeface="Plus Jakarta Sans"/>
                        </a:rPr>
                        <a:t>Healthy Ways to De-Stress</a:t>
                      </a:r>
                      <a:endParaRPr b="1" sz="1100">
                        <a:solidFill>
                          <a:schemeClr val="lt2"/>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b="1" sz="1100">
                        <a:solidFill>
                          <a:schemeClr val="lt2"/>
                        </a:solidFill>
                        <a:latin typeface="Plus Jakarta Sans"/>
                        <a:ea typeface="Plus Jakarta Sans"/>
                        <a:cs typeface="Plus Jakarta Sans"/>
                        <a:sym typeface="Plus Jakarta Sans"/>
                      </a:endParaRPr>
                    </a:p>
                  </a:txBody>
                  <a:tcPr marT="18275" marB="18275" marR="18275" marL="36575" anchor="ctr">
                    <a:lnL cap="flat" cmpd="sng" w="12700">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Managing Work-Related Stress</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https://healthhub.crestnerhealth.com/wellness/healthy-living/managing-work-related-stress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57687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The Physical Power of Social Support</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https://healthhub.crestnerhealth.com/wellness/healthy-living/physical-power-social-support</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57687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Relaxation Methods That Really Work</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10">
                            <a:extLst>
                              <a:ext uri="{A12FA001-AC4F-418D-AE19-62706E023703}">
                                <ahyp:hlinkClr val="tx"/>
                              </a:ext>
                            </a:extLst>
                          </a:hlinkClick>
                        </a:rPr>
                        <a:t>https://healthhub.crestnerhealth.com/wellness/healthy-living/relaxation-methods-really-work</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1357" name="Google Shape;1357;p138"/>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358" name="Google Shape;1358;p138"/>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0" name="Shape 1150"/>
        <p:cNvGrpSpPr/>
        <p:nvPr/>
      </p:nvGrpSpPr>
      <p:grpSpPr>
        <a:xfrm>
          <a:off x="0" y="0"/>
          <a:ext cx="0" cy="0"/>
          <a:chOff x="0" y="0"/>
          <a:chExt cx="0" cy="0"/>
        </a:xfrm>
      </p:grpSpPr>
      <p:sp>
        <p:nvSpPr>
          <p:cNvPr id="1151" name="Google Shape;1151;p121"/>
          <p:cNvSpPr txBox="1"/>
          <p:nvPr>
            <p:ph idx="3" type="body"/>
          </p:nvPr>
        </p:nvSpPr>
        <p:spPr>
          <a:xfrm>
            <a:off x="420300" y="2687500"/>
            <a:ext cx="5870100" cy="3401700"/>
          </a:xfrm>
          <a:prstGeom prst="rect">
            <a:avLst/>
          </a:prstGeom>
        </p:spPr>
        <p:txBody>
          <a:bodyPr anchorCtr="0" anchor="t" bIns="45700" lIns="0" spcFirstLastPara="1" rIns="91425" wrap="square" tIns="45700">
            <a:normAutofit fontScale="92500" lnSpcReduction="10000"/>
          </a:bodyPr>
          <a:lstStyle/>
          <a:p>
            <a:pPr indent="0" lvl="0" marL="0" rtl="0" algn="l">
              <a:lnSpc>
                <a:spcPct val="150000"/>
              </a:lnSpc>
              <a:spcBef>
                <a:spcPts val="0"/>
              </a:spcBef>
              <a:spcAft>
                <a:spcPts val="0"/>
              </a:spcAft>
              <a:buNone/>
            </a:pPr>
            <a:r>
              <a:rPr lang="en-US" sz="1600"/>
              <a:t>T</a:t>
            </a:r>
            <a:r>
              <a:rPr lang="en-US" sz="1600"/>
              <a:t>his Toolkit includes:</a:t>
            </a:r>
            <a:endParaRPr sz="1600"/>
          </a:p>
          <a:p>
            <a:pPr indent="-328453" lvl="0" marL="457200" rtl="0" algn="l">
              <a:lnSpc>
                <a:spcPct val="115000"/>
              </a:lnSpc>
              <a:spcBef>
                <a:spcPts val="0"/>
              </a:spcBef>
              <a:spcAft>
                <a:spcPts val="0"/>
              </a:spcAft>
              <a:buClr>
                <a:schemeClr val="accent1"/>
              </a:buClr>
              <a:buSzPct val="106250"/>
              <a:buChar char="•"/>
            </a:pPr>
            <a:r>
              <a:rPr lang="en-US" sz="1600"/>
              <a:t>Social media posts that are ready for your campaign</a:t>
            </a:r>
            <a:endParaRPr sz="1600"/>
          </a:p>
          <a:p>
            <a:pPr indent="-328453" lvl="0" marL="457200" rtl="0" algn="l">
              <a:lnSpc>
                <a:spcPct val="115000"/>
              </a:lnSpc>
              <a:spcBef>
                <a:spcPts val="600"/>
              </a:spcBef>
              <a:spcAft>
                <a:spcPts val="0"/>
              </a:spcAft>
              <a:buClr>
                <a:schemeClr val="accent1"/>
              </a:buClr>
              <a:buSzPct val="106250"/>
              <a:buChar char="•"/>
            </a:pPr>
            <a:r>
              <a:rPr lang="en-US" sz="1600"/>
              <a:t>A customizable blog post</a:t>
            </a:r>
            <a:endParaRPr sz="1600"/>
          </a:p>
          <a:p>
            <a:pPr indent="-328453" lvl="0" marL="457200" rtl="0" algn="l">
              <a:lnSpc>
                <a:spcPct val="115000"/>
              </a:lnSpc>
              <a:spcBef>
                <a:spcPts val="600"/>
              </a:spcBef>
              <a:spcAft>
                <a:spcPts val="0"/>
              </a:spcAft>
              <a:buClr>
                <a:schemeClr val="accent1"/>
              </a:buClr>
              <a:buSzPct val="106250"/>
              <a:buChar char="•"/>
            </a:pPr>
            <a:r>
              <a:rPr lang="en-US" sz="1600"/>
              <a:t>Infographics that build understanding using engaging and entertaining visuals </a:t>
            </a:r>
            <a:endParaRPr sz="1600"/>
          </a:p>
          <a:p>
            <a:pPr indent="-328453" lvl="0" marL="457200" rtl="0" algn="l">
              <a:lnSpc>
                <a:spcPct val="115000"/>
              </a:lnSpc>
              <a:spcBef>
                <a:spcPts val="600"/>
              </a:spcBef>
              <a:spcAft>
                <a:spcPts val="0"/>
              </a:spcAft>
              <a:buClr>
                <a:schemeClr val="accent1"/>
              </a:buClr>
              <a:buSzPct val="106250"/>
              <a:buChar char="•"/>
            </a:pPr>
            <a:r>
              <a:rPr lang="en-US" sz="1600"/>
              <a:t>Highlighted HealthHub articles, quizzes, risk assessments, and other resources to engage and nurture people as they explore topics that are important to their health</a:t>
            </a:r>
            <a:endParaRPr sz="1600"/>
          </a:p>
          <a:p>
            <a:pPr indent="-328453" lvl="0" marL="457200" rtl="0" algn="l">
              <a:lnSpc>
                <a:spcPct val="115000"/>
              </a:lnSpc>
              <a:spcBef>
                <a:spcPts val="600"/>
              </a:spcBef>
              <a:spcAft>
                <a:spcPts val="0"/>
              </a:spcAft>
              <a:buClr>
                <a:schemeClr val="accent1"/>
              </a:buClr>
              <a:buSzPct val="106250"/>
              <a:buChar char="•"/>
            </a:pPr>
            <a:r>
              <a:rPr lang="en-US" sz="1600"/>
              <a:t>Videos and Spanish language resources are promoted in this Toolkit</a:t>
            </a:r>
            <a:endParaRPr sz="1600"/>
          </a:p>
          <a:p>
            <a:pPr indent="-328453" lvl="0" marL="457200" rtl="0" algn="l">
              <a:lnSpc>
                <a:spcPct val="115000"/>
              </a:lnSpc>
              <a:spcBef>
                <a:spcPts val="600"/>
              </a:spcBef>
              <a:spcAft>
                <a:spcPts val="600"/>
              </a:spcAft>
              <a:buClr>
                <a:schemeClr val="accent1"/>
              </a:buClr>
              <a:buSzPct val="106250"/>
              <a:buChar char="•"/>
            </a:pPr>
            <a:r>
              <a:rPr lang="en-US" sz="1600"/>
              <a:t>A  Toolkit calendar</a:t>
            </a:r>
            <a:endParaRPr b="1">
              <a:latin typeface="Plus Jakarta Sans"/>
              <a:ea typeface="Plus Jakarta Sans"/>
              <a:cs typeface="Plus Jakarta Sans"/>
              <a:sym typeface="Plus Jakarta Sans"/>
            </a:endParaRPr>
          </a:p>
        </p:txBody>
      </p:sp>
      <p:pic>
        <p:nvPicPr>
          <p:cNvPr id="1152" name="Google Shape;1152;p121"/>
          <p:cNvPicPr preferRelativeResize="0"/>
          <p:nvPr>
            <p:ph idx="2" type="pic"/>
          </p:nvPr>
        </p:nvPicPr>
        <p:blipFill rotWithShape="1">
          <a:blip r:embed="rId3">
            <a:alphaModFix/>
          </a:blip>
          <a:srcRect b="0" l="5472" r="25337" t="0"/>
          <a:stretch/>
        </p:blipFill>
        <p:spPr>
          <a:xfrm>
            <a:off x="8095047" y="1257696"/>
            <a:ext cx="2124300" cy="4571400"/>
          </a:xfrm>
          <a:prstGeom prst="roundRect">
            <a:avLst>
              <a:gd fmla="val 16667" name="adj"/>
            </a:avLst>
          </a:prstGeom>
        </p:spPr>
      </p:pic>
      <p:sp>
        <p:nvSpPr>
          <p:cNvPr id="1153" name="Google Shape;1153;p121"/>
          <p:cNvSpPr txBox="1"/>
          <p:nvPr>
            <p:ph idx="3" type="body"/>
          </p:nvPr>
        </p:nvSpPr>
        <p:spPr>
          <a:xfrm>
            <a:off x="533400" y="1723363"/>
            <a:ext cx="6615900" cy="8610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None/>
            </a:pPr>
            <a:r>
              <a:rPr lang="en-US" sz="1600"/>
              <a:t>We provide a rich set of resources to promote mental health symptoms and early health intervention best practices.</a:t>
            </a:r>
            <a:endParaRPr sz="1400">
              <a:latin typeface="Plus Jakarta Sans"/>
              <a:ea typeface="Plus Jakarta Sans"/>
              <a:cs typeface="Plus Jakarta Sans"/>
              <a:sym typeface="Plus Jakarta Sans"/>
            </a:endParaRPr>
          </a:p>
        </p:txBody>
      </p:sp>
      <p:sp>
        <p:nvSpPr>
          <p:cNvPr id="1154" name="Google Shape;1154;p121"/>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Marketing Toolkit overview</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3" name="Shape 1363"/>
        <p:cNvGrpSpPr/>
        <p:nvPr/>
      </p:nvGrpSpPr>
      <p:grpSpPr>
        <a:xfrm>
          <a:off x="0" y="0"/>
          <a:ext cx="0" cy="0"/>
          <a:chOff x="0" y="0"/>
          <a:chExt cx="0" cy="0"/>
        </a:xfrm>
      </p:grpSpPr>
      <p:graphicFrame>
        <p:nvGraphicFramePr>
          <p:cNvPr id="1364" name="Google Shape;1364;p139"/>
          <p:cNvGraphicFramePr/>
          <p:nvPr/>
        </p:nvGraphicFramePr>
        <p:xfrm>
          <a:off x="507601" y="1971625"/>
          <a:ext cx="3000000" cy="3000000"/>
        </p:xfrm>
        <a:graphic>
          <a:graphicData uri="http://schemas.openxmlformats.org/drawingml/2006/table">
            <a:tbl>
              <a:tblPr>
                <a:noFill/>
                <a:tableStyleId>{95585D3D-C0C3-4AE1-A158-3EB76B326D2E}</a:tableStyleId>
              </a:tblPr>
              <a:tblGrid>
                <a:gridCol w="1758050"/>
                <a:gridCol w="4132050"/>
                <a:gridCol w="4738900"/>
              </a:tblGrid>
              <a:tr h="329525">
                <a:tc>
                  <a:txBody>
                    <a:bodyPr/>
                    <a:lstStyle/>
                    <a:p>
                      <a:pPr indent="0" lvl="0" marL="0" marR="0" rtl="0" algn="l">
                        <a:lnSpc>
                          <a:spcPct val="100000"/>
                        </a:lnSpc>
                        <a:spcBef>
                          <a:spcPts val="0"/>
                        </a:spcBef>
                        <a:spcAft>
                          <a:spcPts val="0"/>
                        </a:spcAft>
                        <a:buClr>
                          <a:srgbClr val="000000"/>
                        </a:buClr>
                        <a:buSzPts val="1100"/>
                        <a:buFont typeface="Arial"/>
                        <a:buNone/>
                      </a:pPr>
                      <a:r>
                        <a:rPr b="1" lang="en-US">
                          <a:solidFill>
                            <a:schemeClr val="lt2"/>
                          </a:solidFill>
                          <a:latin typeface="Plus Jakarta Sans"/>
                          <a:ea typeface="Plus Jakarta Sans"/>
                          <a:cs typeface="Plus Jakarta Sans"/>
                          <a:sym typeface="Plus Jakarta Sans"/>
                        </a:rPr>
                        <a:t>Topic</a:t>
                      </a:r>
                      <a:r>
                        <a:rPr b="1" lang="en-US" u="none" cap="none" strike="noStrike">
                          <a:solidFill>
                            <a:schemeClr val="lt2"/>
                          </a:solidFill>
                          <a:latin typeface="Plus Jakarta Sans"/>
                          <a:ea typeface="Plus Jakarta Sans"/>
                          <a:cs typeface="Plus Jakarta Sans"/>
                          <a:sym typeface="Plus Jakarta Sans"/>
                        </a:rPr>
                        <a:t> </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Title</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496350">
                <a:tc rowSpan="5">
                  <a:txBody>
                    <a:bodyPr/>
                    <a:lstStyle/>
                    <a:p>
                      <a:pPr indent="0" lvl="0" marL="0" rtl="0" algn="l">
                        <a:spcBef>
                          <a:spcPts val="0"/>
                        </a:spcBef>
                        <a:spcAft>
                          <a:spcPts val="0"/>
                        </a:spcAft>
                        <a:buNone/>
                      </a:pPr>
                      <a:r>
                        <a:rPr b="1" lang="en-US" sz="1100">
                          <a:solidFill>
                            <a:schemeClr val="lt2"/>
                          </a:solidFill>
                          <a:latin typeface="Plus Jakarta Sans"/>
                          <a:ea typeface="Plus Jakarta Sans"/>
                          <a:cs typeface="Plus Jakarta Sans"/>
                          <a:sym typeface="Plus Jakarta Sans"/>
                        </a:rPr>
                        <a:t>Depression Resources for  Teens &amp; Seniors</a:t>
                      </a:r>
                      <a:endParaRPr b="1" sz="1100">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Helping Teens Embrace Self-Care</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https://healthhub.crestnerhealth.com/wellness/healthy-living/helping-teens-embrace-self-care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534100">
                <a:tc vMerge="1"/>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Major Depression in Teens</a:t>
                      </a:r>
                      <a:endParaRPr sz="1100">
                        <a:latin typeface="Plus Jakarta Sans"/>
                        <a:ea typeface="Plus Jakarta Sans"/>
                        <a:cs typeface="Plus Jakarta Sans"/>
                        <a:sym typeface="Plus Jakarta Sans"/>
                      </a:endParaRPr>
                    </a:p>
                  </a:txBody>
                  <a:tcPr marT="19050" marB="19050" marR="28575" marL="28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https://healthhub.crestnerhealth.com/mental-health/types/major-depression-teens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505200">
                <a:tc vMerge="1"/>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Many Teens Still Dealing with Depression Brought On by the Pandemic</a:t>
                      </a:r>
                      <a:endParaRPr sz="1100">
                        <a:latin typeface="Plus Jakarta Sans"/>
                        <a:ea typeface="Plus Jakarta Sans"/>
                        <a:cs typeface="Plus Jakarta Sans"/>
                        <a:sym typeface="Plus Jakarta Sans"/>
                      </a:endParaRPr>
                    </a:p>
                  </a:txBody>
                  <a:tcPr marT="19050" marB="19050" marR="28575" marL="28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https://healthhub.crestnerhealth.com/wellness/healthy-living/many-teens-still-dealing-depression-brought-pandemic</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50520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Breaking the Link Between Chronic Illness and Depression</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https://healthhub.crestnerhealth.com/wellness/healthy-living/breaking-link-between-chronic-illness-and-depression</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50520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Depression Not a Normal Part of Aging</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https://healthhub.crestnerhealth.com/mental-health/related-conditions/depression-not-normal-part-aging</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505200">
                <a:tc rowSpan="3">
                  <a:txBody>
                    <a:bodyPr/>
                    <a:lstStyle/>
                    <a:p>
                      <a:pPr indent="0" lvl="0" marL="0" rtl="0" algn="l">
                        <a:spcBef>
                          <a:spcPts val="0"/>
                        </a:spcBef>
                        <a:spcAft>
                          <a:spcPts val="0"/>
                        </a:spcAft>
                        <a:buNone/>
                      </a:pPr>
                      <a:r>
                        <a:rPr b="1" lang="en-US" sz="1100">
                          <a:solidFill>
                            <a:schemeClr val="lt2"/>
                          </a:solidFill>
                          <a:latin typeface="Plus Jakarta Sans"/>
                          <a:ea typeface="Plus Jakarta Sans"/>
                          <a:cs typeface="Plus Jakarta Sans"/>
                          <a:sym typeface="Plus Jakarta Sans"/>
                        </a:rPr>
                        <a:t>How to Get Help</a:t>
                      </a:r>
                      <a:endParaRPr b="1" sz="1100">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The Physical Power of Social Support</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https://healthhub.crestnerhealth.com/wellness/healthy-living/physical-power-social-support</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50520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Getting the Most from an Online Mental Health Support Group</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https://healthhub.crestnerhealth.com/mental-health/management/getting-most-online-mental-health-support-group</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505200">
                <a:tc vMerge="1"/>
                <a:tc>
                  <a:txBody>
                    <a:bodyPr/>
                    <a:lstStyle/>
                    <a:p>
                      <a:pPr indent="0" lvl="0" marL="0" rtl="0" algn="l">
                        <a:spcBef>
                          <a:spcPts val="0"/>
                        </a:spcBef>
                        <a:spcAft>
                          <a:spcPts val="0"/>
                        </a:spcAft>
                        <a:buNone/>
                      </a:pPr>
                      <a:r>
                        <a:rPr lang="en-US" sz="1100">
                          <a:latin typeface="Century Gothic"/>
                          <a:ea typeface="Century Gothic"/>
                          <a:cs typeface="Century Gothic"/>
                          <a:sym typeface="Century Gothic"/>
                        </a:rPr>
                        <a:t>Mental Health: Finding the Help You Need</a:t>
                      </a:r>
                      <a:endParaRPr sz="1100">
                        <a:latin typeface="Century Gothic"/>
                        <a:ea typeface="Century Gothic"/>
                        <a:cs typeface="Century Gothic"/>
                        <a:sym typeface="Century Gothic"/>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Century Gothic"/>
                          <a:ea typeface="Century Gothic"/>
                          <a:cs typeface="Century Gothic"/>
                          <a:sym typeface="Century Gothic"/>
                          <a:hlinkClick r:id="rId10">
                            <a:extLst>
                              <a:ext uri="{A12FA001-AC4F-418D-AE19-62706E023703}">
                                <ahyp:hlinkClr val="tx"/>
                              </a:ext>
                            </a:extLst>
                          </a:hlinkClick>
                        </a:rPr>
                        <a:t>https://healthhub.crestnerhealth.com/mental-health/management/mental-health-finding-help-you-need</a:t>
                      </a:r>
                      <a:r>
                        <a:rPr lang="en-US" sz="1100" u="sng">
                          <a:solidFill>
                            <a:schemeClr val="accent3"/>
                          </a:solidFill>
                          <a:latin typeface="Century Gothic"/>
                          <a:ea typeface="Century Gothic"/>
                          <a:cs typeface="Century Gothic"/>
                          <a:sym typeface="Century Gothic"/>
                        </a:rPr>
                        <a:t> </a:t>
                      </a:r>
                      <a:endParaRPr sz="1100" u="sng">
                        <a:solidFill>
                          <a:schemeClr val="accent3"/>
                        </a:solidFill>
                        <a:latin typeface="Century Gothic"/>
                        <a:ea typeface="Century Gothic"/>
                        <a:cs typeface="Century Gothic"/>
                        <a:sym typeface="Century Gothic"/>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1365" name="Google Shape;1365;p139"/>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366" name="Google Shape;1366;p139"/>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1" name="Shape 1371"/>
        <p:cNvGrpSpPr/>
        <p:nvPr/>
      </p:nvGrpSpPr>
      <p:grpSpPr>
        <a:xfrm>
          <a:off x="0" y="0"/>
          <a:ext cx="0" cy="0"/>
          <a:chOff x="0" y="0"/>
          <a:chExt cx="0" cy="0"/>
        </a:xfrm>
      </p:grpSpPr>
      <p:sp>
        <p:nvSpPr>
          <p:cNvPr id="1372" name="Google Shape;1372;p140"/>
          <p:cNvSpPr txBox="1"/>
          <p:nvPr/>
        </p:nvSpPr>
        <p:spPr>
          <a:xfrm>
            <a:off x="588264" y="-124750"/>
            <a:ext cx="10617900" cy="1325700"/>
          </a:xfrm>
          <a:prstGeom prst="rect">
            <a:avLst/>
          </a:prstGeom>
          <a:noFill/>
          <a:ln>
            <a:noFill/>
          </a:ln>
        </p:spPr>
        <p:txBody>
          <a:bodyPr anchorCtr="0" anchor="b" bIns="45700" lIns="0" spcFirstLastPara="1" rIns="91425" wrap="square" tIns="45700">
            <a:normAutofit/>
          </a:bodyPr>
          <a:lstStyle/>
          <a:p>
            <a:pPr indent="0" lvl="0" marL="0" rtl="0" algn="l">
              <a:spcBef>
                <a:spcPts val="0"/>
              </a:spcBef>
              <a:spcAft>
                <a:spcPts val="0"/>
              </a:spcAft>
              <a:buNone/>
            </a:pPr>
            <a:r>
              <a:rPr b="1" lang="en-US" sz="3800">
                <a:solidFill>
                  <a:srgbClr val="1B5162"/>
                </a:solidFill>
                <a:latin typeface="Plus Jakarta Sans ExtraBold"/>
                <a:ea typeface="Plus Jakarta Sans ExtraBold"/>
                <a:cs typeface="Plus Jakarta Sans ExtraBold"/>
                <a:sym typeface="Plus Jakarta Sans ExtraBold"/>
              </a:rPr>
              <a:t>Videos that engage and teach</a:t>
            </a:r>
            <a:endParaRPr b="1" sz="3800">
              <a:solidFill>
                <a:srgbClr val="1B5162"/>
              </a:solidFill>
              <a:latin typeface="Plus Jakarta Sans ExtraBold"/>
              <a:ea typeface="Plus Jakarta Sans ExtraBold"/>
              <a:cs typeface="Plus Jakarta Sans ExtraBold"/>
              <a:sym typeface="Plus Jakarta Sans ExtraBold"/>
            </a:endParaRPr>
          </a:p>
        </p:txBody>
      </p:sp>
      <p:graphicFrame>
        <p:nvGraphicFramePr>
          <p:cNvPr id="1373" name="Google Shape;1373;p140"/>
          <p:cNvGraphicFramePr/>
          <p:nvPr/>
        </p:nvGraphicFramePr>
        <p:xfrm>
          <a:off x="647701" y="1794350"/>
          <a:ext cx="3000000" cy="3000000"/>
        </p:xfrm>
        <a:graphic>
          <a:graphicData uri="http://schemas.openxmlformats.org/drawingml/2006/table">
            <a:tbl>
              <a:tblPr>
                <a:noFill/>
                <a:tableStyleId>{95585D3D-C0C3-4AE1-A158-3EB76B326D2E}</a:tableStyleId>
              </a:tblPr>
              <a:tblGrid>
                <a:gridCol w="1170925"/>
                <a:gridCol w="1730050"/>
                <a:gridCol w="7649850"/>
              </a:tblGrid>
              <a:tr h="412325">
                <a:tc>
                  <a:txBody>
                    <a:bodyPr/>
                    <a:lstStyle/>
                    <a:p>
                      <a:pPr indent="0" lvl="0" marL="0" marR="0" rtl="0" algn="l">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Keyword </a:t>
                      </a:r>
                      <a:endParaRPr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Title</a:t>
                      </a:r>
                      <a:endParaRPr b="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Content URL</a:t>
                      </a:r>
                      <a:endParaRPr i="1" sz="12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460250">
                <a:tc rowSpan="8">
                  <a:txBody>
                    <a:bodyPr/>
                    <a:lstStyle/>
                    <a:p>
                      <a:pPr indent="0" lvl="0" marL="0" marR="0" rtl="0" algn="l">
                        <a:lnSpc>
                          <a:spcPct val="100000"/>
                        </a:lnSpc>
                        <a:spcBef>
                          <a:spcPts val="0"/>
                        </a:spcBef>
                        <a:spcAft>
                          <a:spcPts val="0"/>
                        </a:spcAft>
                        <a:buClr>
                          <a:srgbClr val="000000"/>
                        </a:buClr>
                        <a:buSzPts val="1100"/>
                        <a:buFont typeface="Arial"/>
                        <a:buNone/>
                      </a:pPr>
                      <a:r>
                        <a:rPr b="1" lang="en-US" sz="1200" u="none" cap="none" strike="noStrike">
                          <a:solidFill>
                            <a:schemeClr val="lt2"/>
                          </a:solidFill>
                          <a:latin typeface="Plus Jakarta Sans"/>
                          <a:ea typeface="Plus Jakarta Sans"/>
                          <a:cs typeface="Plus Jakarta Sans"/>
                          <a:sym typeface="Plus Jakarta Sans"/>
                        </a:rPr>
                        <a:t>Videos</a:t>
                      </a:r>
                      <a:endParaRPr b="1" sz="1200" u="none" cap="none" strike="noStrike">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rowSpan="2">
                  <a:txBody>
                    <a:bodyPr/>
                    <a:lstStyle/>
                    <a:p>
                      <a:pPr indent="0" lvl="0" marL="0" marR="0" rtl="0" algn="l">
                        <a:lnSpc>
                          <a:spcPct val="115000"/>
                        </a:lnSpc>
                        <a:spcBef>
                          <a:spcPts val="0"/>
                        </a:spcBef>
                        <a:spcAft>
                          <a:spcPts val="0"/>
                        </a:spcAft>
                        <a:buClr>
                          <a:srgbClr val="000000"/>
                        </a:buClr>
                        <a:buSzPts val="1100"/>
                        <a:buFont typeface="Arial"/>
                        <a:buNone/>
                      </a:pPr>
                      <a:r>
                        <a:rPr lang="en-US" sz="1100">
                          <a:solidFill>
                            <a:schemeClr val="accent3"/>
                          </a:solidFill>
                          <a:latin typeface="Plus Jakarta Sans"/>
                          <a:ea typeface="Plus Jakarta Sans"/>
                          <a:cs typeface="Plus Jakarta Sans"/>
                          <a:sym typeface="Plus Jakarta Sans"/>
                        </a:rPr>
                        <a:t>Insomnia</a:t>
                      </a:r>
                      <a:endParaRPr sz="1100" u="none"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rowSpan="2">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https://healthhub.crestnerhealth.com/brain-health/types/insomnia</a:t>
                      </a:r>
                      <a:r>
                        <a:rPr lang="en-US" sz="1100" u="sng">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460375">
                <a:tc vMerge="1"/>
                <a:tc vMerge="1"/>
                <a:tc vMerge="1"/>
              </a:tr>
              <a:tr h="414850">
                <a:tc vMerge="1"/>
                <a:tc rowSpan="2">
                  <a:txBody>
                    <a:bodyPr/>
                    <a:lstStyle/>
                    <a:p>
                      <a:pPr indent="0" lvl="0" marL="0" marR="0" rtl="0" algn="l">
                        <a:lnSpc>
                          <a:spcPct val="115000"/>
                        </a:lnSpc>
                        <a:spcBef>
                          <a:spcPts val="0"/>
                        </a:spcBef>
                        <a:spcAft>
                          <a:spcPts val="0"/>
                        </a:spcAft>
                        <a:buClr>
                          <a:srgbClr val="000000"/>
                        </a:buClr>
                        <a:buSzPts val="1100"/>
                        <a:buFont typeface="Arial"/>
                        <a:buNone/>
                      </a:pPr>
                      <a:r>
                        <a:rPr lang="en-US" sz="1100">
                          <a:solidFill>
                            <a:schemeClr val="accent3"/>
                          </a:solidFill>
                          <a:latin typeface="Plus Jakarta Sans"/>
                          <a:ea typeface="Plus Jakarta Sans"/>
                          <a:cs typeface="Plus Jakarta Sans"/>
                          <a:sym typeface="Plus Jakarta Sans"/>
                        </a:rPr>
                        <a:t>Relaxation: Oceans</a:t>
                      </a:r>
                      <a:endParaRPr sz="1100" u="none"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rowSpan="2">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https://healthhub.crestnerhealth.com/mental-health/management/relaxation-oceans</a:t>
                      </a:r>
                      <a:r>
                        <a:rPr lang="en-US" sz="1100" u="sng">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505775">
                <a:tc vMerge="1"/>
                <a:tc vMerge="1"/>
                <a:tc vMerge="1"/>
              </a:tr>
              <a:tr h="475375">
                <a:tc vMerge="1"/>
                <a:tc rowSpan="2">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Relaxation: Streams</a:t>
                      </a:r>
                      <a:endParaRPr sz="1100" u="none"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rowSpan="2">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https://healthhub.crestnerhealth.com/wellness/healthy-living/streams</a:t>
                      </a:r>
                      <a:r>
                        <a:rPr lang="en-US" sz="1100" u="sng">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672050">
                <a:tc vMerge="1"/>
                <a:tc vMerge="1"/>
                <a:tc vMerge="1"/>
              </a:tr>
              <a:tr h="445100">
                <a:tc vMerge="1"/>
                <a:tc rowSpan="2">
                  <a:txBody>
                    <a:bodyPr/>
                    <a:lstStyle/>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Relaxation: Waterfalls</a:t>
                      </a:r>
                      <a:endParaRPr sz="1100" u="none"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rowSpan="2">
                  <a:txBody>
                    <a:bodyPr/>
                    <a:lstStyle/>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https://healthhub.crestnerhealth.com/wellness/healthy-living/waterfalls</a:t>
                      </a:r>
                      <a:r>
                        <a:rPr lang="en-US" sz="1100" u="sng">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702325">
                <a:tc vMerge="1"/>
                <a:tc vMerge="1"/>
                <a:tc vMerge="1"/>
              </a:tr>
            </a:tbl>
          </a:graphicData>
        </a:graphic>
      </p:graphicFrame>
      <p:sp>
        <p:nvSpPr>
          <p:cNvPr id="1374" name="Google Shape;1374;p140"/>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9" name="Shape 1379"/>
        <p:cNvGrpSpPr/>
        <p:nvPr/>
      </p:nvGrpSpPr>
      <p:grpSpPr>
        <a:xfrm>
          <a:off x="0" y="0"/>
          <a:ext cx="0" cy="0"/>
          <a:chOff x="0" y="0"/>
          <a:chExt cx="0" cy="0"/>
        </a:xfrm>
      </p:grpSpPr>
      <p:sp>
        <p:nvSpPr>
          <p:cNvPr id="1380" name="Google Shape;1380;p141"/>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1381" name="Google Shape;1381;p141"/>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a:t>
            </a:r>
            <a:r>
              <a:rPr b="1" i="0" lang="en-US" sz="1500" u="sng" cap="none" strike="noStrike">
                <a:solidFill>
                  <a:schemeClr val="hlink"/>
                </a:solidFill>
                <a:latin typeface="Plus Jakarta Sans"/>
                <a:ea typeface="Plus Jakarta Sans"/>
                <a:cs typeface="Plus Jakarta Sans"/>
                <a:sym typeface="Plus Jakarta Sans"/>
                <a:hlinkClick r:id="rId3"/>
              </a:rPr>
              <a:t> Client Support </a:t>
            </a:r>
            <a:r>
              <a:rPr b="1" lang="en-US" sz="1500" u="sng">
                <a:solidFill>
                  <a:schemeClr val="hlink"/>
                </a:solidFill>
                <a:latin typeface="Plus Jakarta Sans"/>
                <a:ea typeface="Plus Jakarta Sans"/>
                <a:cs typeface="Plus Jakarta Sans"/>
                <a:sym typeface="Plus Jakarta Sans"/>
                <a:hlinkClick r:id="rId4"/>
              </a:rPr>
              <a:t>S</a:t>
            </a:r>
            <a:r>
              <a:rPr b="1" i="0" lang="en-US" sz="1500" u="sng" cap="none" strike="noStrike">
                <a:solidFill>
                  <a:schemeClr val="hlink"/>
                </a:solidFill>
                <a:latin typeface="Plus Jakarta Sans"/>
                <a:ea typeface="Plus Jakarta Sans"/>
                <a:cs typeface="Plus Jakarta Sans"/>
                <a:sym typeface="Plus Jakarta Sans"/>
                <a:hlinkClick r:id="rId5"/>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1382" name="Google Shape;1382;p141"/>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grpSp>
        <p:nvGrpSpPr>
          <p:cNvPr id="1383" name="Google Shape;1383;p141"/>
          <p:cNvGrpSpPr/>
          <p:nvPr/>
        </p:nvGrpSpPr>
        <p:grpSpPr>
          <a:xfrm>
            <a:off x="8005075" y="2657250"/>
            <a:ext cx="3413400" cy="2561200"/>
            <a:chOff x="8138700" y="1744675"/>
            <a:chExt cx="3413400" cy="2561200"/>
          </a:xfrm>
        </p:grpSpPr>
        <p:sp>
          <p:nvSpPr>
            <p:cNvPr id="1384" name="Google Shape;1384;p141"/>
            <p:cNvSpPr txBox="1"/>
            <p:nvPr/>
          </p:nvSpPr>
          <p:spPr>
            <a:xfrm>
              <a:off x="8138700" y="2410175"/>
              <a:ext cx="3413400" cy="1895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 to add your  team members to the </a:t>
              </a:r>
              <a:r>
                <a:rPr b="1" i="1" lang="en-US" sz="1300" u="sng">
                  <a:solidFill>
                    <a:schemeClr val="hlink"/>
                  </a:solidFill>
                  <a:latin typeface="Plus Jakarta Sans"/>
                  <a:ea typeface="Plus Jakarta Sans"/>
                  <a:cs typeface="Plus Jakarta Sans"/>
                  <a:sym typeface="Plus Jakarta Sans"/>
                  <a:hlinkClick r:id="rId6"/>
                </a:rPr>
                <a:t>Client Support Site</a:t>
              </a:r>
              <a:r>
                <a:rPr b="1" i="1" lang="en-US" sz="1300">
                  <a:solidFill>
                    <a:srgbClr val="1670A5"/>
                  </a:solidFill>
                  <a:latin typeface="Plus Jakarta Sans"/>
                  <a:ea typeface="Plus Jakarta Sans"/>
                  <a:cs typeface="Plus Jakarta Sans"/>
                  <a:sym typeface="Plus Jakarta Sans"/>
                </a:rPr>
                <a:t>.</a:t>
              </a:r>
              <a:endParaRPr b="1" i="1" sz="1300">
                <a:solidFill>
                  <a:srgbClr val="1670A5"/>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sz="1500">
                <a:solidFill>
                  <a:schemeClr val="accent1"/>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1385" name="Google Shape;1385;p141"/>
            <p:cNvGrpSpPr/>
            <p:nvPr/>
          </p:nvGrpSpPr>
          <p:grpSpPr>
            <a:xfrm>
              <a:off x="9427525" y="1744675"/>
              <a:ext cx="681600" cy="681600"/>
              <a:chOff x="10675125" y="700925"/>
              <a:chExt cx="681600" cy="681600"/>
            </a:xfrm>
          </p:grpSpPr>
          <p:sp>
            <p:nvSpPr>
              <p:cNvPr id="1386" name="Google Shape;1386;p141"/>
              <p:cNvSpPr/>
              <p:nvPr/>
            </p:nvSpPr>
            <p:spPr>
              <a:xfrm>
                <a:off x="10675125" y="7009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87" name="Google Shape;1387;p141"/>
              <p:cNvPicPr preferRelativeResize="0"/>
              <p:nvPr/>
            </p:nvPicPr>
            <p:blipFill>
              <a:blip r:embed="rId7">
                <a:alphaModFix/>
              </a:blip>
              <a:stretch>
                <a:fillRect/>
              </a:stretch>
            </p:blipFill>
            <p:spPr>
              <a:xfrm>
                <a:off x="10800913" y="823134"/>
                <a:ext cx="430025" cy="437175"/>
              </a:xfrm>
              <a:prstGeom prst="rect">
                <a:avLst/>
              </a:prstGeom>
              <a:noFill/>
              <a:ln>
                <a:noFill/>
              </a:ln>
            </p:spPr>
          </p:pic>
        </p:grpSp>
      </p:grpSp>
      <p:pic>
        <p:nvPicPr>
          <p:cNvPr id="1388" name="Google Shape;1388;p141"/>
          <p:cNvPicPr preferRelativeResize="0"/>
          <p:nvPr/>
        </p:nvPicPr>
        <p:blipFill>
          <a:blip r:embed="rId8">
            <a:alphaModFix/>
          </a:blip>
          <a:stretch>
            <a:fillRect/>
          </a:stretch>
        </p:blipFill>
        <p:spPr>
          <a:xfrm>
            <a:off x="969075" y="2218100"/>
            <a:ext cx="5935451" cy="3660816"/>
          </a:xfrm>
          <a:prstGeom prst="rect">
            <a:avLst/>
          </a:prstGeom>
          <a:noFill/>
          <a:ln cap="flat" cmpd="sng" w="9525">
            <a:solidFill>
              <a:schemeClr val="dk1"/>
            </a:solidFill>
            <a:prstDash val="solid"/>
            <a:round/>
            <a:headEnd len="sm" w="sm" type="none"/>
            <a:tailEnd len="sm" w="sm" type="none"/>
          </a:ln>
        </p:spPr>
      </p:pic>
      <p:sp>
        <p:nvSpPr>
          <p:cNvPr id="1389" name="Google Shape;1389;p141"/>
          <p:cNvSpPr/>
          <p:nvPr/>
        </p:nvSpPr>
        <p:spPr>
          <a:xfrm>
            <a:off x="2847900" y="4633750"/>
            <a:ext cx="1392600" cy="13866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0" name="Google Shape;1390;p141"/>
          <p:cNvSpPr txBox="1"/>
          <p:nvPr/>
        </p:nvSpPr>
        <p:spPr>
          <a:xfrm>
            <a:off x="1277050" y="62636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9" name="Shape 1159"/>
        <p:cNvGrpSpPr/>
        <p:nvPr/>
      </p:nvGrpSpPr>
      <p:grpSpPr>
        <a:xfrm>
          <a:off x="0" y="0"/>
          <a:ext cx="0" cy="0"/>
          <a:chOff x="0" y="0"/>
          <a:chExt cx="0" cy="0"/>
        </a:xfrm>
      </p:grpSpPr>
      <p:sp>
        <p:nvSpPr>
          <p:cNvPr id="1160" name="Google Shape;1160;p122"/>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An analysis</a:t>
            </a:r>
            <a:r>
              <a:rPr lang="en-US"/>
              <a:t>-d</a:t>
            </a:r>
            <a:r>
              <a:rPr lang="en-US"/>
              <a:t>riven Marketing Toolkit</a:t>
            </a:r>
            <a:endParaRPr/>
          </a:p>
        </p:txBody>
      </p:sp>
      <p:sp>
        <p:nvSpPr>
          <p:cNvPr id="1161" name="Google Shape;1161;p122"/>
          <p:cNvSpPr txBox="1"/>
          <p:nvPr>
            <p:ph idx="1" type="body"/>
          </p:nvPr>
        </p:nvSpPr>
        <p:spPr>
          <a:xfrm>
            <a:off x="1141422"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Search strategy</a:t>
            </a:r>
            <a:endParaRPr/>
          </a:p>
        </p:txBody>
      </p:sp>
      <p:sp>
        <p:nvSpPr>
          <p:cNvPr id="1162" name="Google Shape;1162;p122"/>
          <p:cNvSpPr txBox="1"/>
          <p:nvPr>
            <p:ph idx="5" type="body"/>
          </p:nvPr>
        </p:nvSpPr>
        <p:spPr>
          <a:xfrm>
            <a:off x="730675"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search strategist identified the most-searched mental health-related keywords and topics. We then reviewed selected hospital sites and identified opportunities for meeting consumers’ search intent. </a:t>
            </a:r>
            <a:endParaRPr sz="1300"/>
          </a:p>
          <a:p>
            <a:pPr indent="0" lvl="0" marL="0" rtl="0" algn="ctr">
              <a:spcBef>
                <a:spcPts val="0"/>
              </a:spcBef>
              <a:spcAft>
                <a:spcPts val="0"/>
              </a:spcAft>
              <a:buNone/>
            </a:pPr>
            <a:r>
              <a:t/>
            </a:r>
            <a:endParaRPr sz="1300"/>
          </a:p>
        </p:txBody>
      </p:sp>
      <p:sp>
        <p:nvSpPr>
          <p:cNvPr id="1163" name="Google Shape;1163;p122"/>
          <p:cNvSpPr txBox="1"/>
          <p:nvPr>
            <p:ph idx="2" type="body"/>
          </p:nvPr>
        </p:nvSpPr>
        <p:spPr>
          <a:xfrm>
            <a:off x="4896775"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Editorial expertise</a:t>
            </a:r>
            <a:endParaRPr/>
          </a:p>
        </p:txBody>
      </p:sp>
      <p:sp>
        <p:nvSpPr>
          <p:cNvPr id="1164" name="Google Shape;1164;p122"/>
          <p:cNvSpPr txBox="1"/>
          <p:nvPr>
            <p:ph idx="3" type="body"/>
          </p:nvPr>
        </p:nvSpPr>
        <p:spPr>
          <a:xfrm>
            <a:off x="8552024" y="2378925"/>
            <a:ext cx="28911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Best-in-class resources</a:t>
            </a:r>
            <a:endParaRPr/>
          </a:p>
        </p:txBody>
      </p:sp>
      <p:sp>
        <p:nvSpPr>
          <p:cNvPr id="1165" name="Google Shape;1165;p122"/>
          <p:cNvSpPr txBox="1"/>
          <p:nvPr>
            <p:ph idx="4" type="body"/>
          </p:nvPr>
        </p:nvSpPr>
        <p:spPr>
          <a:xfrm>
            <a:off x="730525" y="1472184"/>
            <a:ext cx="106290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This Mental Health Toolkit leverages WebMD’s expertise to support your marketing needs. </a:t>
            </a:r>
            <a:endParaRPr/>
          </a:p>
          <a:p>
            <a:pPr indent="0" lvl="0" marL="0" rtl="0" algn="l">
              <a:spcBef>
                <a:spcPts val="0"/>
              </a:spcBef>
              <a:spcAft>
                <a:spcPts val="0"/>
              </a:spcAft>
              <a:buNone/>
            </a:pPr>
            <a:r>
              <a:rPr lang="en-US"/>
              <a:t>We use a 3-step process to build a Toolkit. This includes:</a:t>
            </a:r>
            <a:endParaRPr/>
          </a:p>
        </p:txBody>
      </p:sp>
      <p:sp>
        <p:nvSpPr>
          <p:cNvPr id="1166" name="Google Shape;1166;p122"/>
          <p:cNvSpPr txBox="1"/>
          <p:nvPr>
            <p:ph idx="6" type="body"/>
          </p:nvPr>
        </p:nvSpPr>
        <p:spPr>
          <a:xfrm>
            <a:off x="4486081" y="3472900"/>
            <a:ext cx="31179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Using our editorial team’s deep understanding of the clinical condition area, the patient journey, and our existing content, we identified HealthHub resources and outreach opportunities. </a:t>
            </a:r>
            <a:endParaRPr sz="1300"/>
          </a:p>
          <a:p>
            <a:pPr indent="0" lvl="0" marL="0" rtl="0" algn="ctr">
              <a:spcBef>
                <a:spcPts val="0"/>
              </a:spcBef>
              <a:spcAft>
                <a:spcPts val="0"/>
              </a:spcAft>
              <a:buNone/>
            </a:pPr>
            <a:r>
              <a:t/>
            </a:r>
            <a:endParaRPr sz="1300"/>
          </a:p>
        </p:txBody>
      </p:sp>
      <p:sp>
        <p:nvSpPr>
          <p:cNvPr id="1167" name="Google Shape;1167;p122"/>
          <p:cNvSpPr txBox="1"/>
          <p:nvPr>
            <p:ph idx="7" type="body"/>
          </p:nvPr>
        </p:nvSpPr>
        <p:spPr>
          <a:xfrm>
            <a:off x="8399674"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design teams developed the complementary content, infographics, and suggested imagery to jump start your marketing campaigns.</a:t>
            </a:r>
            <a:endParaRPr sz="1300"/>
          </a:p>
          <a:p>
            <a:pPr indent="0" lvl="0" marL="0" rtl="0" algn="ctr">
              <a:spcBef>
                <a:spcPts val="0"/>
              </a:spcBef>
              <a:spcAft>
                <a:spcPts val="0"/>
              </a:spcAft>
              <a:buNone/>
            </a:pPr>
            <a:r>
              <a:t/>
            </a:r>
            <a:endParaRPr sz="1300"/>
          </a:p>
        </p:txBody>
      </p:sp>
      <p:sp>
        <p:nvSpPr>
          <p:cNvPr id="1168" name="Google Shape;1168;p122"/>
          <p:cNvSpPr txBox="1"/>
          <p:nvPr/>
        </p:nvSpPr>
        <p:spPr>
          <a:xfrm>
            <a:off x="2009975" y="5281600"/>
            <a:ext cx="7945800" cy="1048200"/>
          </a:xfrm>
          <a:prstGeom prst="rect">
            <a:avLst/>
          </a:prstGeom>
          <a:solidFill>
            <a:schemeClr val="lt2"/>
          </a:solidFill>
          <a:ln>
            <a:noFill/>
          </a:ln>
        </p:spPr>
        <p:txBody>
          <a:bodyPr anchorCtr="0" anchor="ctr" bIns="0" lIns="0" spcFirstLastPara="1" rIns="0" wrap="square" tIns="274300">
            <a:noAutofit/>
          </a:bodyPr>
          <a:lstStyle/>
          <a:p>
            <a:pPr indent="0" lvl="0" marL="0" marR="0" rtl="0" algn="ctr">
              <a:lnSpc>
                <a:spcPct val="115000"/>
              </a:lnSpc>
              <a:spcBef>
                <a:spcPts val="0"/>
              </a:spcBef>
              <a:spcAft>
                <a:spcPts val="1700"/>
              </a:spcAft>
              <a:buClr>
                <a:srgbClr val="000000"/>
              </a:buClr>
              <a:buSzPts val="1400"/>
              <a:buFont typeface="Arial"/>
              <a:buNone/>
            </a:pPr>
            <a:r>
              <a:rPr i="1" lang="en-US" sz="1500" u="none" cap="none" strike="noStrike">
                <a:solidFill>
                  <a:srgbClr val="4C4C4C"/>
                </a:solidFill>
                <a:latin typeface="Plus Jakarta Sans"/>
                <a:ea typeface="Plus Jakarta Sans"/>
                <a:cs typeface="Plus Jakarta Sans"/>
                <a:sym typeface="Plus Jakarta Sans"/>
              </a:rPr>
              <a:t>The result is a condition-specific </a:t>
            </a:r>
            <a:r>
              <a:rPr i="1" lang="en-US" sz="1500">
                <a:solidFill>
                  <a:srgbClr val="4C4C4C"/>
                </a:solidFill>
                <a:latin typeface="Plus Jakarta Sans"/>
                <a:ea typeface="Plus Jakarta Sans"/>
                <a:cs typeface="Plus Jakarta Sans"/>
                <a:sym typeface="Plus Jakarta Sans"/>
              </a:rPr>
              <a:t>T</a:t>
            </a:r>
            <a:r>
              <a:rPr i="1" lang="en-US" sz="1500" u="none" cap="none" strike="noStrike">
                <a:solidFill>
                  <a:srgbClr val="4C4C4C"/>
                </a:solidFill>
                <a:latin typeface="Plus Jakarta Sans"/>
                <a:ea typeface="Plus Jakarta Sans"/>
                <a:cs typeface="Plus Jakarta Sans"/>
                <a:sym typeface="Plus Jakarta Sans"/>
              </a:rPr>
              <a:t>oolkit that meets your consumers’ information needs and gives you customizable resources to support your marketing initiatives.</a:t>
            </a:r>
            <a:endParaRPr i="1" sz="1500" u="none" cap="none" strike="noStrike">
              <a:solidFill>
                <a:srgbClr val="000000"/>
              </a:solidFill>
              <a:latin typeface="Plus Jakarta Sans"/>
              <a:ea typeface="Plus Jakarta Sans"/>
              <a:cs typeface="Plus Jakarta Sans"/>
              <a:sym typeface="Plus Jakarta Sans"/>
            </a:endParaRPr>
          </a:p>
        </p:txBody>
      </p:sp>
      <p:pic>
        <p:nvPicPr>
          <p:cNvPr id="1169" name="Google Shape;1169;p122"/>
          <p:cNvPicPr preferRelativeResize="0"/>
          <p:nvPr/>
        </p:nvPicPr>
        <p:blipFill>
          <a:blip r:embed="rId3">
            <a:alphaModFix/>
          </a:blip>
          <a:stretch>
            <a:fillRect/>
          </a:stretch>
        </p:blipFill>
        <p:spPr>
          <a:xfrm>
            <a:off x="1954250" y="2780957"/>
            <a:ext cx="571500" cy="581025"/>
          </a:xfrm>
          <a:prstGeom prst="rect">
            <a:avLst/>
          </a:prstGeom>
          <a:noFill/>
          <a:ln>
            <a:noFill/>
          </a:ln>
        </p:spPr>
      </p:pic>
      <p:pic>
        <p:nvPicPr>
          <p:cNvPr id="1170" name="Google Shape;1170;p122"/>
          <p:cNvPicPr preferRelativeResize="0"/>
          <p:nvPr/>
        </p:nvPicPr>
        <p:blipFill rotWithShape="1">
          <a:blip r:embed="rId4">
            <a:alphaModFix/>
          </a:blip>
          <a:srcRect b="0" l="1625" r="1625" t="0"/>
          <a:stretch/>
        </p:blipFill>
        <p:spPr>
          <a:xfrm>
            <a:off x="5759275" y="2780957"/>
            <a:ext cx="571500" cy="581025"/>
          </a:xfrm>
          <a:prstGeom prst="rect">
            <a:avLst/>
          </a:prstGeom>
          <a:noFill/>
          <a:ln>
            <a:noFill/>
          </a:ln>
        </p:spPr>
      </p:pic>
      <p:pic>
        <p:nvPicPr>
          <p:cNvPr id="1171" name="Google Shape;1171;p122"/>
          <p:cNvPicPr preferRelativeResize="0"/>
          <p:nvPr/>
        </p:nvPicPr>
        <p:blipFill rotWithShape="1">
          <a:blip r:embed="rId5">
            <a:alphaModFix/>
          </a:blip>
          <a:srcRect b="0" l="0" r="0" t="0"/>
          <a:stretch/>
        </p:blipFill>
        <p:spPr>
          <a:xfrm>
            <a:off x="9696050" y="2780957"/>
            <a:ext cx="571500" cy="581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6" name="Shape 1176"/>
        <p:cNvGrpSpPr/>
        <p:nvPr/>
      </p:nvGrpSpPr>
      <p:grpSpPr>
        <a:xfrm>
          <a:off x="0" y="0"/>
          <a:ext cx="0" cy="0"/>
          <a:chOff x="0" y="0"/>
          <a:chExt cx="0" cy="0"/>
        </a:xfrm>
      </p:grpSpPr>
      <p:sp>
        <p:nvSpPr>
          <p:cNvPr id="1177" name="Google Shape;1177;p123"/>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1178" name="Google Shape;1178;p123"/>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hlink"/>
                </a:solidFill>
                <a:latin typeface="Plus Jakarta Sans"/>
                <a:ea typeface="Plus Jakarta Sans"/>
                <a:cs typeface="Plus Jakarta Sans"/>
                <a:sym typeface="Plus Jakarta Sans"/>
                <a:hlinkClick r:id="rId3"/>
              </a:rPr>
              <a:t>Client Support </a:t>
            </a:r>
            <a:r>
              <a:rPr b="1" lang="en-US" sz="1500" u="sng">
                <a:solidFill>
                  <a:schemeClr val="hlink"/>
                </a:solidFill>
                <a:latin typeface="Plus Jakarta Sans"/>
                <a:ea typeface="Plus Jakarta Sans"/>
                <a:cs typeface="Plus Jakarta Sans"/>
                <a:sym typeface="Plus Jakarta Sans"/>
                <a:hlinkClick r:id="rId4"/>
              </a:rPr>
              <a:t>S</a:t>
            </a:r>
            <a:r>
              <a:rPr b="1" i="0" lang="en-US" sz="1500" u="sng" cap="none" strike="noStrike">
                <a:solidFill>
                  <a:schemeClr val="hlink"/>
                </a:solidFill>
                <a:latin typeface="Plus Jakarta Sans"/>
                <a:ea typeface="Plus Jakarta Sans"/>
                <a:cs typeface="Plus Jakarta Sans"/>
                <a:sym typeface="Plus Jakarta Sans"/>
                <a:hlinkClick r:id="rId5"/>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1179" name="Google Shape;1179;p123"/>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1180" name="Google Shape;1180;p123"/>
          <p:cNvSpPr txBox="1"/>
          <p:nvPr/>
        </p:nvSpPr>
        <p:spPr>
          <a:xfrm>
            <a:off x="7302963" y="2345981"/>
            <a:ext cx="46488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hlink"/>
                </a:solidFill>
                <a:latin typeface="Plus Jakarta Sans"/>
                <a:ea typeface="Plus Jakarta Sans"/>
                <a:cs typeface="Plus Jakarta Sans"/>
                <a:sym typeface="Plus Jakarta Sans"/>
                <a:hlinkClick r:id="rId6"/>
              </a:rPr>
              <a:t>Client Support Sit</a:t>
            </a:r>
            <a:r>
              <a:rPr b="1" i="1" lang="en-US" sz="1300" u="sng">
                <a:solidFill>
                  <a:schemeClr val="hlink"/>
                </a:solidFill>
                <a:latin typeface="Plus Jakarta Sans"/>
                <a:ea typeface="Plus Jakarta Sans"/>
                <a:cs typeface="Plus Jakarta Sans"/>
                <a:sym typeface="Plus Jakarta Sans"/>
                <a:hlinkClick r:id="rId7"/>
              </a:rPr>
              <a:t>e</a:t>
            </a:r>
            <a:r>
              <a:rPr b="1" i="1" lang="en-US" sz="1300">
                <a:solidFill>
                  <a:schemeClr val="accent1"/>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a:t>
            </a:r>
            <a:r>
              <a:rPr b="1" lang="en-US" sz="1500">
                <a:solidFill>
                  <a:schemeClr val="accent3"/>
                </a:solidFill>
                <a:latin typeface="Plus Jakarta Sans"/>
                <a:ea typeface="Plus Jakarta Sans"/>
                <a:cs typeface="Plus Jakarta Sans"/>
                <a:sym typeface="Plus Jakarta Sans"/>
              </a:rPr>
              <a:t>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1181" name="Google Shape;1181;p123"/>
          <p:cNvGrpSpPr/>
          <p:nvPr/>
        </p:nvGrpSpPr>
        <p:grpSpPr>
          <a:xfrm>
            <a:off x="9321051" y="1711150"/>
            <a:ext cx="612622" cy="612000"/>
            <a:chOff x="10134200" y="974025"/>
            <a:chExt cx="681600" cy="612000"/>
          </a:xfrm>
        </p:grpSpPr>
        <p:sp>
          <p:nvSpPr>
            <p:cNvPr id="1182" name="Google Shape;1182;p123"/>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83" name="Google Shape;1183;p123"/>
            <p:cNvPicPr preferRelativeResize="0"/>
            <p:nvPr/>
          </p:nvPicPr>
          <p:blipFill>
            <a:blip r:embed="rId8">
              <a:alphaModFix/>
            </a:blip>
            <a:stretch>
              <a:fillRect/>
            </a:stretch>
          </p:blipFill>
          <p:spPr>
            <a:xfrm>
              <a:off x="10259988" y="1083754"/>
              <a:ext cx="430025" cy="392531"/>
            </a:xfrm>
            <a:prstGeom prst="rect">
              <a:avLst/>
            </a:prstGeom>
            <a:noFill/>
            <a:ln>
              <a:noFill/>
            </a:ln>
          </p:spPr>
        </p:pic>
      </p:grpSp>
      <p:pic>
        <p:nvPicPr>
          <p:cNvPr id="1184" name="Google Shape;1184;p123"/>
          <p:cNvPicPr preferRelativeResize="0"/>
          <p:nvPr/>
        </p:nvPicPr>
        <p:blipFill>
          <a:blip r:embed="rId9">
            <a:alphaModFix/>
          </a:blip>
          <a:stretch>
            <a:fillRect/>
          </a:stretch>
        </p:blipFill>
        <p:spPr>
          <a:xfrm>
            <a:off x="969075" y="2218100"/>
            <a:ext cx="5935451" cy="3660816"/>
          </a:xfrm>
          <a:prstGeom prst="rect">
            <a:avLst/>
          </a:prstGeom>
          <a:noFill/>
          <a:ln cap="flat" cmpd="sng" w="9525">
            <a:solidFill>
              <a:schemeClr val="dk1"/>
            </a:solidFill>
            <a:prstDash val="solid"/>
            <a:round/>
            <a:headEnd len="sm" w="sm" type="none"/>
            <a:tailEnd len="sm" w="sm" type="none"/>
          </a:ln>
        </p:spPr>
      </p:pic>
      <p:sp>
        <p:nvSpPr>
          <p:cNvPr id="1185" name="Google Shape;1185;p123"/>
          <p:cNvSpPr/>
          <p:nvPr/>
        </p:nvSpPr>
        <p:spPr>
          <a:xfrm>
            <a:off x="2847900" y="4633750"/>
            <a:ext cx="1392600" cy="13866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6" name="Google Shape;1186;p123"/>
          <p:cNvSpPr txBox="1"/>
          <p:nvPr/>
        </p:nvSpPr>
        <p:spPr>
          <a:xfrm>
            <a:off x="1277050" y="62636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sp>
        <p:nvSpPr>
          <p:cNvPr id="1187" name="Google Shape;1187;p123"/>
          <p:cNvSpPr txBox="1"/>
          <p:nvPr/>
        </p:nvSpPr>
        <p:spPr>
          <a:xfrm>
            <a:off x="8463363" y="3974000"/>
            <a:ext cx="32424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r>
              <a:rPr b="1" lang="en-US" sz="1200">
                <a:solidFill>
                  <a:schemeClr val="dk1"/>
                </a:solidFill>
                <a:latin typeface="Plus Jakarta Sans"/>
                <a:ea typeface="Plus Jakarta Sans"/>
                <a:cs typeface="Plus Jakarta Sans"/>
                <a:sym typeface="Plus Jakarta Sans"/>
              </a:rPr>
              <a:t>: </a:t>
            </a:r>
            <a:endParaRPr b="1"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Diabetes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Health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2" name="Shape 1192"/>
        <p:cNvGrpSpPr/>
        <p:nvPr/>
      </p:nvGrpSpPr>
      <p:grpSpPr>
        <a:xfrm>
          <a:off x="0" y="0"/>
          <a:ext cx="0" cy="0"/>
          <a:chOff x="0" y="0"/>
          <a:chExt cx="0" cy="0"/>
        </a:xfrm>
      </p:grpSpPr>
      <p:pic>
        <p:nvPicPr>
          <p:cNvPr id="1193" name="Google Shape;1193;p124"/>
          <p:cNvPicPr preferRelativeResize="0"/>
          <p:nvPr>
            <p:ph idx="2" type="pic"/>
          </p:nvPr>
        </p:nvPicPr>
        <p:blipFill rotWithShape="1">
          <a:blip r:embed="rId3">
            <a:alphaModFix/>
          </a:blip>
          <a:srcRect b="0" l="18287" r="18281" t="0"/>
          <a:stretch/>
        </p:blipFill>
        <p:spPr>
          <a:xfrm flipH="1">
            <a:off x="6458875" y="416100"/>
            <a:ext cx="5733300" cy="6025800"/>
          </a:xfrm>
          <a:prstGeom prst="flowChartDelay">
            <a:avLst/>
          </a:prstGeom>
        </p:spPr>
      </p:pic>
      <p:sp>
        <p:nvSpPr>
          <p:cNvPr id="1194" name="Google Shape;1194;p124"/>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95" name="Google Shape;1195;p124"/>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96" name="Google Shape;1196;p124"/>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Look for the infographics in the zip file downloaded from the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sz="2000">
              <a:solidFill>
                <a:schemeClr val="accent3"/>
              </a:solidFill>
              <a:latin typeface="Plus Jakarta Sans"/>
              <a:ea typeface="Plus Jakarta Sans"/>
              <a:cs typeface="Plus Jakarta Sans"/>
              <a:sym typeface="Plus Jakarta Sans"/>
            </a:endParaRPr>
          </a:p>
        </p:txBody>
      </p:sp>
      <p:sp>
        <p:nvSpPr>
          <p:cNvPr id="1197" name="Google Shape;1197;p124"/>
          <p:cNvSpPr txBox="1"/>
          <p:nvPr>
            <p:ph idx="1" type="body"/>
          </p:nvPr>
        </p:nvSpPr>
        <p:spPr>
          <a:xfrm>
            <a:off x="723900" y="1395975"/>
            <a:ext cx="5447700" cy="5886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posts are ready for your team to use — or you can customize them to meet your campaign messaging.</a:t>
            </a:r>
            <a:endParaRPr sz="1800">
              <a:latin typeface="Plus Jakarta Sans"/>
              <a:ea typeface="Plus Jakarta Sans"/>
              <a:cs typeface="Plus Jakarta Sans"/>
              <a:sym typeface="Plus Jakarta Sans"/>
            </a:endParaRPr>
          </a:p>
        </p:txBody>
      </p:sp>
      <p:sp>
        <p:nvSpPr>
          <p:cNvPr id="1198" name="Google Shape;1198;p124"/>
          <p:cNvSpPr txBox="1"/>
          <p:nvPr>
            <p:ph type="title"/>
          </p:nvPr>
        </p:nvSpPr>
        <p:spPr>
          <a:xfrm>
            <a:off x="723889" y="-10275"/>
            <a:ext cx="94143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Social media posts</a:t>
            </a:r>
            <a:endParaRPr/>
          </a:p>
        </p:txBody>
      </p:sp>
      <p:sp>
        <p:nvSpPr>
          <p:cNvPr id="1199" name="Google Shape;1199;p124"/>
          <p:cNvSpPr txBox="1"/>
          <p:nvPr/>
        </p:nvSpPr>
        <p:spPr>
          <a:xfrm>
            <a:off x="723900" y="2086700"/>
            <a:ext cx="4925400" cy="4310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US" sz="1800">
                <a:solidFill>
                  <a:srgbClr val="4C4C4C"/>
                </a:solidFill>
                <a:latin typeface="Plus Jakarta Sans"/>
                <a:ea typeface="Plus Jakarta Sans"/>
                <a:cs typeface="Plus Jakarta Sans"/>
                <a:sym typeface="Plus Jakarta Sans"/>
              </a:rPr>
              <a:t>Tips for a successful social media campaign</a:t>
            </a:r>
            <a:endParaRPr b="1" sz="1800">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Create your strategy with a goal, metrics, and key messages to promote.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Ensure that your campaign message reaches your target audience by using multiple channels.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sure your content focuses on your audience’s needs by balancing educational messages with promotional content.</a:t>
            </a:r>
            <a:endParaRPr i="0" sz="1500" u="none" cap="none" strike="noStrike">
              <a:solidFill>
                <a:srgbClr val="4C4C4C"/>
              </a:solidFill>
              <a:latin typeface="Plus Jakarta Sans"/>
              <a:ea typeface="Plus Jakarta Sans"/>
              <a:cs typeface="Plus Jakarta Sans"/>
              <a:sym typeface="Plus Jakarta Sans"/>
            </a:endParaRPr>
          </a:p>
          <a:p>
            <a:pPr indent="-215900" lvl="0" marL="228600" marR="0" rtl="0" algn="l">
              <a:lnSpc>
                <a:spcPct val="115000"/>
              </a:lnSpc>
              <a:spcBef>
                <a:spcPts val="1000"/>
              </a:spcBef>
              <a:spcAft>
                <a:spcPts val="0"/>
              </a:spcAft>
              <a:buClr>
                <a:schemeClr val="accent1"/>
              </a:buClr>
              <a:buSzPts val="16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your campaigns trackable by including </a:t>
            </a:r>
            <a:r>
              <a:rPr lang="en-US" sz="1500">
                <a:solidFill>
                  <a:srgbClr val="4C4C4C"/>
                </a:solidFill>
                <a:latin typeface="Plus Jakarta Sans"/>
                <a:ea typeface="Plus Jakarta Sans"/>
                <a:cs typeface="Plus Jakarta Sans"/>
                <a:sym typeface="Plus Jakarta Sans"/>
              </a:rPr>
              <a:t>campaign parameters (UTM) and </a:t>
            </a:r>
            <a:r>
              <a:rPr i="0" lang="en-US" sz="1500" u="none" cap="none" strike="noStrike">
                <a:solidFill>
                  <a:srgbClr val="4C4C4C"/>
                </a:solidFill>
                <a:latin typeface="Plus Jakarta Sans"/>
                <a:ea typeface="Plus Jakarta Sans"/>
                <a:cs typeface="Plus Jakarta Sans"/>
                <a:sym typeface="Plus Jakarta Sans"/>
              </a:rPr>
              <a:t>creating a unique hashtag for each campaign.</a:t>
            </a:r>
            <a:endParaRPr i="0" sz="1500" u="none" cap="none" strike="noStrike">
              <a:solidFill>
                <a:srgbClr val="4C4C4C"/>
              </a:solidFill>
              <a:latin typeface="Plus Jakarta Sans"/>
              <a:ea typeface="Plus Jakarta Sans"/>
              <a:cs typeface="Plus Jakarta Sans"/>
              <a:sym typeface="Plus Jakarta Sans"/>
            </a:endParaRPr>
          </a:p>
          <a:p>
            <a:pPr indent="0" lvl="0" marL="0" marR="0" rtl="0" algn="l">
              <a:lnSpc>
                <a:spcPct val="115000"/>
              </a:lnSpc>
              <a:spcBef>
                <a:spcPts val="2000"/>
              </a:spcBef>
              <a:spcAft>
                <a:spcPts val="0"/>
              </a:spcAft>
              <a:buClr>
                <a:srgbClr val="000000"/>
              </a:buClr>
              <a:buSzPts val="1200"/>
              <a:buFont typeface="Arial"/>
              <a:buNone/>
            </a:pPr>
            <a:r>
              <a:rPr i="1" lang="en-US" sz="1200" u="none" cap="none" strike="noStrike">
                <a:solidFill>
                  <a:srgbClr val="4C4C4C"/>
                </a:solidFill>
                <a:latin typeface="Plus Jakarta Sans"/>
                <a:ea typeface="Plus Jakarta Sans"/>
                <a:cs typeface="Plus Jakarta Sans"/>
                <a:sym typeface="Plus Jakarta Sans"/>
              </a:rPr>
              <a:t>Throughout this Toolkit, we provide links to articles to enable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you to quickly preview the content. Make sure to replace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a:t>
            </a:r>
            <a:r>
              <a:rPr i="1" lang="en-US" sz="1200">
                <a:solidFill>
                  <a:srgbClr val="4C4C4C"/>
                </a:solidFill>
                <a:latin typeface="Plus Jakarta Sans"/>
                <a:ea typeface="Plus Jakarta Sans"/>
                <a:cs typeface="Plus Jakarta Sans"/>
                <a:sym typeface="Plus Jakarta Sans"/>
              </a:rPr>
              <a:t>healthhub.crestnerhealth.com</a:t>
            </a:r>
            <a:r>
              <a:rPr i="1" lang="en-US" sz="1200" u="none" cap="none" strike="noStrike">
                <a:solidFill>
                  <a:srgbClr val="4C4C4C"/>
                </a:solidFill>
                <a:latin typeface="Plus Jakarta Sans"/>
                <a:ea typeface="Plus Jakarta Sans"/>
                <a:cs typeface="Plus Jakarta Sans"/>
                <a:sym typeface="Plus Jakarta Sans"/>
              </a:rPr>
              <a:t>” with your domain name in each link before you post it.</a:t>
            </a:r>
            <a:endParaRPr i="1" sz="1200" u="none" cap="none" strike="noStrike">
              <a:solidFill>
                <a:srgbClr val="4C4C4C"/>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4" name="Shape 1204"/>
        <p:cNvGrpSpPr/>
        <p:nvPr/>
      </p:nvGrpSpPr>
      <p:grpSpPr>
        <a:xfrm>
          <a:off x="0" y="0"/>
          <a:ext cx="0" cy="0"/>
          <a:chOff x="0" y="0"/>
          <a:chExt cx="0" cy="0"/>
        </a:xfrm>
      </p:grpSpPr>
      <p:sp>
        <p:nvSpPr>
          <p:cNvPr id="1205" name="Google Shape;1205;p125"/>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sz="2800"/>
              <a:t>Theme 1: Stress and anxiety impact everyone. We can help.</a:t>
            </a:r>
            <a:r>
              <a:rPr lang="en-US"/>
              <a:t> </a:t>
            </a:r>
            <a:endParaRPr/>
          </a:p>
        </p:txBody>
      </p:sp>
      <p:graphicFrame>
        <p:nvGraphicFramePr>
          <p:cNvPr id="1206" name="Google Shape;1206;p125"/>
          <p:cNvGraphicFramePr/>
          <p:nvPr/>
        </p:nvGraphicFramePr>
        <p:xfrm>
          <a:off x="678763" y="1115088"/>
          <a:ext cx="3000000" cy="3000000"/>
        </p:xfrm>
        <a:graphic>
          <a:graphicData uri="http://schemas.openxmlformats.org/drawingml/2006/table">
            <a:tbl>
              <a:tblPr>
                <a:noFill/>
                <a:tableStyleId>{95585D3D-C0C3-4AE1-A158-3EB76B326D2E}</a:tableStyleId>
              </a:tblPr>
              <a:tblGrid>
                <a:gridCol w="3887625"/>
                <a:gridCol w="3297350"/>
                <a:gridCol w="2014275"/>
              </a:tblGrid>
              <a:tr h="3866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a:t>
                      </a:r>
                      <a:r>
                        <a:rPr b="1" lang="en-US">
                          <a:solidFill>
                            <a:schemeClr val="lt2"/>
                          </a:solidFill>
                          <a:latin typeface="Plus Jakarta Sans"/>
                          <a:ea typeface="Plus Jakarta Sans"/>
                          <a:cs typeface="Plus Jakarta Sans"/>
                          <a:sym typeface="Plus Jakarta Sans"/>
                        </a:rPr>
                        <a:t>i</a:t>
                      </a:r>
                      <a:r>
                        <a:rPr b="1" lang="en-US" u="none" cap="none" strike="noStrike">
                          <a:solidFill>
                            <a:schemeClr val="lt2"/>
                          </a:solidFill>
                          <a:latin typeface="Plus Jakarta Sans"/>
                          <a:ea typeface="Plus Jakarta Sans"/>
                          <a:cs typeface="Plus Jakarta Sans"/>
                          <a:sym typeface="Plus Jakarta Sans"/>
                        </a:rPr>
                        <a:t>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397775">
                <a:tc>
                  <a:txBody>
                    <a:bodyPr/>
                    <a:lstStyle/>
                    <a:p>
                      <a:pPr indent="0" lvl="0" marL="0" rtl="0" algn="l">
                        <a:spcBef>
                          <a:spcPts val="0"/>
                        </a:spcBef>
                        <a:spcAft>
                          <a:spcPts val="0"/>
                        </a:spcAft>
                        <a:buClr>
                          <a:srgbClr val="000000"/>
                        </a:buClr>
                        <a:buSzPts val="1100"/>
                        <a:buFont typeface="Arial"/>
                        <a:buNone/>
                      </a:pPr>
                      <a:r>
                        <a:rPr lang="en-US" sz="1300">
                          <a:latin typeface="Plus Jakarta Sans"/>
                          <a:ea typeface="Plus Jakarta Sans"/>
                          <a:cs typeface="Plus Jakarta Sans"/>
                          <a:sym typeface="Plus Jakarta Sans"/>
                        </a:rPr>
                        <a:t>We all feel anxious from time to time. But if worrying starts to disrupt your life, it may be generalized anxiety disorder (GAD). Check if these symptoms sound familiar.</a:t>
                      </a:r>
                      <a:endParaRPr sz="13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000">
                          <a:solidFill>
                            <a:schemeClr val="accent3"/>
                          </a:solidFill>
                          <a:latin typeface="Plus Jakarta Sans"/>
                          <a:ea typeface="Plus Jakarta Sans"/>
                          <a:cs typeface="Plus Jakarta Sans"/>
                          <a:sym typeface="Plus Jakarta Sans"/>
                        </a:rPr>
                        <a:t>English:  </a:t>
                      </a:r>
                      <a:endParaRPr sz="10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https://healthhub.crestnerhealth.com/mental-health/types/generalized-anxiety-disorder-gad</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https://healthhub.crestnerhealth.com/mental-health/types/generalized-anxiety-disorder-gad?language_content_entity=es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1040900">
                <a:tc>
                  <a:txBody>
                    <a:bodyPr/>
                    <a:lstStyle/>
                    <a:p>
                      <a:pPr indent="0" lvl="0" marL="0" marR="0" rtl="0" algn="l">
                        <a:lnSpc>
                          <a:spcPct val="100000"/>
                        </a:lnSpc>
                        <a:spcBef>
                          <a:spcPts val="0"/>
                        </a:spcBef>
                        <a:spcAft>
                          <a:spcPts val="0"/>
                        </a:spcAft>
                        <a:buClr>
                          <a:srgbClr val="000000"/>
                        </a:buClr>
                        <a:buSzPts val="1000"/>
                        <a:buFont typeface="Arial"/>
                        <a:buNone/>
                      </a:pPr>
                      <a:r>
                        <a:rPr lang="en-US" sz="1300">
                          <a:latin typeface="Plus Jakarta Sans"/>
                          <a:ea typeface="Plus Jakarta Sans"/>
                          <a:cs typeface="Plus Jakarta Sans"/>
                          <a:sym typeface="Plus Jakarta Sans"/>
                        </a:rPr>
                        <a:t>About 12% of Black, Hispanic, and Native American adults say they have felt serious psychological distress in the past year. But many don’t get the support they need. To find help, start here.</a:t>
                      </a:r>
                      <a:endParaRPr sz="1300">
                        <a:latin typeface="Plus Jakarta Sans"/>
                        <a:ea typeface="Plus Jakarta Sans"/>
                        <a:cs typeface="Plus Jakarta Sans"/>
                        <a:sym typeface="Plus Jakarta Sans"/>
                      </a:endParaRPr>
                    </a:p>
                    <a:p>
                      <a:pPr indent="0" lvl="0" marL="0" marR="0" rtl="0" algn="l">
                        <a:lnSpc>
                          <a:spcPct val="100000"/>
                        </a:lnSpc>
                        <a:spcBef>
                          <a:spcPts val="0"/>
                        </a:spcBef>
                        <a:spcAft>
                          <a:spcPts val="0"/>
                        </a:spcAft>
                        <a:buClr>
                          <a:srgbClr val="000000"/>
                        </a:buClr>
                        <a:buSzPts val="1000"/>
                        <a:buFont typeface="Arial"/>
                        <a:buNone/>
                      </a:pPr>
                      <a:r>
                        <a:t/>
                      </a:r>
                      <a:endParaRPr sz="13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https://healthhub.crestnerhealth.com/mental-health/management/mental-health-finding-help-you-need</a:t>
                      </a:r>
                      <a:r>
                        <a:rPr lang="en-US" sz="1100" u="sng">
                          <a:solidFill>
                            <a:schemeClr val="accent3"/>
                          </a:solidFill>
                          <a:latin typeface="Plus Jakarta Sans"/>
                          <a:ea typeface="Plus Jakarta Sans"/>
                          <a:cs typeface="Plus Jakarta Sans"/>
                          <a:sym typeface="Plus Jakarta Sans"/>
                        </a:rPr>
                        <a:t> </a:t>
                      </a:r>
                      <a:endParaRPr>
                        <a:solidFill>
                          <a:schemeClr val="accent3"/>
                        </a:solidFill>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142650">
                <a:tc>
                  <a:txBody>
                    <a:bodyPr/>
                    <a:lstStyle/>
                    <a:p>
                      <a:pPr indent="0" lvl="0" marL="0" rtl="0" algn="l">
                        <a:spcBef>
                          <a:spcPts val="0"/>
                        </a:spcBef>
                        <a:spcAft>
                          <a:spcPts val="0"/>
                        </a:spcAft>
                        <a:buNone/>
                      </a:pPr>
                      <a:r>
                        <a:rPr b="1" lang="en-US" sz="1300">
                          <a:latin typeface="Plus Jakarta Sans"/>
                          <a:ea typeface="Plus Jakarta Sans"/>
                          <a:cs typeface="Plus Jakarta Sans"/>
                          <a:sym typeface="Plus Jakarta Sans"/>
                        </a:rPr>
                        <a:t>Bonus Social Media Post</a:t>
                      </a:r>
                      <a:endParaRPr b="1" sz="1300">
                        <a:latin typeface="Plus Jakarta Sans"/>
                        <a:ea typeface="Plus Jakarta Sans"/>
                        <a:cs typeface="Plus Jakarta Sans"/>
                        <a:sym typeface="Plus Jakarta Sans"/>
                      </a:endParaRPr>
                    </a:p>
                    <a:p>
                      <a:pPr indent="0" lvl="0" marL="0" rtl="0" algn="l">
                        <a:spcBef>
                          <a:spcPts val="0"/>
                        </a:spcBef>
                        <a:spcAft>
                          <a:spcPts val="0"/>
                        </a:spcAft>
                        <a:buNone/>
                      </a:pPr>
                      <a:r>
                        <a:rPr lang="en-US" sz="1300">
                          <a:latin typeface="Plus Jakarta Sans"/>
                          <a:ea typeface="Plus Jakarta Sans"/>
                          <a:cs typeface="Plus Jakarta Sans"/>
                          <a:sym typeface="Plus Jakarta Sans"/>
                        </a:rPr>
                        <a:t>Coping with stress and depression can be challenging, especially when life throws you a curveball. Here’s what to know about preventing depression, at any age.</a:t>
                      </a:r>
                      <a:endParaRPr sz="13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Link to your blog post</a:t>
                      </a:r>
                      <a:endParaRPr sz="1100">
                        <a:solidFill>
                          <a:schemeClr val="accent3"/>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1207" name="Google Shape;1207;p125"/>
          <p:cNvSpPr txBox="1"/>
          <p:nvPr/>
        </p:nvSpPr>
        <p:spPr>
          <a:xfrm>
            <a:off x="1140725" y="6342800"/>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sp>
        <p:nvSpPr>
          <p:cNvPr id="1208" name="Google Shape;1208;p125"/>
          <p:cNvSpPr txBox="1"/>
          <p:nvPr/>
        </p:nvSpPr>
        <p:spPr>
          <a:xfrm>
            <a:off x="10106625" y="2895750"/>
            <a:ext cx="19710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p:txBody>
      </p:sp>
      <p:grpSp>
        <p:nvGrpSpPr>
          <p:cNvPr id="1209" name="Google Shape;1209;p125"/>
          <p:cNvGrpSpPr/>
          <p:nvPr/>
        </p:nvGrpSpPr>
        <p:grpSpPr>
          <a:xfrm>
            <a:off x="10751325" y="2214150"/>
            <a:ext cx="681600" cy="681600"/>
            <a:chOff x="10294125" y="2443000"/>
            <a:chExt cx="681600" cy="681600"/>
          </a:xfrm>
        </p:grpSpPr>
        <p:sp>
          <p:nvSpPr>
            <p:cNvPr id="1210" name="Google Shape;1210;p125"/>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11" name="Google Shape;1211;p125"/>
            <p:cNvPicPr preferRelativeResize="0"/>
            <p:nvPr/>
          </p:nvPicPr>
          <p:blipFill>
            <a:blip r:embed="rId6">
              <a:alphaModFix/>
            </a:blip>
            <a:stretch>
              <a:fillRect/>
            </a:stretch>
          </p:blipFill>
          <p:spPr>
            <a:xfrm>
              <a:off x="10401437" y="2562524"/>
              <a:ext cx="466975" cy="442550"/>
            </a:xfrm>
            <a:prstGeom prst="rect">
              <a:avLst/>
            </a:prstGeom>
            <a:noFill/>
            <a:ln>
              <a:noFill/>
            </a:ln>
          </p:spPr>
        </p:pic>
      </p:grpSp>
      <p:pic>
        <p:nvPicPr>
          <p:cNvPr id="1212" name="Google Shape;1212;p125"/>
          <p:cNvPicPr preferRelativeResize="0"/>
          <p:nvPr/>
        </p:nvPicPr>
        <p:blipFill rotWithShape="1">
          <a:blip r:embed="rId7">
            <a:alphaModFix/>
          </a:blip>
          <a:srcRect b="0" l="5003" r="5646" t="0"/>
          <a:stretch/>
        </p:blipFill>
        <p:spPr>
          <a:xfrm>
            <a:off x="8096788" y="1795675"/>
            <a:ext cx="1614875" cy="1204874"/>
          </a:xfrm>
          <a:prstGeom prst="rect">
            <a:avLst/>
          </a:prstGeom>
          <a:noFill/>
          <a:ln>
            <a:noFill/>
          </a:ln>
        </p:spPr>
      </p:pic>
      <p:pic>
        <p:nvPicPr>
          <p:cNvPr id="1213" name="Google Shape;1213;p125"/>
          <p:cNvPicPr preferRelativeResize="0"/>
          <p:nvPr/>
        </p:nvPicPr>
        <p:blipFill>
          <a:blip r:embed="rId8">
            <a:alphaModFix/>
          </a:blip>
          <a:stretch>
            <a:fillRect/>
          </a:stretch>
        </p:blipFill>
        <p:spPr>
          <a:xfrm>
            <a:off x="8072175" y="3451050"/>
            <a:ext cx="1664104" cy="1108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8" name="Shape 1218"/>
        <p:cNvGrpSpPr/>
        <p:nvPr/>
      </p:nvGrpSpPr>
      <p:grpSpPr>
        <a:xfrm>
          <a:off x="0" y="0"/>
          <a:ext cx="0" cy="0"/>
          <a:chOff x="0" y="0"/>
          <a:chExt cx="0" cy="0"/>
        </a:xfrm>
      </p:grpSpPr>
      <p:sp>
        <p:nvSpPr>
          <p:cNvPr id="1219" name="Google Shape;1219;p126"/>
          <p:cNvSpPr txBox="1"/>
          <p:nvPr>
            <p:ph type="title"/>
          </p:nvPr>
        </p:nvSpPr>
        <p:spPr>
          <a:xfrm>
            <a:off x="787039" y="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sz="3300"/>
              <a:t>Theme 2: You are not alone. Find the help you need</a:t>
            </a:r>
            <a:endParaRPr sz="3300"/>
          </a:p>
        </p:txBody>
      </p:sp>
      <p:graphicFrame>
        <p:nvGraphicFramePr>
          <p:cNvPr id="1220" name="Google Shape;1220;p126"/>
          <p:cNvGraphicFramePr/>
          <p:nvPr/>
        </p:nvGraphicFramePr>
        <p:xfrm>
          <a:off x="741363" y="1636163"/>
          <a:ext cx="3000000" cy="3000000"/>
        </p:xfrm>
        <a:graphic>
          <a:graphicData uri="http://schemas.openxmlformats.org/drawingml/2006/table">
            <a:tbl>
              <a:tblPr>
                <a:noFill/>
                <a:tableStyleId>{95585D3D-C0C3-4AE1-A158-3EB76B326D2E}</a:tableStyleId>
              </a:tblPr>
              <a:tblGrid>
                <a:gridCol w="3836850"/>
                <a:gridCol w="3416550"/>
                <a:gridCol w="2035650"/>
              </a:tblGrid>
              <a:tr h="3800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a:t>
                      </a:r>
                      <a:r>
                        <a:rPr b="1" lang="en-US">
                          <a:solidFill>
                            <a:schemeClr val="lt2"/>
                          </a:solidFill>
                          <a:latin typeface="Plus Jakarta Sans"/>
                          <a:ea typeface="Plus Jakarta Sans"/>
                          <a:cs typeface="Plus Jakarta Sans"/>
                          <a:sym typeface="Plus Jakarta Sans"/>
                        </a:rPr>
                        <a:t>i</a:t>
                      </a:r>
                      <a:r>
                        <a:rPr b="1" lang="en-US" u="none" cap="none" strike="noStrike">
                          <a:solidFill>
                            <a:schemeClr val="lt2"/>
                          </a:solidFill>
                          <a:latin typeface="Plus Jakarta Sans"/>
                          <a:ea typeface="Plus Jakarta Sans"/>
                          <a:cs typeface="Plus Jakarta Sans"/>
                          <a:sym typeface="Plus Jakarta Sans"/>
                        </a:rPr>
                        <a:t>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390100">
                <a:tc>
                  <a:txBody>
                    <a:bodyPr/>
                    <a:lstStyle/>
                    <a:p>
                      <a:pPr indent="0" lvl="0" marL="0" rtl="0" algn="l">
                        <a:spcBef>
                          <a:spcPts val="0"/>
                        </a:spcBef>
                        <a:spcAft>
                          <a:spcPts val="0"/>
                        </a:spcAft>
                        <a:buClr>
                          <a:srgbClr val="000000"/>
                        </a:buClr>
                        <a:buSzPts val="1100"/>
                        <a:buFont typeface="Arial"/>
                        <a:buNone/>
                      </a:pPr>
                      <a:r>
                        <a:rPr lang="en-US" sz="1200">
                          <a:solidFill>
                            <a:srgbClr val="000000"/>
                          </a:solidFill>
                          <a:latin typeface="Plus Jakarta Sans"/>
                          <a:ea typeface="Plus Jakarta Sans"/>
                          <a:cs typeface="Plus Jakarta Sans"/>
                          <a:sym typeface="Plus Jakarta Sans"/>
                        </a:rPr>
                        <a:t>Depression and other mental health issues can make you feel isolated. But you are not alone. Here’s how to connect with people online who understand what you’re going through.</a:t>
                      </a:r>
                      <a:endParaRPr sz="1200">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rtl="0" algn="l">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https://healthhub.crestnerhealth.com/mental-health/management/getting-most-online-mental-health-support-group</a:t>
                      </a:r>
                      <a:r>
                        <a:rPr lang="en-US" sz="12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549400">
                <a:tc>
                  <a:txBody>
                    <a:bodyPr/>
                    <a:lstStyle/>
                    <a:p>
                      <a:pPr indent="0" lvl="0" marL="0" rtl="0" algn="l">
                        <a:spcBef>
                          <a:spcPts val="0"/>
                        </a:spcBef>
                        <a:spcAft>
                          <a:spcPts val="0"/>
                        </a:spcAft>
                        <a:buClr>
                          <a:srgbClr val="000000"/>
                        </a:buClr>
                        <a:buSzPts val="1100"/>
                        <a:buFont typeface="Arial"/>
                        <a:buNone/>
                      </a:pPr>
                      <a:r>
                        <a:rPr lang="en-US" sz="1200">
                          <a:solidFill>
                            <a:srgbClr val="000000"/>
                          </a:solidFill>
                          <a:latin typeface="Plus Jakarta Sans"/>
                          <a:ea typeface="Plus Jakarta Sans"/>
                          <a:cs typeface="Plus Jakarta Sans"/>
                          <a:sym typeface="Plus Jakarta Sans"/>
                        </a:rPr>
                        <a:t>While it may not feel comfortable, seeking professional help is essential to caring for the mind </a:t>
                      </a:r>
                      <a:r>
                        <a:rPr i="1" lang="en-US" sz="1200">
                          <a:solidFill>
                            <a:srgbClr val="000000"/>
                          </a:solidFill>
                          <a:latin typeface="Plus Jakarta Sans"/>
                          <a:ea typeface="Plus Jakarta Sans"/>
                          <a:cs typeface="Plus Jakarta Sans"/>
                          <a:sym typeface="Plus Jakarta Sans"/>
                        </a:rPr>
                        <a:t>and</a:t>
                      </a:r>
                      <a:r>
                        <a:rPr lang="en-US" sz="1200">
                          <a:solidFill>
                            <a:srgbClr val="000000"/>
                          </a:solidFill>
                          <a:latin typeface="Plus Jakarta Sans"/>
                          <a:ea typeface="Plus Jakarta Sans"/>
                          <a:cs typeface="Plus Jakarta Sans"/>
                          <a:sym typeface="Plus Jakarta Sans"/>
                        </a:rPr>
                        <a:t> body. Here’s where to turn for mental health services.</a:t>
                      </a:r>
                      <a:endParaRPr sz="1200" u="none" cap="none" strike="noStrike">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https://healthhub.crestnerhealth.com/mental-health/management/where-turn-mental-health</a:t>
                      </a:r>
                      <a:r>
                        <a:rPr lang="en-US" sz="12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1221" name="Google Shape;1221;p126"/>
          <p:cNvSpPr txBox="1"/>
          <p:nvPr/>
        </p:nvSpPr>
        <p:spPr>
          <a:xfrm>
            <a:off x="1101625" y="6273000"/>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sp>
        <p:nvSpPr>
          <p:cNvPr id="1222" name="Google Shape;1222;p126"/>
          <p:cNvSpPr txBox="1"/>
          <p:nvPr/>
        </p:nvSpPr>
        <p:spPr>
          <a:xfrm>
            <a:off x="10100250" y="3276750"/>
            <a:ext cx="19863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Appeal to your audience’s unique motivators for healthy behavior.</a:t>
            </a:r>
            <a:endParaRPr b="1">
              <a:solidFill>
                <a:schemeClr val="accent3"/>
              </a:solidFill>
              <a:latin typeface="Plus Jakarta Sans"/>
              <a:ea typeface="Plus Jakarta Sans"/>
              <a:cs typeface="Plus Jakarta Sans"/>
              <a:sym typeface="Plus Jakarta Sans"/>
            </a:endParaRPr>
          </a:p>
        </p:txBody>
      </p:sp>
      <p:grpSp>
        <p:nvGrpSpPr>
          <p:cNvPr id="1223" name="Google Shape;1223;p126"/>
          <p:cNvGrpSpPr/>
          <p:nvPr/>
        </p:nvGrpSpPr>
        <p:grpSpPr>
          <a:xfrm>
            <a:off x="10752600" y="2560825"/>
            <a:ext cx="681600" cy="681600"/>
            <a:chOff x="10294125" y="1691525"/>
            <a:chExt cx="681600" cy="681600"/>
          </a:xfrm>
        </p:grpSpPr>
        <p:sp>
          <p:nvSpPr>
            <p:cNvPr id="1224" name="Google Shape;1224;p126"/>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25" name="Google Shape;1225;p126"/>
            <p:cNvPicPr preferRelativeResize="0"/>
            <p:nvPr/>
          </p:nvPicPr>
          <p:blipFill>
            <a:blip r:embed="rId5">
              <a:alphaModFix/>
            </a:blip>
            <a:stretch>
              <a:fillRect/>
            </a:stretch>
          </p:blipFill>
          <p:spPr>
            <a:xfrm>
              <a:off x="10419913" y="1813734"/>
              <a:ext cx="430025" cy="437175"/>
            </a:xfrm>
            <a:prstGeom prst="rect">
              <a:avLst/>
            </a:prstGeom>
            <a:noFill/>
            <a:ln>
              <a:noFill/>
            </a:ln>
          </p:spPr>
        </p:pic>
      </p:grpSp>
      <p:pic>
        <p:nvPicPr>
          <p:cNvPr id="1226" name="Google Shape;1226;p126"/>
          <p:cNvPicPr preferRelativeResize="0"/>
          <p:nvPr/>
        </p:nvPicPr>
        <p:blipFill>
          <a:blip r:embed="rId6">
            <a:alphaModFix/>
          </a:blip>
          <a:stretch>
            <a:fillRect/>
          </a:stretch>
        </p:blipFill>
        <p:spPr>
          <a:xfrm>
            <a:off x="8138138" y="2146150"/>
            <a:ext cx="1667374" cy="1204425"/>
          </a:xfrm>
          <a:prstGeom prst="rect">
            <a:avLst/>
          </a:prstGeom>
          <a:noFill/>
          <a:ln>
            <a:noFill/>
          </a:ln>
        </p:spPr>
      </p:pic>
      <p:pic>
        <p:nvPicPr>
          <p:cNvPr id="1227" name="Google Shape;1227;p126"/>
          <p:cNvPicPr preferRelativeResize="0"/>
          <p:nvPr/>
        </p:nvPicPr>
        <p:blipFill>
          <a:blip r:embed="rId7">
            <a:alphaModFix/>
          </a:blip>
          <a:stretch>
            <a:fillRect/>
          </a:stretch>
        </p:blipFill>
        <p:spPr>
          <a:xfrm>
            <a:off x="8140675" y="3613850"/>
            <a:ext cx="1662299" cy="120700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2" name="Shape 1232"/>
        <p:cNvGrpSpPr/>
        <p:nvPr/>
      </p:nvGrpSpPr>
      <p:grpSpPr>
        <a:xfrm>
          <a:off x="0" y="0"/>
          <a:ext cx="0" cy="0"/>
          <a:chOff x="0" y="0"/>
          <a:chExt cx="0" cy="0"/>
        </a:xfrm>
      </p:grpSpPr>
      <p:sp>
        <p:nvSpPr>
          <p:cNvPr id="1233" name="Google Shape;1233;p127"/>
          <p:cNvSpPr txBox="1"/>
          <p:nvPr>
            <p:ph type="title"/>
          </p:nvPr>
        </p:nvSpPr>
        <p:spPr>
          <a:xfrm>
            <a:off x="678600" y="655550"/>
            <a:ext cx="11238000" cy="741000"/>
          </a:xfrm>
          <a:prstGeom prst="rect">
            <a:avLst/>
          </a:prstGeom>
        </p:spPr>
        <p:txBody>
          <a:bodyPr anchorCtr="0" anchor="b" bIns="45700" lIns="0" spcFirstLastPara="1" rIns="91425" wrap="square" tIns="45700">
            <a:noAutofit/>
          </a:bodyPr>
          <a:lstStyle/>
          <a:p>
            <a:pPr indent="0" lvl="0" marL="0" rtl="0" algn="l">
              <a:spcBef>
                <a:spcPts val="0"/>
              </a:spcBef>
              <a:spcAft>
                <a:spcPts val="0"/>
              </a:spcAft>
              <a:buSzPts val="990"/>
              <a:buNone/>
            </a:pPr>
            <a:r>
              <a:rPr lang="en-US" sz="3020"/>
              <a:t>Theme 3: Stress and depression are manageable. Here are some helpful tips.</a:t>
            </a:r>
            <a:endParaRPr sz="3020"/>
          </a:p>
        </p:txBody>
      </p:sp>
      <p:sp>
        <p:nvSpPr>
          <p:cNvPr id="1234" name="Google Shape;1234;p127"/>
          <p:cNvSpPr txBox="1"/>
          <p:nvPr/>
        </p:nvSpPr>
        <p:spPr>
          <a:xfrm>
            <a:off x="9871650" y="3124350"/>
            <a:ext cx="19863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Quizzes &amp; Risk Assessments encourage user interaction when used in Facebook posts.</a:t>
            </a:r>
            <a:endParaRPr b="1">
              <a:solidFill>
                <a:schemeClr val="accent3"/>
              </a:solidFill>
              <a:latin typeface="Plus Jakarta Sans"/>
              <a:ea typeface="Plus Jakarta Sans"/>
              <a:cs typeface="Plus Jakarta Sans"/>
              <a:sym typeface="Plus Jakarta Sans"/>
            </a:endParaRPr>
          </a:p>
        </p:txBody>
      </p:sp>
      <p:grpSp>
        <p:nvGrpSpPr>
          <p:cNvPr id="1235" name="Google Shape;1235;p127"/>
          <p:cNvGrpSpPr/>
          <p:nvPr/>
        </p:nvGrpSpPr>
        <p:grpSpPr>
          <a:xfrm>
            <a:off x="10524000" y="2408425"/>
            <a:ext cx="681600" cy="681600"/>
            <a:chOff x="10294125" y="1691525"/>
            <a:chExt cx="681600" cy="681600"/>
          </a:xfrm>
        </p:grpSpPr>
        <p:sp>
          <p:nvSpPr>
            <p:cNvPr id="1236" name="Google Shape;1236;p127"/>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37" name="Google Shape;1237;p127"/>
            <p:cNvPicPr preferRelativeResize="0"/>
            <p:nvPr/>
          </p:nvPicPr>
          <p:blipFill>
            <a:blip r:embed="rId3">
              <a:alphaModFix/>
            </a:blip>
            <a:stretch>
              <a:fillRect/>
            </a:stretch>
          </p:blipFill>
          <p:spPr>
            <a:xfrm>
              <a:off x="10419913" y="1813734"/>
              <a:ext cx="430025" cy="437175"/>
            </a:xfrm>
            <a:prstGeom prst="rect">
              <a:avLst/>
            </a:prstGeom>
            <a:noFill/>
            <a:ln>
              <a:noFill/>
            </a:ln>
          </p:spPr>
        </p:pic>
      </p:grpSp>
      <p:graphicFrame>
        <p:nvGraphicFramePr>
          <p:cNvPr id="1238" name="Google Shape;1238;p127"/>
          <p:cNvGraphicFramePr/>
          <p:nvPr/>
        </p:nvGraphicFramePr>
        <p:xfrm>
          <a:off x="678588" y="1743313"/>
          <a:ext cx="3000000" cy="3000000"/>
        </p:xfrm>
        <a:graphic>
          <a:graphicData uri="http://schemas.openxmlformats.org/drawingml/2006/table">
            <a:tbl>
              <a:tblPr>
                <a:noFill/>
                <a:tableStyleId>{95585D3D-C0C3-4AE1-A158-3EB76B326D2E}</a:tableStyleId>
              </a:tblPr>
              <a:tblGrid>
                <a:gridCol w="3847725"/>
                <a:gridCol w="3430375"/>
                <a:gridCol w="2000750"/>
              </a:tblGrid>
              <a:tr h="50135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a:t>
                      </a:r>
                      <a:r>
                        <a:rPr b="1" lang="en-US">
                          <a:solidFill>
                            <a:schemeClr val="lt2"/>
                          </a:solidFill>
                          <a:latin typeface="Plus Jakarta Sans"/>
                          <a:ea typeface="Plus Jakarta Sans"/>
                          <a:cs typeface="Plus Jakarta Sans"/>
                          <a:sym typeface="Plus Jakarta Sans"/>
                        </a:rPr>
                        <a:t>i</a:t>
                      </a:r>
                      <a:r>
                        <a:rPr b="1" lang="en-US" u="none" cap="none" strike="noStrike">
                          <a:solidFill>
                            <a:schemeClr val="lt2"/>
                          </a:solidFill>
                          <a:latin typeface="Plus Jakarta Sans"/>
                          <a:ea typeface="Plus Jakarta Sans"/>
                          <a:cs typeface="Plus Jakarta Sans"/>
                          <a:sym typeface="Plus Jakarta Sans"/>
                        </a:rPr>
                        <a:t>mage</a:t>
                      </a:r>
                      <a:r>
                        <a:rPr b="1" lang="en-US" u="none" cap="none" strike="noStrike">
                          <a:solidFill>
                            <a:schemeClr val="lt2"/>
                          </a:solidFill>
                          <a:latin typeface="Plus Jakarta Sans"/>
                          <a:ea typeface="Plus Jakarta Sans"/>
                          <a:cs typeface="Plus Jakarta Sans"/>
                          <a:sym typeface="Plus Jakarta Sans"/>
                        </a:rPr>
                        <a:t>*</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210575">
                <a:tc>
                  <a:txBody>
                    <a:bodyPr/>
                    <a:lstStyle/>
                    <a:p>
                      <a:pPr indent="0" lvl="0" marL="0" rtl="0" algn="l">
                        <a:spcBef>
                          <a:spcPts val="0"/>
                        </a:spcBef>
                        <a:spcAft>
                          <a:spcPts val="0"/>
                        </a:spcAft>
                        <a:buClr>
                          <a:srgbClr val="000000"/>
                        </a:buClr>
                        <a:buSzPts val="1100"/>
                        <a:buFont typeface="Arial"/>
                        <a:buNone/>
                      </a:pPr>
                      <a:r>
                        <a:rPr lang="en-US" sz="1200">
                          <a:solidFill>
                            <a:srgbClr val="000000"/>
                          </a:solidFill>
                          <a:latin typeface="Plus Jakarta Sans"/>
                          <a:ea typeface="Plus Jakarta Sans"/>
                          <a:cs typeface="Plus Jakarta Sans"/>
                          <a:sym typeface="Plus Jakarta Sans"/>
                        </a:rPr>
                        <a:t>Did you know healthy living can help your body handle stress better? Getting enough rest plays a big part in that. Use these tips to help you fall and stay asleep.</a:t>
                      </a:r>
                      <a:r>
                        <a:rPr lang="en-US" sz="1200" u="none" cap="none" strike="noStrike">
                          <a:solidFill>
                            <a:srgbClr val="000000"/>
                          </a:solidFill>
                          <a:latin typeface="Plus Jakarta Sans"/>
                          <a:ea typeface="Plus Jakarta Sans"/>
                          <a:cs typeface="Plus Jakarta Sans"/>
                          <a:sym typeface="Plus Jakarta Sans"/>
                        </a:rPr>
                        <a:t> </a:t>
                      </a:r>
                      <a:endParaRPr sz="1200" u="none" cap="none" strike="noStrike">
                        <a:solidFill>
                          <a:srgbClr val="000000"/>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https://healthhub.crestnerhealth.com/wellness/healthy-living/how-get-good-nights-sleep</a:t>
                      </a:r>
                      <a:r>
                        <a:rPr lang="en-US" sz="1200">
                          <a:solidFill>
                            <a:schemeClr val="accent3"/>
                          </a:solidFill>
                          <a:latin typeface="Plus Jakarta Sans"/>
                          <a:ea typeface="Plus Jakarta Sans"/>
                          <a:cs typeface="Plus Jakarta Sans"/>
                          <a:sym typeface="Plus Jakarta Sans"/>
                        </a:rPr>
                        <a:t> </a:t>
                      </a:r>
                      <a:endParaRPr sz="12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1210575">
                <a:tc>
                  <a:txBody>
                    <a:bodyPr/>
                    <a:lstStyle/>
                    <a:p>
                      <a:pPr indent="0" lvl="0" marL="0" rtl="0" algn="l">
                        <a:spcBef>
                          <a:spcPts val="0"/>
                        </a:spcBef>
                        <a:spcAft>
                          <a:spcPts val="0"/>
                        </a:spcAft>
                        <a:buClr>
                          <a:srgbClr val="000000"/>
                        </a:buClr>
                        <a:buSzPts val="1100"/>
                        <a:buFont typeface="Arial"/>
                        <a:buNone/>
                      </a:pPr>
                      <a:r>
                        <a:rPr lang="en-US" sz="1200">
                          <a:solidFill>
                            <a:srgbClr val="000000"/>
                          </a:solidFill>
                          <a:latin typeface="Plus Jakarta Sans"/>
                          <a:ea typeface="Plus Jakarta Sans"/>
                          <a:cs typeface="Plus Jakarta Sans"/>
                          <a:sym typeface="Plus Jakarta Sans"/>
                        </a:rPr>
                        <a:t>Mental health is more than just a buzzword or a trend—it needs to be a priority in day-to-day life. Use these tips to give your mental health a boost!</a:t>
                      </a:r>
                      <a:endParaRPr sz="1200">
                        <a:solidFill>
                          <a:srgbClr val="000000"/>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rtl="0" algn="l">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https://healthhub.crestnerhealth.com/wellness/healthy-living/boosting-your-mental-health</a:t>
                      </a:r>
                      <a:r>
                        <a:rPr lang="en-US" sz="1200">
                          <a:solidFill>
                            <a:schemeClr val="accent3"/>
                          </a:solidFill>
                          <a:latin typeface="Plus Jakarta Sans"/>
                          <a:ea typeface="Plus Jakarta Sans"/>
                          <a:cs typeface="Plus Jakarta Sans"/>
                          <a:sym typeface="Plus Jakarta Sans"/>
                        </a:rPr>
                        <a:t> </a:t>
                      </a:r>
                      <a:endParaRPr sz="12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325900">
                <a:tc>
                  <a:txBody>
                    <a:bodyPr/>
                    <a:lstStyle/>
                    <a:p>
                      <a:pPr indent="0" lvl="0" marL="0" rtl="0" algn="l">
                        <a:spcBef>
                          <a:spcPts val="0"/>
                        </a:spcBef>
                        <a:spcAft>
                          <a:spcPts val="0"/>
                        </a:spcAft>
                        <a:buClr>
                          <a:srgbClr val="000000"/>
                        </a:buClr>
                        <a:buSzPts val="1100"/>
                        <a:buFont typeface="Arial"/>
                        <a:buNone/>
                      </a:pPr>
                      <a:r>
                        <a:rPr lang="en-US" sz="1200">
                          <a:solidFill>
                            <a:srgbClr val="000000"/>
                          </a:solidFill>
                          <a:latin typeface="Plus Jakarta Sans"/>
                          <a:ea typeface="Plus Jakarta Sans"/>
                          <a:cs typeface="Plus Jakarta Sans"/>
                          <a:sym typeface="Plus Jakarta Sans"/>
                        </a:rPr>
                        <a:t>Everyone responds to stress differently. Some people feel anxious. Others struggle with low self-esteem. Use this interactive checklist to recognize how you react—physically and emotionally.</a:t>
                      </a:r>
                      <a:endParaRPr>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Clr>
                          <a:srgbClr val="000000"/>
                        </a:buClr>
                        <a:buSzPts val="1100"/>
                        <a:buFont typeface="Arial"/>
                        <a:buNone/>
                      </a:pPr>
                      <a:r>
                        <a:rPr lang="en-US" sz="12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https://healthhub.crestnerhealth.com/mental-health/types/understanding-your-response-stress</a:t>
                      </a:r>
                      <a:r>
                        <a:rPr lang="en-US" sz="1200">
                          <a:solidFill>
                            <a:schemeClr val="accent3"/>
                          </a:solidFill>
                          <a:latin typeface="Plus Jakarta Sans"/>
                          <a:ea typeface="Plus Jakarta Sans"/>
                          <a:cs typeface="Plus Jakarta Sans"/>
                          <a:sym typeface="Plus Jakarta Sans"/>
                        </a:rPr>
                        <a:t> </a:t>
                      </a:r>
                      <a:endParaRPr sz="12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1239" name="Google Shape;1239;p127"/>
          <p:cNvSpPr txBox="1"/>
          <p:nvPr/>
        </p:nvSpPr>
        <p:spPr>
          <a:xfrm>
            <a:off x="610300" y="6456700"/>
            <a:ext cx="11581800" cy="3849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pic>
        <p:nvPicPr>
          <p:cNvPr descr="A picture containing bed, indoor, laying, lying&#10;&#10;Description automatically generated" id="1240" name="Google Shape;1240;p127"/>
          <p:cNvPicPr preferRelativeResize="0"/>
          <p:nvPr/>
        </p:nvPicPr>
        <p:blipFill rotWithShape="1">
          <a:blip r:embed="rId7">
            <a:alphaModFix/>
          </a:blip>
          <a:srcRect b="0" l="11143" r="4118" t="0"/>
          <a:stretch/>
        </p:blipFill>
        <p:spPr>
          <a:xfrm>
            <a:off x="8227712" y="2256800"/>
            <a:ext cx="1569500" cy="1042416"/>
          </a:xfrm>
          <a:prstGeom prst="rect">
            <a:avLst/>
          </a:prstGeom>
          <a:noFill/>
          <a:ln>
            <a:noFill/>
          </a:ln>
        </p:spPr>
      </p:pic>
      <p:pic>
        <p:nvPicPr>
          <p:cNvPr descr="A picture containing sky, outdoor, sunset, person&#10;&#10;Description automatically generated" id="1241" name="Google Shape;1241;p127"/>
          <p:cNvPicPr preferRelativeResize="0"/>
          <p:nvPr/>
        </p:nvPicPr>
        <p:blipFill>
          <a:blip r:embed="rId8">
            <a:alphaModFix/>
          </a:blip>
          <a:stretch>
            <a:fillRect/>
          </a:stretch>
        </p:blipFill>
        <p:spPr>
          <a:xfrm>
            <a:off x="8227713" y="3528492"/>
            <a:ext cx="1569500" cy="1046333"/>
          </a:xfrm>
          <a:prstGeom prst="rect">
            <a:avLst/>
          </a:prstGeom>
          <a:noFill/>
          <a:ln>
            <a:noFill/>
          </a:ln>
        </p:spPr>
      </p:pic>
      <p:pic>
        <p:nvPicPr>
          <p:cNvPr id="1242" name="Google Shape;1242;p127"/>
          <p:cNvPicPr preferRelativeResize="0"/>
          <p:nvPr/>
        </p:nvPicPr>
        <p:blipFill>
          <a:blip r:embed="rId9">
            <a:alphaModFix/>
          </a:blip>
          <a:stretch>
            <a:fillRect/>
          </a:stretch>
        </p:blipFill>
        <p:spPr>
          <a:xfrm>
            <a:off x="8227712" y="4752654"/>
            <a:ext cx="1569500" cy="104633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7" name="Shape 1247"/>
        <p:cNvGrpSpPr/>
        <p:nvPr/>
      </p:nvGrpSpPr>
      <p:grpSpPr>
        <a:xfrm>
          <a:off x="0" y="0"/>
          <a:ext cx="0" cy="0"/>
          <a:chOff x="0" y="0"/>
          <a:chExt cx="0" cy="0"/>
        </a:xfrm>
      </p:grpSpPr>
      <p:pic>
        <p:nvPicPr>
          <p:cNvPr id="1248" name="Google Shape;1248;p128"/>
          <p:cNvPicPr preferRelativeResize="0"/>
          <p:nvPr>
            <p:ph idx="2" type="pic"/>
          </p:nvPr>
        </p:nvPicPr>
        <p:blipFill rotWithShape="1">
          <a:blip r:embed="rId3">
            <a:alphaModFix/>
          </a:blip>
          <a:srcRect b="0" l="19959" r="16576" t="0"/>
          <a:stretch/>
        </p:blipFill>
        <p:spPr>
          <a:xfrm flipH="1">
            <a:off x="6458875" y="416100"/>
            <a:ext cx="5733300" cy="6025800"/>
          </a:xfrm>
          <a:prstGeom prst="flowChartDelay">
            <a:avLst/>
          </a:prstGeom>
        </p:spPr>
      </p:pic>
      <p:sp>
        <p:nvSpPr>
          <p:cNvPr id="1249" name="Google Shape;1249;p128"/>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250" name="Google Shape;1250;p128"/>
          <p:cNvSpPr txBox="1"/>
          <p:nvPr>
            <p:ph type="title"/>
          </p:nvPr>
        </p:nvSpPr>
        <p:spPr>
          <a:xfrm>
            <a:off x="740664" y="702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 ready-made blog post</a:t>
            </a:r>
            <a:endParaRPr/>
          </a:p>
        </p:txBody>
      </p:sp>
      <p:sp>
        <p:nvSpPr>
          <p:cNvPr id="1251" name="Google Shape;1251;p128"/>
          <p:cNvSpPr txBox="1"/>
          <p:nvPr>
            <p:ph idx="1" type="body"/>
          </p:nvPr>
        </p:nvSpPr>
        <p:spPr>
          <a:xfrm>
            <a:off x="740675" y="2704850"/>
            <a:ext cx="5463300" cy="36153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Make the most of the blog post</a:t>
            </a:r>
            <a:endParaRPr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Throughout the blog, we have highlighted key terms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you can replace with links to your related services.</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Include a patient story or other compelling content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engages and motivates people to get the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healthcare they need. </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Introduce your Behavioral Health care teams by highlighting a specialist or nurse with a quote and photo.</a:t>
            </a:r>
            <a:endParaRPr b="0" sz="1500">
              <a:solidFill>
                <a:srgbClr val="4C4C4C"/>
              </a:solidFill>
              <a:latin typeface="Plus Jakarta Sans"/>
              <a:ea typeface="Plus Jakarta Sans"/>
              <a:cs typeface="Plus Jakarta Sans"/>
              <a:sym typeface="Plus Jakarta Sans"/>
            </a:endParaRPr>
          </a:p>
          <a:p>
            <a:pPr indent="-215900" lvl="0" marL="228600" rtl="0" algn="l">
              <a:lnSpc>
                <a:spcPct val="115000"/>
              </a:lnSpc>
              <a:spcBef>
                <a:spcPts val="1000"/>
              </a:spcBef>
              <a:spcAft>
                <a:spcPts val="0"/>
              </a:spcAft>
              <a:buClr>
                <a:schemeClr val="accent1"/>
              </a:buClr>
              <a:buSzPts val="1600"/>
              <a:buFont typeface="Plus Jakarta Sans"/>
              <a:buChar char="●"/>
            </a:pPr>
            <a:r>
              <a:rPr b="0" lang="en-US" sz="1500">
                <a:solidFill>
                  <a:srgbClr val="4C4C4C"/>
                </a:solidFill>
                <a:latin typeface="Plus Jakarta Sans"/>
                <a:ea typeface="Plus Jakarta Sans"/>
                <a:cs typeface="Plus Jakarta Sans"/>
                <a:sym typeface="Plus Jakarta Sans"/>
              </a:rPr>
              <a:t>Add these technical details: campaign parameters (UTM), meta description, blog tags, and links to your blog from internal and external sites.</a:t>
            </a:r>
            <a:endParaRPr b="0" sz="1700">
              <a:latin typeface="Plus Jakarta Sans"/>
              <a:ea typeface="Plus Jakarta Sans"/>
              <a:cs typeface="Plus Jakarta Sans"/>
              <a:sym typeface="Plus Jakarta Sans"/>
            </a:endParaRPr>
          </a:p>
        </p:txBody>
      </p:sp>
      <p:sp>
        <p:nvSpPr>
          <p:cNvPr id="1252" name="Google Shape;1252;p128"/>
          <p:cNvSpPr txBox="1"/>
          <p:nvPr>
            <p:ph idx="1" type="body"/>
          </p:nvPr>
        </p:nvSpPr>
        <p:spPr>
          <a:xfrm>
            <a:off x="740664" y="1395975"/>
            <a:ext cx="5912700" cy="1119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The blog post on the next page is ready for you to use. It contains targeted mental health-related keywords and is geared to the top-of-funnel audience — building awareness and driving visitors to your digital front door. </a:t>
            </a:r>
            <a:endParaRPr sz="1800">
              <a:latin typeface="Plus Jakarta Sans"/>
              <a:ea typeface="Plus Jakarta Sans"/>
              <a:cs typeface="Plus Jakarta Sans"/>
              <a:sym typeface="Plus Jakarta Sans"/>
            </a:endParaRPr>
          </a:p>
        </p:txBody>
      </p:sp>
      <p:sp>
        <p:nvSpPr>
          <p:cNvPr id="1253" name="Google Shape;1253;p128"/>
          <p:cNvSpPr/>
          <p:nvPr/>
        </p:nvSpPr>
        <p:spPr>
          <a:xfrm flipH="1">
            <a:off x="6134450" y="3443875"/>
            <a:ext cx="3027900" cy="2930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254" name="Google Shape;1254;p128"/>
          <p:cNvSpPr txBox="1"/>
          <p:nvPr/>
        </p:nvSpPr>
        <p:spPr>
          <a:xfrm>
            <a:off x="6378575" y="3430225"/>
            <a:ext cx="2684700" cy="250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300">
                <a:solidFill>
                  <a:schemeClr val="lt2"/>
                </a:solidFill>
                <a:latin typeface="Plus Jakarta Sans"/>
                <a:ea typeface="Plus Jakarta Sans"/>
                <a:cs typeface="Plus Jakarta Sans"/>
                <a:sym typeface="Plus Jakarta Sans"/>
              </a:rPr>
              <a:t>Top mental health </a:t>
            </a:r>
            <a:endParaRPr b="1" sz="1300">
              <a:solidFill>
                <a:schemeClr val="lt2"/>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sz="1300">
                <a:solidFill>
                  <a:schemeClr val="lt2"/>
                </a:solidFill>
                <a:latin typeface="Plus Jakarta Sans"/>
                <a:ea typeface="Plus Jakarta Sans"/>
                <a:cs typeface="Plus Jakarta Sans"/>
                <a:sym typeface="Plus Jakarta Sans"/>
              </a:rPr>
              <a:t> keywords</a:t>
            </a:r>
            <a:endParaRPr b="1" sz="13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Century Gothic"/>
              <a:buChar char="●"/>
            </a:pPr>
            <a:r>
              <a:rPr lang="en-US" sz="1000">
                <a:solidFill>
                  <a:schemeClr val="lt2"/>
                </a:solidFill>
              </a:rPr>
              <a:t>mental health</a:t>
            </a:r>
            <a:endParaRPr sz="1000">
              <a:solidFill>
                <a:schemeClr val="lt2"/>
              </a:solidFill>
            </a:endParaRPr>
          </a:p>
          <a:p>
            <a:pPr indent="-292100" lvl="0" marL="457200" rtl="0" algn="l">
              <a:lnSpc>
                <a:spcPct val="115000"/>
              </a:lnSpc>
              <a:spcBef>
                <a:spcPts val="0"/>
              </a:spcBef>
              <a:spcAft>
                <a:spcPts val="0"/>
              </a:spcAft>
              <a:buClr>
                <a:schemeClr val="lt2"/>
              </a:buClr>
              <a:buSzPts val="1000"/>
              <a:buFont typeface="Century Gothic"/>
              <a:buChar char="●"/>
            </a:pPr>
            <a:r>
              <a:rPr lang="en-US" sz="1000">
                <a:solidFill>
                  <a:schemeClr val="lt2"/>
                </a:solidFill>
              </a:rPr>
              <a:t>anxiety disorder</a:t>
            </a:r>
            <a:endParaRPr sz="1000">
              <a:solidFill>
                <a:schemeClr val="lt2"/>
              </a:solidFill>
            </a:endParaRPr>
          </a:p>
          <a:p>
            <a:pPr indent="-292100" lvl="0" marL="457200" rtl="0" algn="l">
              <a:lnSpc>
                <a:spcPct val="115000"/>
              </a:lnSpc>
              <a:spcBef>
                <a:spcPts val="0"/>
              </a:spcBef>
              <a:spcAft>
                <a:spcPts val="0"/>
              </a:spcAft>
              <a:buClr>
                <a:schemeClr val="lt2"/>
              </a:buClr>
              <a:buSzPts val="1000"/>
              <a:buFont typeface="Century Gothic"/>
              <a:buChar char="●"/>
            </a:pPr>
            <a:r>
              <a:rPr lang="en-US" sz="1000">
                <a:solidFill>
                  <a:schemeClr val="lt2"/>
                </a:solidFill>
              </a:rPr>
              <a:t>generalized anxiety disorder</a:t>
            </a:r>
            <a:endParaRPr sz="1000">
              <a:solidFill>
                <a:schemeClr val="lt2"/>
              </a:solidFill>
            </a:endParaRPr>
          </a:p>
          <a:p>
            <a:pPr indent="-292100" lvl="0" marL="457200" rtl="0" algn="l">
              <a:lnSpc>
                <a:spcPct val="115000"/>
              </a:lnSpc>
              <a:spcBef>
                <a:spcPts val="0"/>
              </a:spcBef>
              <a:spcAft>
                <a:spcPts val="0"/>
              </a:spcAft>
              <a:buClr>
                <a:schemeClr val="lt2"/>
              </a:buClr>
              <a:buSzPts val="1000"/>
              <a:buFont typeface="Century Gothic"/>
              <a:buChar char="●"/>
            </a:pPr>
            <a:r>
              <a:rPr lang="en-US" sz="1000">
                <a:solidFill>
                  <a:schemeClr val="lt2"/>
                </a:solidFill>
              </a:rPr>
              <a:t>major depressive disorder</a:t>
            </a:r>
            <a:endParaRPr sz="1000">
              <a:solidFill>
                <a:schemeClr val="lt2"/>
              </a:solidFill>
            </a:endParaRPr>
          </a:p>
          <a:p>
            <a:pPr indent="-292100" lvl="0" marL="457200" rtl="0" algn="l">
              <a:lnSpc>
                <a:spcPct val="115000"/>
              </a:lnSpc>
              <a:spcBef>
                <a:spcPts val="0"/>
              </a:spcBef>
              <a:spcAft>
                <a:spcPts val="0"/>
              </a:spcAft>
              <a:buClr>
                <a:schemeClr val="lt2"/>
              </a:buClr>
              <a:buSzPts val="1000"/>
              <a:buFont typeface="Century Gothic"/>
              <a:buChar char="●"/>
            </a:pPr>
            <a:r>
              <a:rPr lang="en-US" sz="1000">
                <a:solidFill>
                  <a:schemeClr val="lt2"/>
                </a:solidFill>
              </a:rPr>
              <a:t>social anxiety disorder</a:t>
            </a:r>
            <a:endParaRPr sz="1000">
              <a:solidFill>
                <a:schemeClr val="lt2"/>
              </a:solidFill>
            </a:endParaRPr>
          </a:p>
          <a:p>
            <a:pPr indent="-292100" lvl="0" marL="457200" rtl="0" algn="l">
              <a:lnSpc>
                <a:spcPct val="115000"/>
              </a:lnSpc>
              <a:spcBef>
                <a:spcPts val="0"/>
              </a:spcBef>
              <a:spcAft>
                <a:spcPts val="0"/>
              </a:spcAft>
              <a:buClr>
                <a:schemeClr val="lt2"/>
              </a:buClr>
              <a:buSzPts val="1000"/>
              <a:buFont typeface="Century Gothic"/>
              <a:buChar char="●"/>
            </a:pPr>
            <a:r>
              <a:rPr lang="en-US" sz="1000">
                <a:solidFill>
                  <a:schemeClr val="lt2"/>
                </a:solidFill>
              </a:rPr>
              <a:t>mental health services near me</a:t>
            </a:r>
            <a:endParaRPr sz="1000">
              <a:solidFill>
                <a:schemeClr val="lt2"/>
              </a:solidFill>
            </a:endParaRPr>
          </a:p>
          <a:p>
            <a:pPr indent="-292100" lvl="0" marL="457200" rtl="0" algn="l">
              <a:lnSpc>
                <a:spcPct val="115000"/>
              </a:lnSpc>
              <a:spcBef>
                <a:spcPts val="0"/>
              </a:spcBef>
              <a:spcAft>
                <a:spcPts val="0"/>
              </a:spcAft>
              <a:buClr>
                <a:schemeClr val="lt2"/>
              </a:buClr>
              <a:buSzPts val="1000"/>
              <a:buFont typeface="Century Gothic"/>
              <a:buChar char="●"/>
            </a:pPr>
            <a:r>
              <a:rPr lang="en-US" sz="1000">
                <a:solidFill>
                  <a:schemeClr val="lt2"/>
                </a:solidFill>
              </a:rPr>
              <a:t>mental health awareness month</a:t>
            </a:r>
            <a:endParaRPr sz="1000">
              <a:solidFill>
                <a:schemeClr val="lt2"/>
              </a:solidFill>
            </a:endParaRPr>
          </a:p>
          <a:p>
            <a:pPr indent="-292100" lvl="0" marL="457200" rtl="0" algn="l">
              <a:lnSpc>
                <a:spcPct val="115000"/>
              </a:lnSpc>
              <a:spcBef>
                <a:spcPts val="0"/>
              </a:spcBef>
              <a:spcAft>
                <a:spcPts val="0"/>
              </a:spcAft>
              <a:buClr>
                <a:schemeClr val="lt2"/>
              </a:buClr>
              <a:buSzPts val="1000"/>
              <a:buFont typeface="Century Gothic"/>
              <a:buChar char="●"/>
            </a:pPr>
            <a:r>
              <a:rPr lang="en-US" sz="1000">
                <a:solidFill>
                  <a:schemeClr val="lt2"/>
                </a:solidFill>
              </a:rPr>
              <a:t>mental health therapist near me</a:t>
            </a:r>
            <a:endParaRPr sz="1000">
              <a:solidFill>
                <a:schemeClr val="lt2"/>
              </a:solidFill>
            </a:endParaRPr>
          </a:p>
          <a:p>
            <a:pPr indent="-292100" lvl="0" marL="457200" rtl="0" algn="l">
              <a:lnSpc>
                <a:spcPct val="115000"/>
              </a:lnSpc>
              <a:spcBef>
                <a:spcPts val="0"/>
              </a:spcBef>
              <a:spcAft>
                <a:spcPts val="0"/>
              </a:spcAft>
              <a:buClr>
                <a:schemeClr val="lt2"/>
              </a:buClr>
              <a:buSzPts val="1000"/>
              <a:buFont typeface="Century Gothic"/>
              <a:buChar char="●"/>
            </a:pPr>
            <a:r>
              <a:rPr lang="en-US" sz="1000">
                <a:solidFill>
                  <a:schemeClr val="lt2"/>
                </a:solidFill>
              </a:rPr>
              <a:t>mental health definition</a:t>
            </a:r>
            <a:endParaRPr sz="1000">
              <a:solidFill>
                <a:schemeClr val="lt2"/>
              </a:solidFill>
            </a:endParaRPr>
          </a:p>
          <a:p>
            <a:pPr indent="-292100" lvl="0" marL="457200" rtl="0" algn="l">
              <a:lnSpc>
                <a:spcPct val="115000"/>
              </a:lnSpc>
              <a:spcBef>
                <a:spcPts val="0"/>
              </a:spcBef>
              <a:spcAft>
                <a:spcPts val="0"/>
              </a:spcAft>
              <a:buClr>
                <a:schemeClr val="lt2"/>
              </a:buClr>
              <a:buSzPts val="1000"/>
              <a:buFont typeface="Century Gothic"/>
              <a:buChar char="●"/>
            </a:pPr>
            <a:r>
              <a:rPr lang="en-US" sz="1000">
                <a:solidFill>
                  <a:schemeClr val="lt2"/>
                </a:solidFill>
              </a:rPr>
              <a:t>anxiety disorders</a:t>
            </a:r>
            <a:endParaRPr sz="1000">
              <a:solidFill>
                <a:schemeClr val="lt2"/>
              </a:solidFill>
            </a:endParaRPr>
          </a:p>
          <a:p>
            <a:pPr indent="-292100" lvl="0" marL="457200" rtl="0" algn="l">
              <a:lnSpc>
                <a:spcPct val="115000"/>
              </a:lnSpc>
              <a:spcBef>
                <a:spcPts val="0"/>
              </a:spcBef>
              <a:spcAft>
                <a:spcPts val="0"/>
              </a:spcAft>
              <a:buClr>
                <a:schemeClr val="lt2"/>
              </a:buClr>
              <a:buSzPts val="1000"/>
              <a:buFont typeface="Century Gothic"/>
              <a:buChar char="●"/>
            </a:pPr>
            <a:r>
              <a:rPr lang="en-US" sz="1000">
                <a:solidFill>
                  <a:schemeClr val="lt2"/>
                </a:solidFill>
              </a:rPr>
              <a:t>mental health near me</a:t>
            </a:r>
            <a:endParaRPr sz="1000">
              <a:solidFill>
                <a:schemeClr val="lt2"/>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D0D0D0"/>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