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26" r:id="rId5"/>
    <p:sldMasterId id="214748372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y="6858000" cx="12192000"/>
  <p:notesSz cx="6858000" cy="9144000"/>
  <p:embeddedFontLst>
    <p:embeddedFont>
      <p:font typeface="Plus Jakarta Sans ExtraBold"/>
      <p:bold r:id="rId24"/>
      <p:boldItalic r:id="rId25"/>
    </p:embeddedFont>
    <p:embeddedFont>
      <p:font typeface="Plus Jakarta Sans"/>
      <p:regular r:id="rId26"/>
      <p:bold r:id="rId27"/>
      <p:italic r:id="rId28"/>
      <p:boldItalic r:id="rId29"/>
    </p:embeddedFont>
    <p:embeddedFont>
      <p:font typeface="Montserrat Black"/>
      <p:bold r:id="rId30"/>
      <p:boldItalic r:id="rId31"/>
    </p:embeddedFont>
    <p:embeddedFont>
      <p:font typeface="Plus Jakarta Sans SemiBold"/>
      <p:regular r:id="rId32"/>
      <p:bold r:id="rId33"/>
      <p:italic r:id="rId34"/>
      <p:boldItalic r:id="rId35"/>
    </p:embeddedFont>
    <p:embeddedFont>
      <p:font typeface="Plus Jakarta Sans Medium"/>
      <p:regular r:id="rId36"/>
      <p:bold r:id="rId37"/>
      <p:italic r:id="rId38"/>
      <p:boldItalic r:id="rId39"/>
    </p:embeddedFont>
    <p:embeddedFont>
      <p:font typeface="Plus Jakarta Sans Light"/>
      <p:regular r:id="rId40"/>
      <p:bold r:id="rId41"/>
      <p:italic r:id="rId42"/>
      <p:boldItalic r:id="rId43"/>
    </p:embeddedFont>
    <p:embeddedFont>
      <p:font typeface="DM Serif Display"/>
      <p:regular r:id="rId44"/>
      <p:italic r:id="rId45"/>
    </p:embeddedFont>
    <p:embeddedFont>
      <p:font typeface="Century Gothic"/>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8B11556-F47F-4657-97B0-561257E4AA97}">
  <a:tblStyle styleId="{E8B11556-F47F-4657-97B0-561257E4AA9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412F6C0-0652-4C2E-87BF-F4C21963DA09}" styleName="Table_1">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Light-regular.fntdata"/><Relationship Id="rId42" Type="http://schemas.openxmlformats.org/officeDocument/2006/relationships/font" Target="fonts/PlusJakartaSansLight-italic.fntdata"/><Relationship Id="rId41" Type="http://schemas.openxmlformats.org/officeDocument/2006/relationships/font" Target="fonts/PlusJakartaSansLight-bold.fntdata"/><Relationship Id="rId44" Type="http://schemas.openxmlformats.org/officeDocument/2006/relationships/font" Target="fonts/DMSerifDisplay-regular.fntdata"/><Relationship Id="rId43" Type="http://schemas.openxmlformats.org/officeDocument/2006/relationships/font" Target="fonts/PlusJakartaSansLight-boldItalic.fntdata"/><Relationship Id="rId46" Type="http://schemas.openxmlformats.org/officeDocument/2006/relationships/font" Target="fonts/CenturyGothic-regular.fntdata"/><Relationship Id="rId45" Type="http://schemas.openxmlformats.org/officeDocument/2006/relationships/font" Target="fonts/DMSerifDisplay-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CenturyGothic-italic.fntdata"/><Relationship Id="rId47" Type="http://schemas.openxmlformats.org/officeDocument/2006/relationships/font" Target="fonts/CenturyGothic-bold.fntdata"/><Relationship Id="rId49" Type="http://schemas.openxmlformats.org/officeDocument/2006/relationships/font" Target="fonts/CenturyGothic-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MontserratBlack-boldItalic.fntdata"/><Relationship Id="rId30" Type="http://schemas.openxmlformats.org/officeDocument/2006/relationships/font" Target="fonts/MontserratBlack-bold.fntdata"/><Relationship Id="rId33" Type="http://schemas.openxmlformats.org/officeDocument/2006/relationships/font" Target="fonts/PlusJakartaSansSemiBold-bold.fntdata"/><Relationship Id="rId32" Type="http://schemas.openxmlformats.org/officeDocument/2006/relationships/font" Target="fonts/PlusJakartaSansSemiBold-regular.fntdata"/><Relationship Id="rId35" Type="http://schemas.openxmlformats.org/officeDocument/2006/relationships/font" Target="fonts/PlusJakartaSansSemiBold-boldItalic.fntdata"/><Relationship Id="rId34" Type="http://schemas.openxmlformats.org/officeDocument/2006/relationships/font" Target="fonts/PlusJakartaSansSemiBold-italic.fntdata"/><Relationship Id="rId37" Type="http://schemas.openxmlformats.org/officeDocument/2006/relationships/font" Target="fonts/PlusJakartaSansMedium-bold.fntdata"/><Relationship Id="rId36" Type="http://schemas.openxmlformats.org/officeDocument/2006/relationships/font" Target="fonts/PlusJakartaSansMedium-regular.fntdata"/><Relationship Id="rId39" Type="http://schemas.openxmlformats.org/officeDocument/2006/relationships/font" Target="fonts/PlusJakartaSansMedium-boldItalic.fntdata"/><Relationship Id="rId38" Type="http://schemas.openxmlformats.org/officeDocument/2006/relationships/font" Target="fonts/PlusJakartaSansMedium-italic.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font" Target="fonts/PlusJakartaSansExtraBold-bold.fntdata"/><Relationship Id="rId23" Type="http://schemas.openxmlformats.org/officeDocument/2006/relationships/slide" Target="slides/slide16.xml"/><Relationship Id="rId26" Type="http://schemas.openxmlformats.org/officeDocument/2006/relationships/font" Target="fonts/PlusJakartaSans-regular.fntdata"/><Relationship Id="rId25" Type="http://schemas.openxmlformats.org/officeDocument/2006/relationships/font" Target="fonts/PlusJakartaSansExtraBold-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29" Type="http://schemas.openxmlformats.org/officeDocument/2006/relationships/font" Target="fonts/PlusJakarta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ites.google.com/webmd.net/ember/home" TargetMode="External"/><Relationship Id="rId3" Type="http://schemas.openxmlformats.org/officeDocument/2006/relationships/hyperlink" Target="https://drive.google.com/drive/folders/1f7McxhbWmtmBAodNm4I4iBPTbTPAsnWR"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2:notes"/>
          <p:cNvSpPr/>
          <p:nvPr>
            <p:ph idx="2"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2"/>
              </a:rPr>
              <a:t>https://sites.google.com/webmd.net/ember/home</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3"/>
              </a:rPr>
              <a:t>https://drive.google.com/drive/folders/1f7McxhbWmtmBAodNm4I4iBPTbTPAsnWR</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p:txBody>
      </p:sp>
      <p:sp>
        <p:nvSpPr>
          <p:cNvPr id="763" name="Google Shape;763;p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6" name="Shape 886"/>
        <p:cNvGrpSpPr/>
        <p:nvPr/>
      </p:nvGrpSpPr>
      <p:grpSpPr>
        <a:xfrm>
          <a:off x="0" y="0"/>
          <a:ext cx="0" cy="0"/>
          <a:chOff x="0" y="0"/>
          <a:chExt cx="0" cy="0"/>
        </a:xfrm>
      </p:grpSpPr>
      <p:sp>
        <p:nvSpPr>
          <p:cNvPr id="887" name="Google Shape;887;g22dbd14cc83_0_15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88" name="Google Shape;888;g22dbd14cc83_0_15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89" name="Google Shape;889;g22dbd14cc83_0_15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8" name="Shape 898"/>
        <p:cNvGrpSpPr/>
        <p:nvPr/>
      </p:nvGrpSpPr>
      <p:grpSpPr>
        <a:xfrm>
          <a:off x="0" y="0"/>
          <a:ext cx="0" cy="0"/>
          <a:chOff x="0" y="0"/>
          <a:chExt cx="0" cy="0"/>
        </a:xfrm>
      </p:grpSpPr>
      <p:sp>
        <p:nvSpPr>
          <p:cNvPr id="899" name="Google Shape;899;g2414110e700_0_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00" name="Google Shape;900;g2414110e700_0_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01" name="Google Shape;901;g2414110e700_0_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9" name="Shape 909"/>
        <p:cNvGrpSpPr/>
        <p:nvPr/>
      </p:nvGrpSpPr>
      <p:grpSpPr>
        <a:xfrm>
          <a:off x="0" y="0"/>
          <a:ext cx="0" cy="0"/>
          <a:chOff x="0" y="0"/>
          <a:chExt cx="0" cy="0"/>
        </a:xfrm>
      </p:grpSpPr>
      <p:sp>
        <p:nvSpPr>
          <p:cNvPr id="910" name="Google Shape;910;g22951048abd_0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11" name="Google Shape;911;g22951048abd_0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12" name="Google Shape;912;g22951048abd_0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8" name="Shape 918"/>
        <p:cNvGrpSpPr/>
        <p:nvPr/>
      </p:nvGrpSpPr>
      <p:grpSpPr>
        <a:xfrm>
          <a:off x="0" y="0"/>
          <a:ext cx="0" cy="0"/>
          <a:chOff x="0" y="0"/>
          <a:chExt cx="0" cy="0"/>
        </a:xfrm>
      </p:grpSpPr>
      <p:sp>
        <p:nvSpPr>
          <p:cNvPr id="919" name="Google Shape;919;g22dbd14cc83_0_188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0" name="Google Shape;920;g22dbd14cc83_0_188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921" name="Google Shape;921;g22dbd14cc83_0_188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1" name="Shape 931"/>
        <p:cNvGrpSpPr/>
        <p:nvPr/>
      </p:nvGrpSpPr>
      <p:grpSpPr>
        <a:xfrm>
          <a:off x="0" y="0"/>
          <a:ext cx="0" cy="0"/>
          <a:chOff x="0" y="0"/>
          <a:chExt cx="0" cy="0"/>
        </a:xfrm>
      </p:grpSpPr>
      <p:sp>
        <p:nvSpPr>
          <p:cNvPr id="932" name="Google Shape;932;g336f924cfe3_0_1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33" name="Google Shape;933;g336f924cfe3_0_15: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34" name="Google Shape;934;g336f924cfe3_0_15: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1" name="Shape 941"/>
        <p:cNvGrpSpPr/>
        <p:nvPr/>
      </p:nvGrpSpPr>
      <p:grpSpPr>
        <a:xfrm>
          <a:off x="0" y="0"/>
          <a:ext cx="0" cy="0"/>
          <a:chOff x="0" y="0"/>
          <a:chExt cx="0" cy="0"/>
        </a:xfrm>
      </p:grpSpPr>
      <p:sp>
        <p:nvSpPr>
          <p:cNvPr id="942" name="Google Shape;942;g27cf8ae6455_0_10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43" name="Google Shape;943;g27cf8ae6455_0_10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44" name="Google Shape;944;g27cf8ae6455_0_10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4" name="Shape 954"/>
        <p:cNvGrpSpPr/>
        <p:nvPr/>
      </p:nvGrpSpPr>
      <p:grpSpPr>
        <a:xfrm>
          <a:off x="0" y="0"/>
          <a:ext cx="0" cy="0"/>
          <a:chOff x="0" y="0"/>
          <a:chExt cx="0" cy="0"/>
        </a:xfrm>
      </p:grpSpPr>
      <p:sp>
        <p:nvSpPr>
          <p:cNvPr id="955" name="Google Shape;955;g2d9d8684fab_1_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56" name="Google Shape;956;g2d9d8684fab_1_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57" name="Google Shape;957;g2d9d8684fab_1_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24f6efa0f07_0_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24f6efa0f07_0_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75" name="Google Shape;775;g24f6efa0f07_0_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22dbd14cc83_0_1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22dbd14cc83_0_1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84" name="Google Shape;784;g22dbd14cc83_0_1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6c0611b1ba_1_3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00" name="Google Shape;800;g26c0611b1ba_1_3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01" name="Google Shape;801;g26c0611b1ba_1_3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2dbd14cc83_0_6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6" name="Google Shape;816;g22dbd14cc83_0_67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17" name="Google Shape;817;g22dbd14cc83_0_67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2dd45f2059a_0_4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28" name="Google Shape;828;g2dd45f2059a_0_4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29" name="Google Shape;829;g2dd45f2059a_0_4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2" name="Shape 842"/>
        <p:cNvGrpSpPr/>
        <p:nvPr/>
      </p:nvGrpSpPr>
      <p:grpSpPr>
        <a:xfrm>
          <a:off x="0" y="0"/>
          <a:ext cx="0" cy="0"/>
          <a:chOff x="0" y="0"/>
          <a:chExt cx="0" cy="0"/>
        </a:xfrm>
      </p:grpSpPr>
      <p:sp>
        <p:nvSpPr>
          <p:cNvPr id="843" name="Google Shape;843;g31c57b422ba_2_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44" name="Google Shape;844;g31c57b422ba_2_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45" name="Google Shape;845;g31c57b422ba_2_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7" name="Shape 857"/>
        <p:cNvGrpSpPr/>
        <p:nvPr/>
      </p:nvGrpSpPr>
      <p:grpSpPr>
        <a:xfrm>
          <a:off x="0" y="0"/>
          <a:ext cx="0" cy="0"/>
          <a:chOff x="0" y="0"/>
          <a:chExt cx="0" cy="0"/>
        </a:xfrm>
      </p:grpSpPr>
      <p:sp>
        <p:nvSpPr>
          <p:cNvPr id="858" name="Google Shape;858;g31c57b422ba_2_1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59" name="Google Shape;859;g31c57b422ba_2_1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60" name="Google Shape;860;g31c57b422ba_2_1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3" name="Shape 873"/>
        <p:cNvGrpSpPr/>
        <p:nvPr/>
      </p:nvGrpSpPr>
      <p:grpSpPr>
        <a:xfrm>
          <a:off x="0" y="0"/>
          <a:ext cx="0" cy="0"/>
          <a:chOff x="0" y="0"/>
          <a:chExt cx="0" cy="0"/>
        </a:xfrm>
      </p:grpSpPr>
      <p:sp>
        <p:nvSpPr>
          <p:cNvPr id="874" name="Google Shape;874;g22dbd14cc83_0_143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5" name="Google Shape;875;g22dbd14cc83_0_143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876" name="Google Shape;876;g22dbd14cc83_0_143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7.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94" name="Shape 94"/>
        <p:cNvGrpSpPr/>
        <p:nvPr/>
      </p:nvGrpSpPr>
      <p:grpSpPr>
        <a:xfrm>
          <a:off x="0" y="0"/>
          <a:ext cx="0" cy="0"/>
          <a:chOff x="0" y="0"/>
          <a:chExt cx="0" cy="0"/>
        </a:xfrm>
      </p:grpSpPr>
      <p:sp>
        <p:nvSpPr>
          <p:cNvPr id="95" name="Google Shape;95;p11"/>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6" name="Google Shape;96;p1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97" name="Google Shape;97;p11"/>
          <p:cNvSpPr/>
          <p:nvPr>
            <p:ph idx="2" type="pic"/>
          </p:nvPr>
        </p:nvSpPr>
        <p:spPr>
          <a:xfrm>
            <a:off x="1520815" y="2822850"/>
            <a:ext cx="2831267" cy="2831248"/>
          </a:xfrm>
          <a:prstGeom prst="rect">
            <a:avLst/>
          </a:prstGeom>
          <a:solidFill>
            <a:srgbClr val="F2F2F2"/>
          </a:solidFill>
          <a:ln>
            <a:noFill/>
          </a:ln>
        </p:spPr>
      </p:sp>
      <p:sp>
        <p:nvSpPr>
          <p:cNvPr id="98" name="Google Shape;98;p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 name="Google Shape;99;p1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00" name="Shape 100"/>
        <p:cNvGrpSpPr/>
        <p:nvPr/>
      </p:nvGrpSpPr>
      <p:grpSpPr>
        <a:xfrm>
          <a:off x="0" y="0"/>
          <a:ext cx="0" cy="0"/>
          <a:chOff x="0" y="0"/>
          <a:chExt cx="0" cy="0"/>
        </a:xfrm>
      </p:grpSpPr>
      <p:sp>
        <p:nvSpPr>
          <p:cNvPr id="101" name="Google Shape;101;p12"/>
          <p:cNvSpPr/>
          <p:nvPr>
            <p:ph idx="2" type="pic"/>
          </p:nvPr>
        </p:nvSpPr>
        <p:spPr>
          <a:xfrm>
            <a:off x="0" y="0"/>
            <a:ext cx="12192000" cy="6146800"/>
          </a:xfrm>
          <a:prstGeom prst="rect">
            <a:avLst/>
          </a:prstGeom>
          <a:noFill/>
          <a:ln>
            <a:noFill/>
          </a:ln>
        </p:spPr>
      </p:sp>
      <p:sp>
        <p:nvSpPr>
          <p:cNvPr id="102" name="Google Shape;102;p12"/>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 name="Google Shape;103;p12"/>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4" name="Google Shape;104;p12"/>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05" name="Shape 105"/>
        <p:cNvGrpSpPr/>
        <p:nvPr/>
      </p:nvGrpSpPr>
      <p:grpSpPr>
        <a:xfrm>
          <a:off x="0" y="0"/>
          <a:ext cx="0" cy="0"/>
          <a:chOff x="0" y="0"/>
          <a:chExt cx="0" cy="0"/>
        </a:xfrm>
      </p:grpSpPr>
      <p:sp>
        <p:nvSpPr>
          <p:cNvPr id="106" name="Google Shape;106;p13"/>
          <p:cNvSpPr/>
          <p:nvPr>
            <p:ph idx="2" type="pic"/>
          </p:nvPr>
        </p:nvSpPr>
        <p:spPr>
          <a:xfrm>
            <a:off x="0" y="0"/>
            <a:ext cx="12192000" cy="6146800"/>
          </a:xfrm>
          <a:prstGeom prst="rect">
            <a:avLst/>
          </a:prstGeom>
          <a:noFill/>
          <a:ln>
            <a:noFill/>
          </a:ln>
        </p:spPr>
      </p:sp>
      <p:sp>
        <p:nvSpPr>
          <p:cNvPr id="107" name="Google Shape;107;p13"/>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 name="Google Shape;108;p1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9" name="Google Shape;109;p13"/>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10" name="Shape 110"/>
        <p:cNvGrpSpPr/>
        <p:nvPr/>
      </p:nvGrpSpPr>
      <p:grpSpPr>
        <a:xfrm>
          <a:off x="0" y="0"/>
          <a:ext cx="0" cy="0"/>
          <a:chOff x="0" y="0"/>
          <a:chExt cx="0" cy="0"/>
        </a:xfrm>
      </p:grpSpPr>
      <p:sp>
        <p:nvSpPr>
          <p:cNvPr id="111" name="Google Shape;111;p14"/>
          <p:cNvSpPr/>
          <p:nvPr>
            <p:ph idx="2" type="pic"/>
          </p:nvPr>
        </p:nvSpPr>
        <p:spPr>
          <a:xfrm>
            <a:off x="0" y="0"/>
            <a:ext cx="12192000" cy="6146800"/>
          </a:xfrm>
          <a:prstGeom prst="rect">
            <a:avLst/>
          </a:prstGeom>
          <a:noFill/>
          <a:ln>
            <a:noFill/>
          </a:ln>
        </p:spPr>
      </p:sp>
      <p:sp>
        <p:nvSpPr>
          <p:cNvPr id="112" name="Google Shape;112;p14"/>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 name="Google Shape;113;p14"/>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14" name="Google Shape;114;p14"/>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115" name="Shape 115"/>
        <p:cNvGrpSpPr/>
        <p:nvPr/>
      </p:nvGrpSpPr>
      <p:grpSpPr>
        <a:xfrm>
          <a:off x="0" y="0"/>
          <a:ext cx="0" cy="0"/>
          <a:chOff x="0" y="0"/>
          <a:chExt cx="0" cy="0"/>
        </a:xfrm>
      </p:grpSpPr>
      <p:sp>
        <p:nvSpPr>
          <p:cNvPr id="116" name="Google Shape;116;p1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7" name="Google Shape;117;p1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8" name="Google Shape;118;p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9" name="Google Shape;119;p1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2" name="Google Shape;122;p1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23" name="Shape 123"/>
        <p:cNvGrpSpPr/>
        <p:nvPr/>
      </p:nvGrpSpPr>
      <p:grpSpPr>
        <a:xfrm>
          <a:off x="0" y="0"/>
          <a:ext cx="0" cy="0"/>
          <a:chOff x="0" y="0"/>
          <a:chExt cx="0" cy="0"/>
        </a:xfrm>
      </p:grpSpPr>
      <p:sp>
        <p:nvSpPr>
          <p:cNvPr id="124" name="Google Shape;124;p17"/>
          <p:cNvSpPr/>
          <p:nvPr>
            <p:ph idx="2" type="pic"/>
          </p:nvPr>
        </p:nvSpPr>
        <p:spPr>
          <a:xfrm>
            <a:off x="1676255" y="1665017"/>
            <a:ext cx="1463100" cy="1463100"/>
          </a:xfrm>
          <a:prstGeom prst="ellipse">
            <a:avLst/>
          </a:prstGeom>
          <a:noFill/>
          <a:ln>
            <a:noFill/>
          </a:ln>
        </p:spPr>
      </p:sp>
      <p:sp>
        <p:nvSpPr>
          <p:cNvPr id="125" name="Google Shape;125;p17"/>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6" name="Google Shape;126;p17"/>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27" name="Google Shape;127;p17"/>
          <p:cNvSpPr/>
          <p:nvPr>
            <p:ph idx="4" type="pic"/>
          </p:nvPr>
        </p:nvSpPr>
        <p:spPr>
          <a:xfrm>
            <a:off x="5056062" y="1665017"/>
            <a:ext cx="1463100" cy="1463100"/>
          </a:xfrm>
          <a:prstGeom prst="ellipse">
            <a:avLst/>
          </a:prstGeom>
          <a:noFill/>
          <a:ln>
            <a:noFill/>
          </a:ln>
        </p:spPr>
      </p:sp>
      <p:sp>
        <p:nvSpPr>
          <p:cNvPr id="128" name="Google Shape;128;p17"/>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9" name="Google Shape;129;p17"/>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0" name="Google Shape;130;p17"/>
          <p:cNvSpPr/>
          <p:nvPr>
            <p:ph idx="7" type="pic"/>
          </p:nvPr>
        </p:nvSpPr>
        <p:spPr>
          <a:xfrm>
            <a:off x="8435870" y="1665017"/>
            <a:ext cx="1463100" cy="1463100"/>
          </a:xfrm>
          <a:prstGeom prst="ellipse">
            <a:avLst/>
          </a:prstGeom>
          <a:noFill/>
          <a:ln>
            <a:noFill/>
          </a:ln>
        </p:spPr>
      </p:sp>
      <p:sp>
        <p:nvSpPr>
          <p:cNvPr id="131" name="Google Shape;131;p17"/>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2" name="Google Shape;132;p17"/>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3" name="Google Shape;133;p17"/>
          <p:cNvSpPr/>
          <p:nvPr>
            <p:ph idx="13" type="pic"/>
          </p:nvPr>
        </p:nvSpPr>
        <p:spPr>
          <a:xfrm>
            <a:off x="1676255" y="4072552"/>
            <a:ext cx="1463100" cy="1463100"/>
          </a:xfrm>
          <a:prstGeom prst="ellipse">
            <a:avLst/>
          </a:prstGeom>
          <a:noFill/>
          <a:ln>
            <a:noFill/>
          </a:ln>
        </p:spPr>
      </p:sp>
      <p:sp>
        <p:nvSpPr>
          <p:cNvPr id="134" name="Google Shape;134;p17"/>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5" name="Google Shape;135;p17"/>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6" name="Google Shape;136;p17"/>
          <p:cNvSpPr/>
          <p:nvPr>
            <p:ph idx="16" type="pic"/>
          </p:nvPr>
        </p:nvSpPr>
        <p:spPr>
          <a:xfrm>
            <a:off x="5056062" y="4072552"/>
            <a:ext cx="1463100" cy="1463100"/>
          </a:xfrm>
          <a:prstGeom prst="ellipse">
            <a:avLst/>
          </a:prstGeom>
          <a:noFill/>
          <a:ln>
            <a:noFill/>
          </a:ln>
        </p:spPr>
      </p:sp>
      <p:sp>
        <p:nvSpPr>
          <p:cNvPr id="137" name="Google Shape;137;p17"/>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8" name="Google Shape;138;p17"/>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9" name="Google Shape;139;p17"/>
          <p:cNvSpPr/>
          <p:nvPr>
            <p:ph idx="19" type="pic"/>
          </p:nvPr>
        </p:nvSpPr>
        <p:spPr>
          <a:xfrm>
            <a:off x="8435870" y="4072552"/>
            <a:ext cx="1463100" cy="1463100"/>
          </a:xfrm>
          <a:prstGeom prst="ellipse">
            <a:avLst/>
          </a:prstGeom>
          <a:noFill/>
          <a:ln>
            <a:noFill/>
          </a:ln>
        </p:spPr>
      </p:sp>
      <p:sp>
        <p:nvSpPr>
          <p:cNvPr id="140" name="Google Shape;140;p17"/>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1" name="Google Shape;141;p17"/>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2" name="Google Shape;142;p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43" name="Shape 143"/>
        <p:cNvGrpSpPr/>
        <p:nvPr/>
      </p:nvGrpSpPr>
      <p:grpSpPr>
        <a:xfrm>
          <a:off x="0" y="0"/>
          <a:ext cx="0" cy="0"/>
          <a:chOff x="0" y="0"/>
          <a:chExt cx="0" cy="0"/>
        </a:xfrm>
      </p:grpSpPr>
      <p:sp>
        <p:nvSpPr>
          <p:cNvPr id="144" name="Google Shape;144;p18"/>
          <p:cNvSpPr/>
          <p:nvPr>
            <p:ph idx="2" type="pic"/>
          </p:nvPr>
        </p:nvSpPr>
        <p:spPr>
          <a:xfrm>
            <a:off x="1676248" y="1893628"/>
            <a:ext cx="2055900" cy="2055900"/>
          </a:xfrm>
          <a:prstGeom prst="ellipse">
            <a:avLst/>
          </a:prstGeom>
          <a:noFill/>
          <a:ln>
            <a:noFill/>
          </a:ln>
        </p:spPr>
      </p:sp>
      <p:sp>
        <p:nvSpPr>
          <p:cNvPr id="145" name="Google Shape;145;p1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6" name="Google Shape;146;p1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7" name="Google Shape;147;p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8" name="Google Shape;148;p18"/>
          <p:cNvSpPr/>
          <p:nvPr>
            <p:ph idx="4" type="pic"/>
          </p:nvPr>
        </p:nvSpPr>
        <p:spPr>
          <a:xfrm>
            <a:off x="5068048" y="1893628"/>
            <a:ext cx="2055900" cy="2055900"/>
          </a:xfrm>
          <a:prstGeom prst="ellipse">
            <a:avLst/>
          </a:prstGeom>
          <a:noFill/>
          <a:ln>
            <a:noFill/>
          </a:ln>
        </p:spPr>
      </p:sp>
      <p:sp>
        <p:nvSpPr>
          <p:cNvPr id="149" name="Google Shape;149;p1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0" name="Google Shape;150;p1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18"/>
          <p:cNvSpPr/>
          <p:nvPr>
            <p:ph idx="7" type="pic"/>
          </p:nvPr>
        </p:nvSpPr>
        <p:spPr>
          <a:xfrm>
            <a:off x="8459848" y="1893628"/>
            <a:ext cx="2055900" cy="2055900"/>
          </a:xfrm>
          <a:prstGeom prst="ellipse">
            <a:avLst/>
          </a:prstGeom>
          <a:noFill/>
          <a:ln>
            <a:noFill/>
          </a:ln>
        </p:spPr>
      </p:sp>
      <p:sp>
        <p:nvSpPr>
          <p:cNvPr id="152" name="Google Shape;152;p1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3" name="Google Shape;153;p1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4" name="Shape 15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155" name="Shape 155"/>
        <p:cNvGrpSpPr/>
        <p:nvPr/>
      </p:nvGrpSpPr>
      <p:grpSpPr>
        <a:xfrm>
          <a:off x="0" y="0"/>
          <a:ext cx="0" cy="0"/>
          <a:chOff x="0" y="0"/>
          <a:chExt cx="0" cy="0"/>
        </a:xfrm>
      </p:grpSpPr>
      <p:sp>
        <p:nvSpPr>
          <p:cNvPr id="156" name="Google Shape;156;p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7" name="Google Shape;157;p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8" name="Google Shape;158;p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9" name="Google Shape;159;p2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0" name="Google Shape;160;p2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1" name="Google Shape;161;p2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21" name="Shape 21"/>
        <p:cNvGrpSpPr/>
        <p:nvPr/>
      </p:nvGrpSpPr>
      <p:grpSpPr>
        <a:xfrm>
          <a:off x="0" y="0"/>
          <a:ext cx="0" cy="0"/>
          <a:chOff x="0" y="0"/>
          <a:chExt cx="0" cy="0"/>
        </a:xfrm>
      </p:grpSpPr>
      <p:sp>
        <p:nvSpPr>
          <p:cNvPr id="22" name="Google Shape;22;p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4" name="Google Shape;24;p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25" name="Google Shape;25;p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26" name="Google Shape;26;p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27" name="Google Shape;27;p3"/>
          <p:cNvSpPr/>
          <p:nvPr>
            <p:ph idx="2" type="pic"/>
          </p:nvPr>
        </p:nvSpPr>
        <p:spPr>
          <a:xfrm>
            <a:off x="5984925" y="-5178126"/>
            <a:ext cx="11392800" cy="11439600"/>
          </a:xfrm>
          <a:prstGeom prst="pie">
            <a:avLst>
              <a:gd fmla="val 5392891" name="adj1"/>
              <a:gd fmla="val 10798470" name="adj2"/>
            </a:avLst>
          </a:prstGeom>
          <a:noFill/>
          <a:ln>
            <a:noFill/>
          </a:ln>
        </p:spPr>
      </p:sp>
      <p:sp>
        <p:nvSpPr>
          <p:cNvPr id="28" name="Google Shape;28;p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9" name="Google Shape;29;p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30" name="Google Shape;30;p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162" name="Shape 162"/>
        <p:cNvGrpSpPr/>
        <p:nvPr/>
      </p:nvGrpSpPr>
      <p:grpSpPr>
        <a:xfrm>
          <a:off x="0" y="0"/>
          <a:ext cx="0" cy="0"/>
          <a:chOff x="0" y="0"/>
          <a:chExt cx="0" cy="0"/>
        </a:xfrm>
      </p:grpSpPr>
      <p:cxnSp>
        <p:nvCxnSpPr>
          <p:cNvPr id="163" name="Google Shape;163;p2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164" name="Google Shape;164;p2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5" name="Google Shape;165;p2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6" name="Google Shape;166;p2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7" name="Google Shape;167;p2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168" name="Shape 168"/>
        <p:cNvGrpSpPr/>
        <p:nvPr/>
      </p:nvGrpSpPr>
      <p:grpSpPr>
        <a:xfrm>
          <a:off x="0" y="0"/>
          <a:ext cx="0" cy="0"/>
          <a:chOff x="0" y="0"/>
          <a:chExt cx="0" cy="0"/>
        </a:xfrm>
      </p:grpSpPr>
      <p:cxnSp>
        <p:nvCxnSpPr>
          <p:cNvPr id="169" name="Google Shape;169;p22"/>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170" name="Google Shape;170;p22"/>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171" name="Google Shape;171;p2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2" name="Google Shape;172;p2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3" name="Google Shape;173;p2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4" name="Google Shape;174;p2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75" name="Google Shape;175;p2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6" name="Google Shape;176;p2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7" name="Google Shape;177;p2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8" name="Google Shape;178;p2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179" name="Shape 179"/>
        <p:cNvGrpSpPr/>
        <p:nvPr/>
      </p:nvGrpSpPr>
      <p:grpSpPr>
        <a:xfrm>
          <a:off x="0" y="0"/>
          <a:ext cx="0" cy="0"/>
          <a:chOff x="0" y="0"/>
          <a:chExt cx="0" cy="0"/>
        </a:xfrm>
      </p:grpSpPr>
      <p:sp>
        <p:nvSpPr>
          <p:cNvPr id="180" name="Google Shape;180;p23"/>
          <p:cNvSpPr/>
          <p:nvPr>
            <p:ph idx="2" type="pic"/>
          </p:nvPr>
        </p:nvSpPr>
        <p:spPr>
          <a:xfrm>
            <a:off x="1823096" y="2574245"/>
            <a:ext cx="1005900" cy="1005900"/>
          </a:xfrm>
          <a:prstGeom prst="rect">
            <a:avLst/>
          </a:prstGeom>
          <a:noFill/>
          <a:ln>
            <a:noFill/>
          </a:ln>
        </p:spPr>
      </p:sp>
      <p:sp>
        <p:nvSpPr>
          <p:cNvPr id="181" name="Google Shape;181;p23"/>
          <p:cNvSpPr/>
          <p:nvPr>
            <p:ph idx="3" type="pic"/>
          </p:nvPr>
        </p:nvSpPr>
        <p:spPr>
          <a:xfrm>
            <a:off x="5593080" y="2574245"/>
            <a:ext cx="1005900" cy="1005900"/>
          </a:xfrm>
          <a:prstGeom prst="rect">
            <a:avLst/>
          </a:prstGeom>
          <a:noFill/>
          <a:ln>
            <a:noFill/>
          </a:ln>
        </p:spPr>
      </p:sp>
      <p:sp>
        <p:nvSpPr>
          <p:cNvPr id="182" name="Google Shape;182;p23"/>
          <p:cNvSpPr/>
          <p:nvPr>
            <p:ph idx="4" type="pic"/>
          </p:nvPr>
        </p:nvSpPr>
        <p:spPr>
          <a:xfrm>
            <a:off x="9222271" y="2574245"/>
            <a:ext cx="1005900" cy="1005900"/>
          </a:xfrm>
          <a:prstGeom prst="rect">
            <a:avLst/>
          </a:prstGeom>
          <a:noFill/>
          <a:ln>
            <a:noFill/>
          </a:ln>
        </p:spPr>
      </p:sp>
      <p:cxnSp>
        <p:nvCxnSpPr>
          <p:cNvPr id="183" name="Google Shape;183;p2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184" name="Google Shape;184;p2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185" name="Google Shape;185;p2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6" name="Google Shape;186;p2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7" name="Google Shape;187;p2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8" name="Google Shape;188;p2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9" name="Google Shape;189;p2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90" name="Google Shape;190;p2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91" name="Google Shape;191;p2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2" name="Google Shape;192;p2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193" name="Shape 193"/>
        <p:cNvGrpSpPr/>
        <p:nvPr/>
      </p:nvGrpSpPr>
      <p:grpSpPr>
        <a:xfrm>
          <a:off x="0" y="0"/>
          <a:ext cx="0" cy="0"/>
          <a:chOff x="0" y="0"/>
          <a:chExt cx="0" cy="0"/>
        </a:xfrm>
      </p:grpSpPr>
      <p:sp>
        <p:nvSpPr>
          <p:cNvPr id="194" name="Google Shape;194;p2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Google Shape;195;p24"/>
          <p:cNvSpPr/>
          <p:nvPr>
            <p:ph idx="2" type="pic"/>
          </p:nvPr>
        </p:nvSpPr>
        <p:spPr>
          <a:xfrm>
            <a:off x="729761" y="1921550"/>
            <a:ext cx="822960" cy="822960"/>
          </a:xfrm>
          <a:prstGeom prst="rect">
            <a:avLst/>
          </a:prstGeom>
          <a:noFill/>
          <a:ln>
            <a:noFill/>
          </a:ln>
        </p:spPr>
      </p:sp>
      <p:sp>
        <p:nvSpPr>
          <p:cNvPr id="196" name="Google Shape;196;p24"/>
          <p:cNvSpPr/>
          <p:nvPr>
            <p:ph idx="3" type="pic"/>
          </p:nvPr>
        </p:nvSpPr>
        <p:spPr>
          <a:xfrm>
            <a:off x="729761" y="3037769"/>
            <a:ext cx="822960" cy="822960"/>
          </a:xfrm>
          <a:prstGeom prst="rect">
            <a:avLst/>
          </a:prstGeom>
          <a:noFill/>
          <a:ln>
            <a:noFill/>
          </a:ln>
        </p:spPr>
      </p:sp>
      <p:sp>
        <p:nvSpPr>
          <p:cNvPr id="197" name="Google Shape;197;p24"/>
          <p:cNvSpPr/>
          <p:nvPr>
            <p:ph idx="4" type="pic"/>
          </p:nvPr>
        </p:nvSpPr>
        <p:spPr>
          <a:xfrm>
            <a:off x="729761" y="4151979"/>
            <a:ext cx="822960" cy="822960"/>
          </a:xfrm>
          <a:prstGeom prst="rect">
            <a:avLst/>
          </a:prstGeom>
          <a:noFill/>
          <a:ln>
            <a:noFill/>
          </a:ln>
        </p:spPr>
      </p:sp>
      <p:sp>
        <p:nvSpPr>
          <p:cNvPr id="198" name="Google Shape;198;p24"/>
          <p:cNvSpPr/>
          <p:nvPr>
            <p:ph idx="5" type="pic"/>
          </p:nvPr>
        </p:nvSpPr>
        <p:spPr>
          <a:xfrm>
            <a:off x="729761" y="5262171"/>
            <a:ext cx="822960" cy="822960"/>
          </a:xfrm>
          <a:prstGeom prst="rect">
            <a:avLst/>
          </a:prstGeom>
          <a:noFill/>
          <a:ln>
            <a:noFill/>
          </a:ln>
        </p:spPr>
      </p:sp>
      <p:sp>
        <p:nvSpPr>
          <p:cNvPr id="199" name="Google Shape;199;p24"/>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0" name="Google Shape;200;p24"/>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1" name="Google Shape;201;p24"/>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2" name="Google Shape;202;p24"/>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3" name="Google Shape;203;p24"/>
          <p:cNvSpPr/>
          <p:nvPr>
            <p:ph idx="9" type="pic"/>
          </p:nvPr>
        </p:nvSpPr>
        <p:spPr>
          <a:xfrm flipH="1">
            <a:off x="6458875" y="416100"/>
            <a:ext cx="5733300" cy="6025800"/>
          </a:xfrm>
          <a:prstGeom prst="flowChartDelay">
            <a:avLst/>
          </a:prstGeom>
          <a:noFill/>
          <a:ln>
            <a:noFill/>
          </a:ln>
        </p:spPr>
      </p:sp>
      <p:sp>
        <p:nvSpPr>
          <p:cNvPr id="204" name="Google Shape;204;p2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05" name="Shape 205"/>
        <p:cNvGrpSpPr/>
        <p:nvPr/>
      </p:nvGrpSpPr>
      <p:grpSpPr>
        <a:xfrm>
          <a:off x="0" y="0"/>
          <a:ext cx="0" cy="0"/>
          <a:chOff x="0" y="0"/>
          <a:chExt cx="0" cy="0"/>
        </a:xfrm>
      </p:grpSpPr>
      <p:sp>
        <p:nvSpPr>
          <p:cNvPr id="206" name="Google Shape;206;p25"/>
          <p:cNvSpPr/>
          <p:nvPr>
            <p:ph idx="2" type="pic"/>
          </p:nvPr>
        </p:nvSpPr>
        <p:spPr>
          <a:xfrm>
            <a:off x="0" y="416100"/>
            <a:ext cx="5733300" cy="6025800"/>
          </a:xfrm>
          <a:prstGeom prst="flowChartDelay">
            <a:avLst/>
          </a:prstGeom>
          <a:noFill/>
          <a:ln>
            <a:noFill/>
          </a:ln>
        </p:spPr>
      </p:sp>
      <p:sp>
        <p:nvSpPr>
          <p:cNvPr id="207" name="Google Shape;207;p25"/>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8" name="Google Shape;208;p2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9" name="Google Shape;209;p2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10" name="Shape 210"/>
        <p:cNvGrpSpPr/>
        <p:nvPr/>
      </p:nvGrpSpPr>
      <p:grpSpPr>
        <a:xfrm>
          <a:off x="0" y="0"/>
          <a:ext cx="0" cy="0"/>
          <a:chOff x="0" y="0"/>
          <a:chExt cx="0" cy="0"/>
        </a:xfrm>
      </p:grpSpPr>
      <p:sp>
        <p:nvSpPr>
          <p:cNvPr id="211" name="Google Shape;211;p26"/>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2" name="Google Shape;212;p26"/>
          <p:cNvSpPr/>
          <p:nvPr/>
        </p:nvSpPr>
        <p:spPr>
          <a:xfrm rot="10800000">
            <a:off x="7287658" y="-641910"/>
            <a:ext cx="6971817" cy="6971817"/>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3" name="Google Shape;213;p26"/>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14" name="Google Shape;214;p2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5" name="Google Shape;215;p2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6" name="Google Shape;216;p2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17" name="Shape 217"/>
        <p:cNvGrpSpPr/>
        <p:nvPr/>
      </p:nvGrpSpPr>
      <p:grpSpPr>
        <a:xfrm>
          <a:off x="0" y="0"/>
          <a:ext cx="0" cy="0"/>
          <a:chOff x="0" y="0"/>
          <a:chExt cx="0" cy="0"/>
        </a:xfrm>
      </p:grpSpPr>
      <p:sp>
        <p:nvSpPr>
          <p:cNvPr id="218" name="Google Shape;218;p27"/>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1"/>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19" name="Google Shape;219;p27"/>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20" name="Google Shape;220;p27"/>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1" name="Google Shape;221;p27"/>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2" name="Google Shape;222;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3" name="Google Shape;223;p2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24" name="Shape 224"/>
        <p:cNvGrpSpPr/>
        <p:nvPr/>
      </p:nvGrpSpPr>
      <p:grpSpPr>
        <a:xfrm>
          <a:off x="0" y="0"/>
          <a:ext cx="0" cy="0"/>
          <a:chOff x="0" y="0"/>
          <a:chExt cx="0" cy="0"/>
        </a:xfrm>
      </p:grpSpPr>
      <p:sp>
        <p:nvSpPr>
          <p:cNvPr id="225" name="Google Shape;225;p28"/>
          <p:cNvSpPr/>
          <p:nvPr>
            <p:ph idx="2" type="pic"/>
          </p:nvPr>
        </p:nvSpPr>
        <p:spPr>
          <a:xfrm>
            <a:off x="628891" y="1672660"/>
            <a:ext cx="2543598" cy="2297456"/>
          </a:xfrm>
          <a:prstGeom prst="rect">
            <a:avLst/>
          </a:prstGeom>
          <a:noFill/>
          <a:ln>
            <a:noFill/>
          </a:ln>
        </p:spPr>
      </p:sp>
      <p:sp>
        <p:nvSpPr>
          <p:cNvPr id="226" name="Google Shape;226;p28"/>
          <p:cNvSpPr/>
          <p:nvPr>
            <p:ph idx="3" type="pic"/>
          </p:nvPr>
        </p:nvSpPr>
        <p:spPr>
          <a:xfrm>
            <a:off x="3302977" y="1672660"/>
            <a:ext cx="2543598" cy="2297456"/>
          </a:xfrm>
          <a:prstGeom prst="rect">
            <a:avLst/>
          </a:prstGeom>
          <a:noFill/>
          <a:ln>
            <a:noFill/>
          </a:ln>
        </p:spPr>
      </p:sp>
      <p:sp>
        <p:nvSpPr>
          <p:cNvPr id="227" name="Google Shape;227;p28"/>
          <p:cNvSpPr/>
          <p:nvPr>
            <p:ph idx="4" type="pic"/>
          </p:nvPr>
        </p:nvSpPr>
        <p:spPr>
          <a:xfrm>
            <a:off x="628891" y="4080194"/>
            <a:ext cx="2543598" cy="2297456"/>
          </a:xfrm>
          <a:prstGeom prst="rect">
            <a:avLst/>
          </a:prstGeom>
          <a:noFill/>
          <a:ln>
            <a:noFill/>
          </a:ln>
        </p:spPr>
      </p:sp>
      <p:sp>
        <p:nvSpPr>
          <p:cNvPr id="228" name="Google Shape;228;p28"/>
          <p:cNvSpPr/>
          <p:nvPr>
            <p:ph idx="5" type="pic"/>
          </p:nvPr>
        </p:nvSpPr>
        <p:spPr>
          <a:xfrm>
            <a:off x="3302977" y="4080194"/>
            <a:ext cx="2543598" cy="2297456"/>
          </a:xfrm>
          <a:prstGeom prst="rect">
            <a:avLst/>
          </a:prstGeom>
          <a:noFill/>
          <a:ln>
            <a:noFill/>
          </a:ln>
        </p:spPr>
      </p:sp>
      <p:sp>
        <p:nvSpPr>
          <p:cNvPr id="229" name="Google Shape;229;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0" name="Google Shape;230;p2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1" name="Google Shape;231;p2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32" name="Shape 232"/>
        <p:cNvGrpSpPr/>
        <p:nvPr/>
      </p:nvGrpSpPr>
      <p:grpSpPr>
        <a:xfrm>
          <a:off x="0" y="0"/>
          <a:ext cx="0" cy="0"/>
          <a:chOff x="0" y="0"/>
          <a:chExt cx="0" cy="0"/>
        </a:xfrm>
      </p:grpSpPr>
      <p:sp>
        <p:nvSpPr>
          <p:cNvPr id="233" name="Google Shape;233;p29"/>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4" name="Google Shape;234;p29"/>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5" name="Google Shape;235;p29"/>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6" name="Google Shape;236;p29"/>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7" name="Google Shape;237;p29"/>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8" name="Google Shape;238;p29"/>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9" name="Google Shape;239;p29"/>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40" name="Google Shape;240;p29"/>
          <p:cNvSpPr/>
          <p:nvPr>
            <p:ph idx="8" type="pic"/>
          </p:nvPr>
        </p:nvSpPr>
        <p:spPr>
          <a:xfrm>
            <a:off x="616639" y="2669177"/>
            <a:ext cx="365700" cy="365700"/>
          </a:xfrm>
          <a:prstGeom prst="rect">
            <a:avLst/>
          </a:prstGeom>
          <a:noFill/>
          <a:ln>
            <a:noFill/>
          </a:ln>
        </p:spPr>
      </p:sp>
      <p:sp>
        <p:nvSpPr>
          <p:cNvPr id="241" name="Google Shape;241;p29"/>
          <p:cNvSpPr/>
          <p:nvPr>
            <p:ph idx="9" type="pic"/>
          </p:nvPr>
        </p:nvSpPr>
        <p:spPr>
          <a:xfrm>
            <a:off x="616639" y="3583577"/>
            <a:ext cx="365700" cy="365700"/>
          </a:xfrm>
          <a:prstGeom prst="rect">
            <a:avLst/>
          </a:prstGeom>
          <a:noFill/>
          <a:ln>
            <a:noFill/>
          </a:ln>
        </p:spPr>
      </p:sp>
      <p:sp>
        <p:nvSpPr>
          <p:cNvPr id="242" name="Google Shape;242;p29"/>
          <p:cNvSpPr/>
          <p:nvPr>
            <p:ph idx="13" type="pic"/>
          </p:nvPr>
        </p:nvSpPr>
        <p:spPr>
          <a:xfrm>
            <a:off x="616639" y="4565710"/>
            <a:ext cx="365700" cy="365700"/>
          </a:xfrm>
          <a:prstGeom prst="rect">
            <a:avLst/>
          </a:prstGeom>
          <a:noFill/>
          <a:ln>
            <a:noFill/>
          </a:ln>
        </p:spPr>
      </p:sp>
      <p:sp>
        <p:nvSpPr>
          <p:cNvPr id="243" name="Google Shape;243;p2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2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45" name="Shape 245"/>
        <p:cNvGrpSpPr/>
        <p:nvPr/>
      </p:nvGrpSpPr>
      <p:grpSpPr>
        <a:xfrm>
          <a:off x="0" y="0"/>
          <a:ext cx="0" cy="0"/>
          <a:chOff x="0" y="0"/>
          <a:chExt cx="0" cy="0"/>
        </a:xfrm>
      </p:grpSpPr>
      <p:sp>
        <p:nvSpPr>
          <p:cNvPr id="246" name="Google Shape;246;p30"/>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47" name="Google Shape;247;p30"/>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48" name="Google Shape;248;p30"/>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49" name="Google Shape;249;p30"/>
          <p:cNvSpPr/>
          <p:nvPr/>
        </p:nvSpPr>
        <p:spPr>
          <a:xfrm>
            <a:off x="8729802" y="3930649"/>
            <a:ext cx="2458569" cy="2007163"/>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50" name="Google Shape;250;p30"/>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1" name="Google Shape;251;p30"/>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2" name="Google Shape;252;p30"/>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3" name="Google Shape;253;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4" name="Google Shape;254;p3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5" name="Google Shape;255;p3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31" name="Shape 31"/>
        <p:cNvGrpSpPr/>
        <p:nvPr/>
      </p:nvGrpSpPr>
      <p:grpSpPr>
        <a:xfrm>
          <a:off x="0" y="0"/>
          <a:ext cx="0" cy="0"/>
          <a:chOff x="0" y="0"/>
          <a:chExt cx="0" cy="0"/>
        </a:xfrm>
      </p:grpSpPr>
      <p:sp>
        <p:nvSpPr>
          <p:cNvPr id="32" name="Google Shape;32;p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3" name="Google Shape;33;p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4" name="Google Shape;34;p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5" name="Google Shape;35;p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 name="Google Shape;36;p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56" name="Shape 256"/>
        <p:cNvGrpSpPr/>
        <p:nvPr/>
      </p:nvGrpSpPr>
      <p:grpSpPr>
        <a:xfrm>
          <a:off x="0" y="0"/>
          <a:ext cx="0" cy="0"/>
          <a:chOff x="0" y="0"/>
          <a:chExt cx="0" cy="0"/>
        </a:xfrm>
      </p:grpSpPr>
      <p:sp>
        <p:nvSpPr>
          <p:cNvPr id="257" name="Google Shape;257;p3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8" name="Google Shape;258;p31"/>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59" name="Google Shape;259;p3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60" name="Google Shape;260;p31"/>
          <p:cNvSpPr/>
          <p:nvPr>
            <p:ph idx="2" type="pic"/>
          </p:nvPr>
        </p:nvSpPr>
        <p:spPr>
          <a:xfrm>
            <a:off x="8095047" y="1257696"/>
            <a:ext cx="2124300" cy="4571400"/>
          </a:xfrm>
          <a:prstGeom prst="roundRect">
            <a:avLst>
              <a:gd fmla="val 10302" name="adj"/>
            </a:avLst>
          </a:prstGeom>
          <a:solidFill>
            <a:schemeClr val="lt2"/>
          </a:solidFill>
          <a:ln>
            <a:noFill/>
          </a:ln>
        </p:spPr>
      </p:sp>
      <p:sp>
        <p:nvSpPr>
          <p:cNvPr id="261" name="Google Shape;261;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2" name="Google Shape;262;p3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63" name="Google Shape;263;p3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64" name="Shape 264"/>
        <p:cNvGrpSpPr/>
        <p:nvPr/>
      </p:nvGrpSpPr>
      <p:grpSpPr>
        <a:xfrm>
          <a:off x="0" y="0"/>
          <a:ext cx="0" cy="0"/>
          <a:chOff x="0" y="0"/>
          <a:chExt cx="0" cy="0"/>
        </a:xfrm>
      </p:grpSpPr>
      <p:sp>
        <p:nvSpPr>
          <p:cNvPr id="265" name="Google Shape;265;p32"/>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66" name="Google Shape;266;p32"/>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67" name="Google Shape;267;p32"/>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68" name="Google Shape;268;p32"/>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69" name="Google Shape;269;p32"/>
          <p:cNvSpPr/>
          <p:nvPr>
            <p:ph idx="2" type="pic"/>
          </p:nvPr>
        </p:nvSpPr>
        <p:spPr>
          <a:xfrm>
            <a:off x="5146901" y="1993899"/>
            <a:ext cx="2048226" cy="4379191"/>
          </a:xfrm>
          <a:prstGeom prst="rect">
            <a:avLst/>
          </a:prstGeom>
          <a:noFill/>
          <a:ln>
            <a:noFill/>
          </a:ln>
        </p:spPr>
      </p:sp>
      <p:sp>
        <p:nvSpPr>
          <p:cNvPr id="270" name="Google Shape;270;p32"/>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1" name="Google Shape;271;p32"/>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2" name="Google Shape;272;p32"/>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3" name="Google Shape;273;p32"/>
          <p:cNvSpPr/>
          <p:nvPr>
            <p:ph idx="5" type="pic"/>
          </p:nvPr>
        </p:nvSpPr>
        <p:spPr>
          <a:xfrm>
            <a:off x="8146954" y="2518389"/>
            <a:ext cx="365700" cy="365700"/>
          </a:xfrm>
          <a:prstGeom prst="rect">
            <a:avLst/>
          </a:prstGeom>
          <a:noFill/>
          <a:ln>
            <a:noFill/>
          </a:ln>
        </p:spPr>
      </p:sp>
      <p:sp>
        <p:nvSpPr>
          <p:cNvPr id="274" name="Google Shape;274;p32"/>
          <p:cNvSpPr/>
          <p:nvPr>
            <p:ph idx="6" type="pic"/>
          </p:nvPr>
        </p:nvSpPr>
        <p:spPr>
          <a:xfrm>
            <a:off x="8146954" y="3860390"/>
            <a:ext cx="365700" cy="365700"/>
          </a:xfrm>
          <a:prstGeom prst="rect">
            <a:avLst/>
          </a:prstGeom>
          <a:noFill/>
          <a:ln>
            <a:noFill/>
          </a:ln>
        </p:spPr>
      </p:sp>
      <p:sp>
        <p:nvSpPr>
          <p:cNvPr id="275" name="Google Shape;275;p32"/>
          <p:cNvSpPr/>
          <p:nvPr>
            <p:ph idx="7" type="pic"/>
          </p:nvPr>
        </p:nvSpPr>
        <p:spPr>
          <a:xfrm>
            <a:off x="8146954" y="5179070"/>
            <a:ext cx="365700" cy="365700"/>
          </a:xfrm>
          <a:prstGeom prst="rect">
            <a:avLst/>
          </a:prstGeom>
          <a:noFill/>
          <a:ln>
            <a:noFill/>
          </a:ln>
        </p:spPr>
      </p:sp>
      <p:sp>
        <p:nvSpPr>
          <p:cNvPr id="276" name="Google Shape;276;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7" name="Google Shape;277;p3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8" name="Google Shape;278;p3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279" name="Shape 279"/>
        <p:cNvGrpSpPr/>
        <p:nvPr/>
      </p:nvGrpSpPr>
      <p:grpSpPr>
        <a:xfrm>
          <a:off x="0" y="0"/>
          <a:ext cx="0" cy="0"/>
          <a:chOff x="0" y="0"/>
          <a:chExt cx="0" cy="0"/>
        </a:xfrm>
      </p:grpSpPr>
      <p:sp>
        <p:nvSpPr>
          <p:cNvPr id="280" name="Google Shape;280;p3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1" name="Google Shape;281;p33"/>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2" name="Google Shape;282;p3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3" name="Google Shape;283;p33"/>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284" name="Google Shape;284;p33"/>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33"/>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286" name="Google Shape;286;p3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7" name="Google Shape;287;p3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88" name="Google Shape;288;p3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9" name="Google Shape;289;p33"/>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0" name="Google Shape;290;p3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1" name="Google Shape;291;p3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3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34"/>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34"/>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34"/>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34"/>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34"/>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9" name="Google Shape;299;p3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34"/>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1" name="Google Shape;301;p3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34"/>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3" name="Google Shape;303;p34"/>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3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34"/>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6" name="Google Shape;306;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3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3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35"/>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35"/>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35"/>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35"/>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35"/>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5" name="Google Shape;315;p3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35"/>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7" name="Google Shape;317;p3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35"/>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9" name="Google Shape;319;p35"/>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3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35"/>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2" name="Google Shape;322;p35"/>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3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35"/>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5" name="Google Shape;325;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3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3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36"/>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36"/>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36"/>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2" name="Google Shape;332;p36"/>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3" name="Google Shape;333;p36"/>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4" name="Google Shape;334;p36"/>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5" name="Google Shape;335;p36"/>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36"/>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36"/>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36"/>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36"/>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36"/>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3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3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3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3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37"/>
          <p:cNvSpPr/>
          <p:nvPr>
            <p:ph idx="2" type="pic"/>
          </p:nvPr>
        </p:nvSpPr>
        <p:spPr>
          <a:xfrm>
            <a:off x="6093644" y="3431357"/>
            <a:ext cx="6096000" cy="3429000"/>
          </a:xfrm>
          <a:prstGeom prst="rect">
            <a:avLst/>
          </a:prstGeom>
          <a:noFill/>
          <a:ln>
            <a:noFill/>
          </a:ln>
        </p:spPr>
      </p:sp>
      <p:sp>
        <p:nvSpPr>
          <p:cNvPr id="348" name="Google Shape;348;p37"/>
          <p:cNvSpPr/>
          <p:nvPr>
            <p:ph idx="3" type="pic"/>
          </p:nvPr>
        </p:nvSpPr>
        <p:spPr>
          <a:xfrm>
            <a:off x="6096000" y="-4715"/>
            <a:ext cx="6096000" cy="3429000"/>
          </a:xfrm>
          <a:prstGeom prst="rect">
            <a:avLst/>
          </a:prstGeom>
          <a:noFill/>
          <a:ln>
            <a:noFill/>
          </a:ln>
        </p:spPr>
      </p:sp>
      <p:sp>
        <p:nvSpPr>
          <p:cNvPr id="349" name="Google Shape;349;p37"/>
          <p:cNvSpPr/>
          <p:nvPr>
            <p:ph idx="4" type="pic"/>
          </p:nvPr>
        </p:nvSpPr>
        <p:spPr>
          <a:xfrm>
            <a:off x="-1571" y="3431357"/>
            <a:ext cx="6096000" cy="3429000"/>
          </a:xfrm>
          <a:prstGeom prst="rect">
            <a:avLst/>
          </a:prstGeom>
          <a:noFill/>
          <a:ln>
            <a:noFill/>
          </a:ln>
        </p:spPr>
      </p:sp>
      <p:sp>
        <p:nvSpPr>
          <p:cNvPr id="350" name="Google Shape;350;p37"/>
          <p:cNvSpPr/>
          <p:nvPr>
            <p:ph idx="5" type="pic"/>
          </p:nvPr>
        </p:nvSpPr>
        <p:spPr>
          <a:xfrm>
            <a:off x="-9425" y="-4715"/>
            <a:ext cx="6096000" cy="3429000"/>
          </a:xfrm>
          <a:prstGeom prst="rect">
            <a:avLst/>
          </a:prstGeom>
          <a:noFill/>
          <a:ln>
            <a:noFill/>
          </a:ln>
        </p:spPr>
      </p:sp>
      <p:sp>
        <p:nvSpPr>
          <p:cNvPr id="351" name="Google Shape;351;p37"/>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37"/>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37"/>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37"/>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38"/>
          <p:cNvSpPr/>
          <p:nvPr/>
        </p:nvSpPr>
        <p:spPr>
          <a:xfrm>
            <a:off x="7243197" y="4554269"/>
            <a:ext cx="3974222" cy="538161"/>
          </a:xfrm>
          <a:prstGeom prst="roundRect">
            <a:avLst>
              <a:gd fmla="val 50000" name="adj"/>
            </a:avLst>
          </a:prstGeom>
          <a:solidFill>
            <a:schemeClr val="accent4">
              <a:alpha val="83529"/>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38"/>
          <p:cNvSpPr/>
          <p:nvPr/>
        </p:nvSpPr>
        <p:spPr>
          <a:xfrm>
            <a:off x="974582" y="4554269"/>
            <a:ext cx="2960180" cy="538161"/>
          </a:xfrm>
          <a:prstGeom prst="roundRect">
            <a:avLst>
              <a:gd fmla="val 50000" name="adj"/>
            </a:avLst>
          </a:prstGeom>
          <a:solidFill>
            <a:schemeClr val="accent3">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38"/>
          <p:cNvSpPr/>
          <p:nvPr/>
        </p:nvSpPr>
        <p:spPr>
          <a:xfrm>
            <a:off x="3033393" y="4554269"/>
            <a:ext cx="5100937" cy="538161"/>
          </a:xfrm>
          <a:prstGeom prst="roundRect">
            <a:avLst>
              <a:gd fmla="val 50000" name="adj"/>
            </a:avLst>
          </a:prstGeom>
          <a:solidFill>
            <a:schemeClr val="accent2">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3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3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3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3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3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3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3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3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68" name="Google Shape;368;p39"/>
          <p:cNvSpPr/>
          <p:nvPr>
            <p:ph idx="5" type="pic"/>
          </p:nvPr>
        </p:nvSpPr>
        <p:spPr>
          <a:xfrm>
            <a:off x="2440875" y="2654049"/>
            <a:ext cx="2015400" cy="2015400"/>
          </a:xfrm>
          <a:prstGeom prst="rect">
            <a:avLst/>
          </a:prstGeom>
          <a:solidFill>
            <a:srgbClr val="F2F2F2"/>
          </a:solidFill>
          <a:ln>
            <a:noFill/>
          </a:ln>
        </p:spPr>
      </p:sp>
      <p:sp>
        <p:nvSpPr>
          <p:cNvPr id="369" name="Google Shape;369;p3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70" name="Google Shape;370;p39"/>
          <p:cNvSpPr/>
          <p:nvPr>
            <p:ph idx="6" type="pic"/>
          </p:nvPr>
        </p:nvSpPr>
        <p:spPr>
          <a:xfrm>
            <a:off x="8367113" y="2654049"/>
            <a:ext cx="2015400" cy="2015400"/>
          </a:xfrm>
          <a:prstGeom prst="rect">
            <a:avLst/>
          </a:prstGeom>
          <a:solidFill>
            <a:srgbClr val="F2F2F2"/>
          </a:solidFill>
          <a:ln>
            <a:noFill/>
          </a:ln>
        </p:spPr>
      </p:sp>
      <p:sp>
        <p:nvSpPr>
          <p:cNvPr id="371" name="Google Shape;371;p3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3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4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4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4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4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4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4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4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1" name="Google Shape;381;p40"/>
          <p:cNvSpPr/>
          <p:nvPr>
            <p:ph idx="7" type="pic"/>
          </p:nvPr>
        </p:nvSpPr>
        <p:spPr>
          <a:xfrm>
            <a:off x="1711670" y="2790201"/>
            <a:ext cx="1833000" cy="1833000"/>
          </a:xfrm>
          <a:prstGeom prst="rect">
            <a:avLst/>
          </a:prstGeom>
          <a:solidFill>
            <a:srgbClr val="F2F2F2"/>
          </a:solidFill>
          <a:ln>
            <a:noFill/>
          </a:ln>
        </p:spPr>
      </p:sp>
      <p:sp>
        <p:nvSpPr>
          <p:cNvPr id="382" name="Google Shape;382;p4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0"/>
          <p:cNvSpPr/>
          <p:nvPr>
            <p:ph idx="8" type="pic"/>
          </p:nvPr>
        </p:nvSpPr>
        <p:spPr>
          <a:xfrm>
            <a:off x="5461867" y="2790201"/>
            <a:ext cx="1833000" cy="1833000"/>
          </a:xfrm>
          <a:prstGeom prst="rect">
            <a:avLst/>
          </a:prstGeom>
          <a:solidFill>
            <a:srgbClr val="F2F2F2"/>
          </a:solidFill>
          <a:ln>
            <a:noFill/>
          </a:ln>
        </p:spPr>
      </p:sp>
      <p:sp>
        <p:nvSpPr>
          <p:cNvPr id="384" name="Google Shape;384;p4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0"/>
          <p:cNvSpPr/>
          <p:nvPr>
            <p:ph idx="9" type="pic"/>
          </p:nvPr>
        </p:nvSpPr>
        <p:spPr>
          <a:xfrm>
            <a:off x="9258364" y="2790201"/>
            <a:ext cx="1833000" cy="1833000"/>
          </a:xfrm>
          <a:prstGeom prst="rect">
            <a:avLst/>
          </a:prstGeom>
          <a:solidFill>
            <a:srgbClr val="F2F2F2"/>
          </a:solidFill>
          <a:ln>
            <a:noFill/>
          </a:ln>
        </p:spPr>
      </p:sp>
      <p:sp>
        <p:nvSpPr>
          <p:cNvPr id="386" name="Google Shape;386;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4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37" name="Shape 37"/>
        <p:cNvGrpSpPr/>
        <p:nvPr/>
      </p:nvGrpSpPr>
      <p:grpSpPr>
        <a:xfrm>
          <a:off x="0" y="0"/>
          <a:ext cx="0" cy="0"/>
          <a:chOff x="0" y="0"/>
          <a:chExt cx="0" cy="0"/>
        </a:xfrm>
      </p:grpSpPr>
      <p:sp>
        <p:nvSpPr>
          <p:cNvPr id="38" name="Google Shape;38;p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 name="Google Shape;39;p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 name="Google Shape;40;p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393" name="Shape 393"/>
        <p:cNvGrpSpPr/>
        <p:nvPr/>
      </p:nvGrpSpPr>
      <p:grpSpPr>
        <a:xfrm>
          <a:off x="0" y="0"/>
          <a:ext cx="0" cy="0"/>
          <a:chOff x="0" y="0"/>
          <a:chExt cx="0" cy="0"/>
        </a:xfrm>
      </p:grpSpPr>
      <p:sp>
        <p:nvSpPr>
          <p:cNvPr id="394" name="Google Shape;394;p4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395" name="Google Shape;395;p4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396" name="Google Shape;396;p4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397" name="Google Shape;397;p42"/>
          <p:cNvSpPr/>
          <p:nvPr>
            <p:ph idx="2" type="pic"/>
          </p:nvPr>
        </p:nvSpPr>
        <p:spPr>
          <a:xfrm>
            <a:off x="5984925" y="-5178126"/>
            <a:ext cx="11392800" cy="11439600"/>
          </a:xfrm>
          <a:prstGeom prst="pie">
            <a:avLst>
              <a:gd fmla="val 5392891" name="adj1"/>
              <a:gd fmla="val 10798470" name="adj2"/>
            </a:avLst>
          </a:prstGeom>
          <a:noFill/>
          <a:ln>
            <a:noFill/>
          </a:ln>
        </p:spPr>
      </p:sp>
      <p:sp>
        <p:nvSpPr>
          <p:cNvPr id="398" name="Google Shape;398;p4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399" name="Google Shape;399;p4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00" name="Shape 400"/>
        <p:cNvGrpSpPr/>
        <p:nvPr/>
      </p:nvGrpSpPr>
      <p:grpSpPr>
        <a:xfrm>
          <a:off x="0" y="0"/>
          <a:ext cx="0" cy="0"/>
          <a:chOff x="0" y="0"/>
          <a:chExt cx="0" cy="0"/>
        </a:xfrm>
      </p:grpSpPr>
      <p:sp>
        <p:nvSpPr>
          <p:cNvPr id="401" name="Google Shape;401;p4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02" name="Google Shape;402;p4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403" name="Google Shape;403;p4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404" name="Google Shape;404;p4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5" name="Google Shape;405;p4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6" name="Google Shape;406;p43"/>
          <p:cNvSpPr/>
          <p:nvPr>
            <p:ph idx="2" type="pic"/>
          </p:nvPr>
        </p:nvSpPr>
        <p:spPr>
          <a:xfrm>
            <a:off x="5984925" y="-5178126"/>
            <a:ext cx="11392800" cy="11439600"/>
          </a:xfrm>
          <a:prstGeom prst="pie">
            <a:avLst>
              <a:gd fmla="val 5392891" name="adj1"/>
              <a:gd fmla="val 10798470" name="adj2"/>
            </a:avLst>
          </a:prstGeom>
          <a:noFill/>
          <a:ln>
            <a:noFill/>
          </a:ln>
        </p:spPr>
      </p:sp>
      <p:sp>
        <p:nvSpPr>
          <p:cNvPr id="407" name="Google Shape;407;p4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08" name="Google Shape;408;p4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09" name="Google Shape;409;p4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10" name="Shape 410"/>
        <p:cNvGrpSpPr/>
        <p:nvPr/>
      </p:nvGrpSpPr>
      <p:grpSpPr>
        <a:xfrm>
          <a:off x="0" y="0"/>
          <a:ext cx="0" cy="0"/>
          <a:chOff x="0" y="0"/>
          <a:chExt cx="0" cy="0"/>
        </a:xfrm>
      </p:grpSpPr>
      <p:sp>
        <p:nvSpPr>
          <p:cNvPr id="411" name="Google Shape;411;p4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2" name="Google Shape;412;p4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3" name="Google Shape;413;p4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4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5" name="Google Shape;415;p4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16" name="Shape 416"/>
        <p:cNvGrpSpPr/>
        <p:nvPr/>
      </p:nvGrpSpPr>
      <p:grpSpPr>
        <a:xfrm>
          <a:off x="0" y="0"/>
          <a:ext cx="0" cy="0"/>
          <a:chOff x="0" y="0"/>
          <a:chExt cx="0" cy="0"/>
        </a:xfrm>
      </p:grpSpPr>
      <p:sp>
        <p:nvSpPr>
          <p:cNvPr id="417" name="Google Shape;417;p4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8" name="Google Shape;418;p4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9" name="Google Shape;419;p4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20" name="Shape 420"/>
        <p:cNvGrpSpPr/>
        <p:nvPr/>
      </p:nvGrpSpPr>
      <p:grpSpPr>
        <a:xfrm>
          <a:off x="0" y="0"/>
          <a:ext cx="0" cy="0"/>
          <a:chOff x="0" y="0"/>
          <a:chExt cx="0" cy="0"/>
        </a:xfrm>
      </p:grpSpPr>
      <p:sp>
        <p:nvSpPr>
          <p:cNvPr id="421" name="Google Shape;421;p4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2" name="Google Shape;422;p4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23" name="Google Shape;423;p4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24" name="Google Shape;424;p4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25" name="Google Shape;425;p4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6" name="Google Shape;426;p4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27" name="Google Shape;427;p4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8" name="Google Shape;428;p4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9" name="Google Shape;429;p4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0" name="Google Shape;430;p4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1" name="Google Shape;431;p4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32" name="Google Shape;432;p4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3" name="Google Shape;433;p4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34" name="Google Shape;434;p46"/>
          <p:cNvSpPr/>
          <p:nvPr>
            <p:ph idx="14" type="pic"/>
          </p:nvPr>
        </p:nvSpPr>
        <p:spPr>
          <a:xfrm>
            <a:off x="10686767" y="2650009"/>
            <a:ext cx="365700" cy="365700"/>
          </a:xfrm>
          <a:prstGeom prst="rect">
            <a:avLst/>
          </a:prstGeom>
          <a:noFill/>
          <a:ln>
            <a:noFill/>
          </a:ln>
        </p:spPr>
      </p:sp>
      <p:sp>
        <p:nvSpPr>
          <p:cNvPr id="435" name="Google Shape;435;p46"/>
          <p:cNvSpPr/>
          <p:nvPr>
            <p:ph idx="15" type="pic"/>
          </p:nvPr>
        </p:nvSpPr>
        <p:spPr>
          <a:xfrm>
            <a:off x="1726129" y="2650009"/>
            <a:ext cx="365700" cy="365700"/>
          </a:xfrm>
          <a:prstGeom prst="rect">
            <a:avLst/>
          </a:prstGeom>
          <a:noFill/>
          <a:ln>
            <a:noFill/>
          </a:ln>
        </p:spPr>
      </p:sp>
      <p:sp>
        <p:nvSpPr>
          <p:cNvPr id="436" name="Google Shape;436;p4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7" name="Google Shape;437;p4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438" name="Shape 438"/>
        <p:cNvGrpSpPr/>
        <p:nvPr/>
      </p:nvGrpSpPr>
      <p:grpSpPr>
        <a:xfrm>
          <a:off x="0" y="0"/>
          <a:ext cx="0" cy="0"/>
          <a:chOff x="0" y="0"/>
          <a:chExt cx="0" cy="0"/>
        </a:xfrm>
      </p:grpSpPr>
      <p:sp>
        <p:nvSpPr>
          <p:cNvPr id="439" name="Google Shape;439;p4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0" name="Google Shape;440;p4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1" name="Google Shape;441;p47"/>
          <p:cNvSpPr/>
          <p:nvPr>
            <p:ph idx="2" type="pic"/>
          </p:nvPr>
        </p:nvSpPr>
        <p:spPr>
          <a:xfrm flipH="1">
            <a:off x="6458875" y="416100"/>
            <a:ext cx="5733300" cy="6025800"/>
          </a:xfrm>
          <a:prstGeom prst="flowChartDelay">
            <a:avLst/>
          </a:prstGeom>
          <a:noFill/>
          <a:ln>
            <a:noFill/>
          </a:ln>
        </p:spPr>
      </p:sp>
      <p:sp>
        <p:nvSpPr>
          <p:cNvPr id="442" name="Google Shape;442;p47"/>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3" name="Google Shape;443;p4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4" name="Google Shape;444;p47"/>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45" name="Shape 445"/>
        <p:cNvGrpSpPr/>
        <p:nvPr/>
      </p:nvGrpSpPr>
      <p:grpSpPr>
        <a:xfrm>
          <a:off x="0" y="0"/>
          <a:ext cx="0" cy="0"/>
          <a:chOff x="0" y="0"/>
          <a:chExt cx="0" cy="0"/>
        </a:xfrm>
      </p:grpSpPr>
      <p:sp>
        <p:nvSpPr>
          <p:cNvPr id="446" name="Google Shape;446;p4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47" name="Google Shape;447;p4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48" name="Google Shape;448;p4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49" name="Google Shape;449;p48"/>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0" name="Google Shape;450;p48"/>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1" name="Google Shape;451;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2" name="Google Shape;452;p4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3" name="Google Shape;453;p48"/>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4" name="Shape 454"/>
        <p:cNvGrpSpPr/>
        <p:nvPr/>
      </p:nvGrpSpPr>
      <p:grpSpPr>
        <a:xfrm>
          <a:off x="0" y="0"/>
          <a:ext cx="0" cy="0"/>
          <a:chOff x="0" y="0"/>
          <a:chExt cx="0" cy="0"/>
        </a:xfrm>
      </p:grpSpPr>
      <p:sp>
        <p:nvSpPr>
          <p:cNvPr id="455" name="Google Shape;455;p4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6" name="Google Shape;456;p4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7" name="Google Shape;457;p4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8" name="Google Shape;458;p4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9" name="Google Shape;459;p4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0" name="Google Shape;460;p4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1" name="Google Shape;461;p4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2" name="Google Shape;462;p4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3" name="Google Shape;463;p4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4" name="Google Shape;464;p4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49"/>
          <p:cNvSpPr/>
          <p:nvPr>
            <p:ph idx="9" type="pic"/>
          </p:nvPr>
        </p:nvSpPr>
        <p:spPr>
          <a:xfrm>
            <a:off x="5723645" y="2364629"/>
            <a:ext cx="1005900" cy="1005900"/>
          </a:xfrm>
          <a:prstGeom prst="rect">
            <a:avLst/>
          </a:prstGeom>
          <a:noFill/>
          <a:ln>
            <a:noFill/>
          </a:ln>
        </p:spPr>
      </p:sp>
      <p:sp>
        <p:nvSpPr>
          <p:cNvPr id="466" name="Google Shape;466;p49"/>
          <p:cNvSpPr/>
          <p:nvPr>
            <p:ph idx="13" type="pic"/>
          </p:nvPr>
        </p:nvSpPr>
        <p:spPr>
          <a:xfrm>
            <a:off x="5723645" y="3731213"/>
            <a:ext cx="1005900" cy="1005900"/>
          </a:xfrm>
          <a:prstGeom prst="rect">
            <a:avLst/>
          </a:prstGeom>
          <a:noFill/>
          <a:ln>
            <a:noFill/>
          </a:ln>
        </p:spPr>
      </p:sp>
      <p:sp>
        <p:nvSpPr>
          <p:cNvPr id="467" name="Google Shape;467;p49"/>
          <p:cNvSpPr/>
          <p:nvPr>
            <p:ph idx="14" type="pic"/>
          </p:nvPr>
        </p:nvSpPr>
        <p:spPr>
          <a:xfrm>
            <a:off x="5726372" y="5097797"/>
            <a:ext cx="1005900" cy="1005900"/>
          </a:xfrm>
          <a:prstGeom prst="rect">
            <a:avLst/>
          </a:prstGeom>
          <a:noFill/>
          <a:ln>
            <a:noFill/>
          </a:ln>
        </p:spPr>
      </p:sp>
      <p:sp>
        <p:nvSpPr>
          <p:cNvPr id="468" name="Google Shape;468;p49"/>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69" name="Google Shape;469;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0" name="Shape 470"/>
        <p:cNvGrpSpPr/>
        <p:nvPr/>
      </p:nvGrpSpPr>
      <p:grpSpPr>
        <a:xfrm>
          <a:off x="0" y="0"/>
          <a:ext cx="0" cy="0"/>
          <a:chOff x="0" y="0"/>
          <a:chExt cx="0" cy="0"/>
        </a:xfrm>
      </p:grpSpPr>
      <p:sp>
        <p:nvSpPr>
          <p:cNvPr id="471" name="Google Shape;471;p50"/>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2" name="Google Shape;472;p5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3" name="Shape 473"/>
        <p:cNvGrpSpPr/>
        <p:nvPr/>
      </p:nvGrpSpPr>
      <p:grpSpPr>
        <a:xfrm>
          <a:off x="0" y="0"/>
          <a:ext cx="0" cy="0"/>
          <a:chOff x="0" y="0"/>
          <a:chExt cx="0" cy="0"/>
        </a:xfrm>
      </p:grpSpPr>
      <p:sp>
        <p:nvSpPr>
          <p:cNvPr id="474" name="Google Shape;474;p5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5" name="Google Shape;475;p5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476" name="Google Shape;476;p51"/>
          <p:cNvSpPr/>
          <p:nvPr>
            <p:ph idx="2" type="pic"/>
          </p:nvPr>
        </p:nvSpPr>
        <p:spPr>
          <a:xfrm>
            <a:off x="1520815" y="2822850"/>
            <a:ext cx="2831400" cy="2831100"/>
          </a:xfrm>
          <a:prstGeom prst="rect">
            <a:avLst/>
          </a:prstGeom>
          <a:solidFill>
            <a:srgbClr val="F2F2F2"/>
          </a:solidFill>
          <a:ln>
            <a:noFill/>
          </a:ln>
        </p:spPr>
      </p:sp>
      <p:sp>
        <p:nvSpPr>
          <p:cNvPr id="477" name="Google Shape;477;p51"/>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8" name="Google Shape;478;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1" name="Shape 41"/>
        <p:cNvGrpSpPr/>
        <p:nvPr/>
      </p:nvGrpSpPr>
      <p:grpSpPr>
        <a:xfrm>
          <a:off x="0" y="0"/>
          <a:ext cx="0" cy="0"/>
          <a:chOff x="0" y="0"/>
          <a:chExt cx="0" cy="0"/>
        </a:xfrm>
      </p:grpSpPr>
      <p:sp>
        <p:nvSpPr>
          <p:cNvPr id="42" name="Google Shape;42;p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 name="Google Shape;43;p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4" name="Google Shape;44;p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5" name="Google Shape;45;p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6" name="Google Shape;46;p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7" name="Google Shape;47;p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8" name="Google Shape;48;p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 name="Google Shape;49;p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 name="Google Shape;50;p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1" name="Google Shape;51;p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52" name="Google Shape;52;p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53" name="Google Shape;53;p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54" name="Google Shape;54;p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55" name="Google Shape;55;p6"/>
          <p:cNvSpPr/>
          <p:nvPr>
            <p:ph idx="14" type="pic"/>
          </p:nvPr>
        </p:nvSpPr>
        <p:spPr>
          <a:xfrm>
            <a:off x="10686767" y="2650009"/>
            <a:ext cx="365700" cy="365700"/>
          </a:xfrm>
          <a:prstGeom prst="rect">
            <a:avLst/>
          </a:prstGeom>
          <a:noFill/>
          <a:ln>
            <a:noFill/>
          </a:ln>
        </p:spPr>
      </p:sp>
      <p:sp>
        <p:nvSpPr>
          <p:cNvPr id="56" name="Google Shape;56;p6"/>
          <p:cNvSpPr/>
          <p:nvPr>
            <p:ph idx="15" type="pic"/>
          </p:nvPr>
        </p:nvSpPr>
        <p:spPr>
          <a:xfrm>
            <a:off x="1726129" y="2650009"/>
            <a:ext cx="365700" cy="365700"/>
          </a:xfrm>
          <a:prstGeom prst="rect">
            <a:avLst/>
          </a:prstGeom>
          <a:noFill/>
          <a:ln>
            <a:noFill/>
          </a:ln>
        </p:spPr>
      </p:sp>
      <p:sp>
        <p:nvSpPr>
          <p:cNvPr id="57" name="Google Shape;57;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 name="Google Shape;58;p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79" name="Shape 479"/>
        <p:cNvGrpSpPr/>
        <p:nvPr/>
      </p:nvGrpSpPr>
      <p:grpSpPr>
        <a:xfrm>
          <a:off x="0" y="0"/>
          <a:ext cx="0" cy="0"/>
          <a:chOff x="0" y="0"/>
          <a:chExt cx="0" cy="0"/>
        </a:xfrm>
      </p:grpSpPr>
      <p:sp>
        <p:nvSpPr>
          <p:cNvPr id="480" name="Google Shape;480;p52"/>
          <p:cNvSpPr/>
          <p:nvPr>
            <p:ph idx="2" type="pic"/>
          </p:nvPr>
        </p:nvSpPr>
        <p:spPr>
          <a:xfrm>
            <a:off x="0" y="0"/>
            <a:ext cx="12192000" cy="6146700"/>
          </a:xfrm>
          <a:prstGeom prst="rect">
            <a:avLst/>
          </a:prstGeom>
          <a:noFill/>
          <a:ln>
            <a:noFill/>
          </a:ln>
        </p:spPr>
      </p:sp>
      <p:sp>
        <p:nvSpPr>
          <p:cNvPr id="481" name="Google Shape;481;p5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2" name="Google Shape;482;p5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3" name="Google Shape;483;p5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4" name="Shape 484"/>
        <p:cNvGrpSpPr/>
        <p:nvPr/>
      </p:nvGrpSpPr>
      <p:grpSpPr>
        <a:xfrm>
          <a:off x="0" y="0"/>
          <a:ext cx="0" cy="0"/>
          <a:chOff x="0" y="0"/>
          <a:chExt cx="0" cy="0"/>
        </a:xfrm>
      </p:grpSpPr>
      <p:sp>
        <p:nvSpPr>
          <p:cNvPr id="485" name="Google Shape;485;p53"/>
          <p:cNvSpPr/>
          <p:nvPr>
            <p:ph idx="2" type="pic"/>
          </p:nvPr>
        </p:nvSpPr>
        <p:spPr>
          <a:xfrm>
            <a:off x="0" y="0"/>
            <a:ext cx="12192000" cy="6146700"/>
          </a:xfrm>
          <a:prstGeom prst="rect">
            <a:avLst/>
          </a:prstGeom>
          <a:noFill/>
          <a:ln>
            <a:noFill/>
          </a:ln>
        </p:spPr>
      </p:sp>
      <p:sp>
        <p:nvSpPr>
          <p:cNvPr id="486" name="Google Shape;486;p5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5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5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89" name="Shape 489"/>
        <p:cNvGrpSpPr/>
        <p:nvPr/>
      </p:nvGrpSpPr>
      <p:grpSpPr>
        <a:xfrm>
          <a:off x="0" y="0"/>
          <a:ext cx="0" cy="0"/>
          <a:chOff x="0" y="0"/>
          <a:chExt cx="0" cy="0"/>
        </a:xfrm>
      </p:grpSpPr>
      <p:sp>
        <p:nvSpPr>
          <p:cNvPr id="490" name="Google Shape;490;p54"/>
          <p:cNvSpPr/>
          <p:nvPr>
            <p:ph idx="2" type="pic"/>
          </p:nvPr>
        </p:nvSpPr>
        <p:spPr>
          <a:xfrm>
            <a:off x="0" y="0"/>
            <a:ext cx="12192000" cy="6146700"/>
          </a:xfrm>
          <a:prstGeom prst="rect">
            <a:avLst/>
          </a:prstGeom>
          <a:noFill/>
          <a:ln>
            <a:noFill/>
          </a:ln>
        </p:spPr>
      </p:sp>
      <p:sp>
        <p:nvSpPr>
          <p:cNvPr id="491" name="Google Shape;491;p5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5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5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4" name="Shape 494"/>
        <p:cNvGrpSpPr/>
        <p:nvPr/>
      </p:nvGrpSpPr>
      <p:grpSpPr>
        <a:xfrm>
          <a:off x="0" y="0"/>
          <a:ext cx="0" cy="0"/>
          <a:chOff x="0" y="0"/>
          <a:chExt cx="0" cy="0"/>
        </a:xfrm>
      </p:grpSpPr>
      <p:sp>
        <p:nvSpPr>
          <p:cNvPr id="495" name="Google Shape;495;p5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6" name="Google Shape;496;p5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7" name="Google Shape;497;p55"/>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8" name="Google Shape;498;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99" name="Shape 499"/>
        <p:cNvGrpSpPr/>
        <p:nvPr/>
      </p:nvGrpSpPr>
      <p:grpSpPr>
        <a:xfrm>
          <a:off x="0" y="0"/>
          <a:ext cx="0" cy="0"/>
          <a:chOff x="0" y="0"/>
          <a:chExt cx="0" cy="0"/>
        </a:xfrm>
      </p:grpSpPr>
      <p:sp>
        <p:nvSpPr>
          <p:cNvPr id="500" name="Google Shape;500;p56"/>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1" name="Google Shape;501;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2" name="Shape 502"/>
        <p:cNvGrpSpPr/>
        <p:nvPr/>
      </p:nvGrpSpPr>
      <p:grpSpPr>
        <a:xfrm>
          <a:off x="0" y="0"/>
          <a:ext cx="0" cy="0"/>
          <a:chOff x="0" y="0"/>
          <a:chExt cx="0" cy="0"/>
        </a:xfrm>
      </p:grpSpPr>
      <p:sp>
        <p:nvSpPr>
          <p:cNvPr id="503" name="Google Shape;503;p57"/>
          <p:cNvSpPr/>
          <p:nvPr>
            <p:ph idx="2" type="pic"/>
          </p:nvPr>
        </p:nvSpPr>
        <p:spPr>
          <a:xfrm>
            <a:off x="1676255" y="1665017"/>
            <a:ext cx="1463100" cy="1463100"/>
          </a:xfrm>
          <a:prstGeom prst="rect">
            <a:avLst/>
          </a:prstGeom>
          <a:noFill/>
          <a:ln>
            <a:noFill/>
          </a:ln>
        </p:spPr>
      </p:sp>
      <p:sp>
        <p:nvSpPr>
          <p:cNvPr id="504" name="Google Shape;504;p5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5" name="Google Shape;505;p5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6" name="Google Shape;506;p57"/>
          <p:cNvSpPr/>
          <p:nvPr>
            <p:ph idx="4" type="pic"/>
          </p:nvPr>
        </p:nvSpPr>
        <p:spPr>
          <a:xfrm>
            <a:off x="5056062" y="1665017"/>
            <a:ext cx="1463100" cy="1463100"/>
          </a:xfrm>
          <a:prstGeom prst="rect">
            <a:avLst/>
          </a:prstGeom>
          <a:noFill/>
          <a:ln>
            <a:noFill/>
          </a:ln>
        </p:spPr>
      </p:sp>
      <p:sp>
        <p:nvSpPr>
          <p:cNvPr id="507" name="Google Shape;507;p5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8" name="Google Shape;508;p5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9" name="Google Shape;509;p57"/>
          <p:cNvSpPr/>
          <p:nvPr>
            <p:ph idx="7" type="pic"/>
          </p:nvPr>
        </p:nvSpPr>
        <p:spPr>
          <a:xfrm>
            <a:off x="8435870" y="1665017"/>
            <a:ext cx="1463100" cy="1463100"/>
          </a:xfrm>
          <a:prstGeom prst="rect">
            <a:avLst/>
          </a:prstGeom>
          <a:noFill/>
          <a:ln>
            <a:noFill/>
          </a:ln>
        </p:spPr>
      </p:sp>
      <p:sp>
        <p:nvSpPr>
          <p:cNvPr id="510" name="Google Shape;510;p5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1" name="Google Shape;511;p5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2" name="Google Shape;512;p57"/>
          <p:cNvSpPr/>
          <p:nvPr>
            <p:ph idx="13" type="pic"/>
          </p:nvPr>
        </p:nvSpPr>
        <p:spPr>
          <a:xfrm>
            <a:off x="1676255" y="4072552"/>
            <a:ext cx="1463100" cy="1463100"/>
          </a:xfrm>
          <a:prstGeom prst="rect">
            <a:avLst/>
          </a:prstGeom>
          <a:noFill/>
          <a:ln>
            <a:noFill/>
          </a:ln>
        </p:spPr>
      </p:sp>
      <p:sp>
        <p:nvSpPr>
          <p:cNvPr id="513" name="Google Shape;513;p5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4" name="Google Shape;514;p5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5" name="Google Shape;515;p57"/>
          <p:cNvSpPr/>
          <p:nvPr>
            <p:ph idx="16" type="pic"/>
          </p:nvPr>
        </p:nvSpPr>
        <p:spPr>
          <a:xfrm>
            <a:off x="5056062" y="4072552"/>
            <a:ext cx="1463100" cy="1463100"/>
          </a:xfrm>
          <a:prstGeom prst="rect">
            <a:avLst/>
          </a:prstGeom>
          <a:noFill/>
          <a:ln>
            <a:noFill/>
          </a:ln>
        </p:spPr>
      </p:sp>
      <p:sp>
        <p:nvSpPr>
          <p:cNvPr id="516" name="Google Shape;516;p5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7" name="Google Shape;517;p5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8" name="Google Shape;518;p57"/>
          <p:cNvSpPr/>
          <p:nvPr>
            <p:ph idx="19" type="pic"/>
          </p:nvPr>
        </p:nvSpPr>
        <p:spPr>
          <a:xfrm>
            <a:off x="8435870" y="4072552"/>
            <a:ext cx="1463100" cy="1463100"/>
          </a:xfrm>
          <a:prstGeom prst="rect">
            <a:avLst/>
          </a:prstGeom>
          <a:noFill/>
          <a:ln>
            <a:noFill/>
          </a:ln>
        </p:spPr>
      </p:sp>
      <p:sp>
        <p:nvSpPr>
          <p:cNvPr id="519" name="Google Shape;519;p5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0" name="Google Shape;520;p5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1" name="Google Shape;521;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2" name="Shape 522"/>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23" name="Shape 523"/>
        <p:cNvGrpSpPr/>
        <p:nvPr/>
      </p:nvGrpSpPr>
      <p:grpSpPr>
        <a:xfrm>
          <a:off x="0" y="0"/>
          <a:ext cx="0" cy="0"/>
          <a:chOff x="0" y="0"/>
          <a:chExt cx="0" cy="0"/>
        </a:xfrm>
      </p:grpSpPr>
      <p:sp>
        <p:nvSpPr>
          <p:cNvPr id="524" name="Google Shape;524;p59"/>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5" name="Google Shape;525;p59"/>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6" name="Google Shape;526;p5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7" name="Google Shape;527;p5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8" name="Google Shape;528;p5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9" name="Google Shape;529;p5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30" name="Shape 530"/>
        <p:cNvGrpSpPr/>
        <p:nvPr/>
      </p:nvGrpSpPr>
      <p:grpSpPr>
        <a:xfrm>
          <a:off x="0" y="0"/>
          <a:ext cx="0" cy="0"/>
          <a:chOff x="0" y="0"/>
          <a:chExt cx="0" cy="0"/>
        </a:xfrm>
      </p:grpSpPr>
      <p:cxnSp>
        <p:nvCxnSpPr>
          <p:cNvPr id="531" name="Google Shape;531;p6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32" name="Google Shape;532;p60"/>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3" name="Google Shape;533;p60"/>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4" name="Google Shape;534;p6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5" name="Google Shape;535;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36" name="Shape 536"/>
        <p:cNvGrpSpPr/>
        <p:nvPr/>
      </p:nvGrpSpPr>
      <p:grpSpPr>
        <a:xfrm>
          <a:off x="0" y="0"/>
          <a:ext cx="0" cy="0"/>
          <a:chOff x="0" y="0"/>
          <a:chExt cx="0" cy="0"/>
        </a:xfrm>
      </p:grpSpPr>
      <p:cxnSp>
        <p:nvCxnSpPr>
          <p:cNvPr id="537" name="Google Shape;537;p6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38" name="Google Shape;538;p6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39" name="Google Shape;539;p61"/>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0" name="Google Shape;540;p61"/>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1" name="Google Shape;541;p61"/>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2" name="Google Shape;542;p61"/>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3" name="Google Shape;543;p61"/>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4" name="Google Shape;544;p61"/>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5" name="Google Shape;545;p61"/>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6" name="Google Shape;546;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59" name="Shape 59"/>
        <p:cNvGrpSpPr/>
        <p:nvPr/>
      </p:nvGrpSpPr>
      <p:grpSpPr>
        <a:xfrm>
          <a:off x="0" y="0"/>
          <a:ext cx="0" cy="0"/>
          <a:chOff x="0" y="0"/>
          <a:chExt cx="0" cy="0"/>
        </a:xfrm>
      </p:grpSpPr>
      <p:sp>
        <p:nvSpPr>
          <p:cNvPr id="60" name="Google Shape;60;p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 name="Google Shape;63;p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 name="Google Shape;64;p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 name="Google Shape;65;p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47" name="Shape 547"/>
        <p:cNvGrpSpPr/>
        <p:nvPr/>
      </p:nvGrpSpPr>
      <p:grpSpPr>
        <a:xfrm>
          <a:off x="0" y="0"/>
          <a:ext cx="0" cy="0"/>
          <a:chOff x="0" y="0"/>
          <a:chExt cx="0" cy="0"/>
        </a:xfrm>
      </p:grpSpPr>
      <p:sp>
        <p:nvSpPr>
          <p:cNvPr id="548" name="Google Shape;548;p62"/>
          <p:cNvSpPr/>
          <p:nvPr>
            <p:ph idx="2" type="pic"/>
          </p:nvPr>
        </p:nvSpPr>
        <p:spPr>
          <a:xfrm>
            <a:off x="1823096" y="2574245"/>
            <a:ext cx="1005900" cy="1005900"/>
          </a:xfrm>
          <a:prstGeom prst="rect">
            <a:avLst/>
          </a:prstGeom>
          <a:noFill/>
          <a:ln>
            <a:noFill/>
          </a:ln>
        </p:spPr>
      </p:sp>
      <p:sp>
        <p:nvSpPr>
          <p:cNvPr id="549" name="Google Shape;549;p62"/>
          <p:cNvSpPr/>
          <p:nvPr>
            <p:ph idx="3" type="pic"/>
          </p:nvPr>
        </p:nvSpPr>
        <p:spPr>
          <a:xfrm>
            <a:off x="5593080" y="2574245"/>
            <a:ext cx="1005900" cy="1005900"/>
          </a:xfrm>
          <a:prstGeom prst="rect">
            <a:avLst/>
          </a:prstGeom>
          <a:noFill/>
          <a:ln>
            <a:noFill/>
          </a:ln>
        </p:spPr>
      </p:sp>
      <p:sp>
        <p:nvSpPr>
          <p:cNvPr id="550" name="Google Shape;550;p62"/>
          <p:cNvSpPr/>
          <p:nvPr>
            <p:ph idx="4" type="pic"/>
          </p:nvPr>
        </p:nvSpPr>
        <p:spPr>
          <a:xfrm>
            <a:off x="9222271" y="2574245"/>
            <a:ext cx="1005900" cy="1005900"/>
          </a:xfrm>
          <a:prstGeom prst="rect">
            <a:avLst/>
          </a:prstGeom>
          <a:noFill/>
          <a:ln>
            <a:noFill/>
          </a:ln>
        </p:spPr>
      </p:sp>
      <p:cxnSp>
        <p:nvCxnSpPr>
          <p:cNvPr id="551" name="Google Shape;551;p6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52" name="Google Shape;552;p6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53" name="Google Shape;553;p6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4" name="Google Shape;554;p6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5" name="Google Shape;555;p6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6" name="Google Shape;556;p6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7" name="Google Shape;557;p6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8" name="Google Shape;558;p6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9" name="Google Shape;559;p62"/>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60" name="Google Shape;560;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61" name="Shape 561"/>
        <p:cNvGrpSpPr/>
        <p:nvPr/>
      </p:nvGrpSpPr>
      <p:grpSpPr>
        <a:xfrm>
          <a:off x="0" y="0"/>
          <a:ext cx="0" cy="0"/>
          <a:chOff x="0" y="0"/>
          <a:chExt cx="0" cy="0"/>
        </a:xfrm>
      </p:grpSpPr>
      <p:sp>
        <p:nvSpPr>
          <p:cNvPr id="562" name="Google Shape;562;p6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63" name="Google Shape;563;p63"/>
          <p:cNvSpPr/>
          <p:nvPr>
            <p:ph idx="2" type="pic"/>
          </p:nvPr>
        </p:nvSpPr>
        <p:spPr>
          <a:xfrm>
            <a:off x="729761" y="1921550"/>
            <a:ext cx="822900" cy="822900"/>
          </a:xfrm>
          <a:prstGeom prst="rect">
            <a:avLst/>
          </a:prstGeom>
          <a:noFill/>
          <a:ln>
            <a:noFill/>
          </a:ln>
        </p:spPr>
      </p:sp>
      <p:sp>
        <p:nvSpPr>
          <p:cNvPr id="564" name="Google Shape;564;p63"/>
          <p:cNvSpPr/>
          <p:nvPr>
            <p:ph idx="3" type="pic"/>
          </p:nvPr>
        </p:nvSpPr>
        <p:spPr>
          <a:xfrm>
            <a:off x="729761" y="3037769"/>
            <a:ext cx="822900" cy="822900"/>
          </a:xfrm>
          <a:prstGeom prst="rect">
            <a:avLst/>
          </a:prstGeom>
          <a:noFill/>
          <a:ln>
            <a:noFill/>
          </a:ln>
        </p:spPr>
      </p:sp>
      <p:sp>
        <p:nvSpPr>
          <p:cNvPr id="565" name="Google Shape;565;p63"/>
          <p:cNvSpPr/>
          <p:nvPr>
            <p:ph idx="4" type="pic"/>
          </p:nvPr>
        </p:nvSpPr>
        <p:spPr>
          <a:xfrm>
            <a:off x="729761" y="4151979"/>
            <a:ext cx="822900" cy="822900"/>
          </a:xfrm>
          <a:prstGeom prst="rect">
            <a:avLst/>
          </a:prstGeom>
          <a:noFill/>
          <a:ln>
            <a:noFill/>
          </a:ln>
        </p:spPr>
      </p:sp>
      <p:sp>
        <p:nvSpPr>
          <p:cNvPr id="566" name="Google Shape;566;p63"/>
          <p:cNvSpPr/>
          <p:nvPr>
            <p:ph idx="5" type="pic"/>
          </p:nvPr>
        </p:nvSpPr>
        <p:spPr>
          <a:xfrm>
            <a:off x="729761" y="5262171"/>
            <a:ext cx="822900" cy="822900"/>
          </a:xfrm>
          <a:prstGeom prst="rect">
            <a:avLst/>
          </a:prstGeom>
          <a:noFill/>
          <a:ln>
            <a:noFill/>
          </a:ln>
        </p:spPr>
      </p:sp>
      <p:sp>
        <p:nvSpPr>
          <p:cNvPr id="567" name="Google Shape;567;p6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8" name="Google Shape;568;p6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9" name="Google Shape;569;p6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0" name="Google Shape;570;p6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1" name="Google Shape;571;p63"/>
          <p:cNvSpPr/>
          <p:nvPr>
            <p:ph idx="9" type="pic"/>
          </p:nvPr>
        </p:nvSpPr>
        <p:spPr>
          <a:xfrm flipH="1">
            <a:off x="6458875" y="416100"/>
            <a:ext cx="5733300" cy="6025800"/>
          </a:xfrm>
          <a:prstGeom prst="flowChartDelay">
            <a:avLst/>
          </a:prstGeom>
          <a:noFill/>
          <a:ln>
            <a:noFill/>
          </a:ln>
        </p:spPr>
      </p:sp>
      <p:sp>
        <p:nvSpPr>
          <p:cNvPr id="572" name="Google Shape;572;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73" name="Shape 573"/>
        <p:cNvGrpSpPr/>
        <p:nvPr/>
      </p:nvGrpSpPr>
      <p:grpSpPr>
        <a:xfrm>
          <a:off x="0" y="0"/>
          <a:ext cx="0" cy="0"/>
          <a:chOff x="0" y="0"/>
          <a:chExt cx="0" cy="0"/>
        </a:xfrm>
      </p:grpSpPr>
      <p:sp>
        <p:nvSpPr>
          <p:cNvPr id="574" name="Google Shape;574;p64"/>
          <p:cNvSpPr/>
          <p:nvPr>
            <p:ph idx="2" type="pic"/>
          </p:nvPr>
        </p:nvSpPr>
        <p:spPr>
          <a:xfrm>
            <a:off x="0" y="416100"/>
            <a:ext cx="5733300" cy="6025800"/>
          </a:xfrm>
          <a:prstGeom prst="flowChartDelay">
            <a:avLst/>
          </a:prstGeom>
          <a:noFill/>
          <a:ln>
            <a:noFill/>
          </a:ln>
        </p:spPr>
      </p:sp>
      <p:sp>
        <p:nvSpPr>
          <p:cNvPr id="575" name="Google Shape;575;p64"/>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6" name="Google Shape;576;p64"/>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7" name="Google Shape;577;p6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78" name="Shape 578"/>
        <p:cNvGrpSpPr/>
        <p:nvPr/>
      </p:nvGrpSpPr>
      <p:grpSpPr>
        <a:xfrm>
          <a:off x="0" y="0"/>
          <a:ext cx="0" cy="0"/>
          <a:chOff x="0" y="0"/>
          <a:chExt cx="0" cy="0"/>
        </a:xfrm>
      </p:grpSpPr>
      <p:sp>
        <p:nvSpPr>
          <p:cNvPr id="579" name="Google Shape;579;p6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0" name="Google Shape;580;p6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1" name="Google Shape;581;p6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82" name="Google Shape;582;p65"/>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3" name="Google Shape;583;p6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4" name="Google Shape;584;p6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85" name="Shape 585"/>
        <p:cNvGrpSpPr/>
        <p:nvPr/>
      </p:nvGrpSpPr>
      <p:grpSpPr>
        <a:xfrm>
          <a:off x="0" y="0"/>
          <a:ext cx="0" cy="0"/>
          <a:chOff x="0" y="0"/>
          <a:chExt cx="0" cy="0"/>
        </a:xfrm>
      </p:grpSpPr>
      <p:sp>
        <p:nvSpPr>
          <p:cNvPr id="586" name="Google Shape;586;p6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87" name="Google Shape;587;p6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88" name="Google Shape;588;p66"/>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9" name="Google Shape;589;p66"/>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0" name="Google Shape;590;p66"/>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1" name="Google Shape;591;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592" name="Shape 592"/>
        <p:cNvGrpSpPr/>
        <p:nvPr/>
      </p:nvGrpSpPr>
      <p:grpSpPr>
        <a:xfrm>
          <a:off x="0" y="0"/>
          <a:ext cx="0" cy="0"/>
          <a:chOff x="0" y="0"/>
          <a:chExt cx="0" cy="0"/>
        </a:xfrm>
      </p:grpSpPr>
      <p:sp>
        <p:nvSpPr>
          <p:cNvPr id="593" name="Google Shape;593;p67"/>
          <p:cNvSpPr/>
          <p:nvPr>
            <p:ph idx="2" type="pic"/>
          </p:nvPr>
        </p:nvSpPr>
        <p:spPr>
          <a:xfrm>
            <a:off x="628891" y="1672660"/>
            <a:ext cx="2543700" cy="2297400"/>
          </a:xfrm>
          <a:prstGeom prst="rect">
            <a:avLst/>
          </a:prstGeom>
          <a:noFill/>
          <a:ln>
            <a:noFill/>
          </a:ln>
        </p:spPr>
      </p:sp>
      <p:sp>
        <p:nvSpPr>
          <p:cNvPr id="594" name="Google Shape;594;p67"/>
          <p:cNvSpPr/>
          <p:nvPr>
            <p:ph idx="3" type="pic"/>
          </p:nvPr>
        </p:nvSpPr>
        <p:spPr>
          <a:xfrm>
            <a:off x="3302977" y="1672660"/>
            <a:ext cx="2543700" cy="2297400"/>
          </a:xfrm>
          <a:prstGeom prst="rect">
            <a:avLst/>
          </a:prstGeom>
          <a:noFill/>
          <a:ln>
            <a:noFill/>
          </a:ln>
        </p:spPr>
      </p:sp>
      <p:sp>
        <p:nvSpPr>
          <p:cNvPr id="595" name="Google Shape;595;p67"/>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6" name="Google Shape;596;p67"/>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7" name="Google Shape;597;p67"/>
          <p:cNvSpPr/>
          <p:nvPr>
            <p:ph idx="5" type="pic"/>
          </p:nvPr>
        </p:nvSpPr>
        <p:spPr>
          <a:xfrm>
            <a:off x="628891" y="4080194"/>
            <a:ext cx="2543700" cy="2297400"/>
          </a:xfrm>
          <a:prstGeom prst="rect">
            <a:avLst/>
          </a:prstGeom>
          <a:noFill/>
          <a:ln>
            <a:noFill/>
          </a:ln>
        </p:spPr>
      </p:sp>
      <p:sp>
        <p:nvSpPr>
          <p:cNvPr id="598" name="Google Shape;598;p67"/>
          <p:cNvSpPr/>
          <p:nvPr>
            <p:ph idx="6" type="pic"/>
          </p:nvPr>
        </p:nvSpPr>
        <p:spPr>
          <a:xfrm>
            <a:off x="3302977" y="4080194"/>
            <a:ext cx="2543700" cy="2297400"/>
          </a:xfrm>
          <a:prstGeom prst="rect">
            <a:avLst/>
          </a:prstGeom>
          <a:noFill/>
          <a:ln>
            <a:noFill/>
          </a:ln>
        </p:spPr>
      </p:sp>
      <p:sp>
        <p:nvSpPr>
          <p:cNvPr id="599" name="Google Shape;599;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00" name="Shape 600"/>
        <p:cNvGrpSpPr/>
        <p:nvPr/>
      </p:nvGrpSpPr>
      <p:grpSpPr>
        <a:xfrm>
          <a:off x="0" y="0"/>
          <a:ext cx="0" cy="0"/>
          <a:chOff x="0" y="0"/>
          <a:chExt cx="0" cy="0"/>
        </a:xfrm>
      </p:grpSpPr>
      <p:sp>
        <p:nvSpPr>
          <p:cNvPr id="601" name="Google Shape;601;p6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02" name="Google Shape;602;p6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3" name="Google Shape;603;p6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4" name="Google Shape;604;p6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5" name="Google Shape;605;p6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6" name="Google Shape;606;p6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7" name="Google Shape;607;p6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8" name="Google Shape;608;p68"/>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9" name="Google Shape;609;p68"/>
          <p:cNvSpPr/>
          <p:nvPr>
            <p:ph idx="9" type="pic"/>
          </p:nvPr>
        </p:nvSpPr>
        <p:spPr>
          <a:xfrm>
            <a:off x="616639" y="2669177"/>
            <a:ext cx="365700" cy="365700"/>
          </a:xfrm>
          <a:prstGeom prst="rect">
            <a:avLst/>
          </a:prstGeom>
          <a:noFill/>
          <a:ln>
            <a:noFill/>
          </a:ln>
        </p:spPr>
      </p:sp>
      <p:sp>
        <p:nvSpPr>
          <p:cNvPr id="610" name="Google Shape;610;p68"/>
          <p:cNvSpPr/>
          <p:nvPr>
            <p:ph idx="13" type="pic"/>
          </p:nvPr>
        </p:nvSpPr>
        <p:spPr>
          <a:xfrm>
            <a:off x="616639" y="3583577"/>
            <a:ext cx="365700" cy="365700"/>
          </a:xfrm>
          <a:prstGeom prst="rect">
            <a:avLst/>
          </a:prstGeom>
          <a:noFill/>
          <a:ln>
            <a:noFill/>
          </a:ln>
        </p:spPr>
      </p:sp>
      <p:sp>
        <p:nvSpPr>
          <p:cNvPr id="611" name="Google Shape;611;p68"/>
          <p:cNvSpPr/>
          <p:nvPr>
            <p:ph idx="14" type="pic"/>
          </p:nvPr>
        </p:nvSpPr>
        <p:spPr>
          <a:xfrm>
            <a:off x="616639" y="4565710"/>
            <a:ext cx="365700" cy="365700"/>
          </a:xfrm>
          <a:prstGeom prst="rect">
            <a:avLst/>
          </a:prstGeom>
          <a:noFill/>
          <a:ln>
            <a:noFill/>
          </a:ln>
        </p:spPr>
      </p:sp>
      <p:sp>
        <p:nvSpPr>
          <p:cNvPr id="612" name="Google Shape;612;p6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13" name="Shape 613"/>
        <p:cNvGrpSpPr/>
        <p:nvPr/>
      </p:nvGrpSpPr>
      <p:grpSpPr>
        <a:xfrm>
          <a:off x="0" y="0"/>
          <a:ext cx="0" cy="0"/>
          <a:chOff x="0" y="0"/>
          <a:chExt cx="0" cy="0"/>
        </a:xfrm>
      </p:grpSpPr>
      <p:sp>
        <p:nvSpPr>
          <p:cNvPr id="614" name="Google Shape;614;p6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5" name="Google Shape;615;p6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6" name="Google Shape;616;p6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17" name="Google Shape;617;p6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8" name="Google Shape;618;p6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9" name="Google Shape;619;p6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0" name="Google Shape;620;p6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1" name="Google Shape;621;p69"/>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22" name="Google Shape;622;p6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23" name="Google Shape;623;p6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24" name="Shape 624"/>
        <p:cNvGrpSpPr/>
        <p:nvPr/>
      </p:nvGrpSpPr>
      <p:grpSpPr>
        <a:xfrm>
          <a:off x="0" y="0"/>
          <a:ext cx="0" cy="0"/>
          <a:chOff x="0" y="0"/>
          <a:chExt cx="0" cy="0"/>
        </a:xfrm>
      </p:grpSpPr>
      <p:sp>
        <p:nvSpPr>
          <p:cNvPr id="625" name="Google Shape;625;p7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6" name="Google Shape;626;p7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27" name="Google Shape;627;p7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28" name="Google Shape;628;p70"/>
          <p:cNvSpPr/>
          <p:nvPr>
            <p:ph idx="2" type="pic"/>
          </p:nvPr>
        </p:nvSpPr>
        <p:spPr>
          <a:xfrm>
            <a:off x="8095047" y="1257696"/>
            <a:ext cx="2124300" cy="4571400"/>
          </a:xfrm>
          <a:prstGeom prst="roundRect">
            <a:avLst>
              <a:gd fmla="val 10302" name="adj"/>
            </a:avLst>
          </a:prstGeom>
          <a:solidFill>
            <a:schemeClr val="lt2"/>
          </a:solidFill>
          <a:ln>
            <a:noFill/>
          </a:ln>
        </p:spPr>
      </p:sp>
      <p:sp>
        <p:nvSpPr>
          <p:cNvPr id="629" name="Google Shape;629;p70"/>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0" name="Google Shape;630;p70"/>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1" name="Google Shape;631;p7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32" name="Shape 632"/>
        <p:cNvGrpSpPr/>
        <p:nvPr/>
      </p:nvGrpSpPr>
      <p:grpSpPr>
        <a:xfrm>
          <a:off x="0" y="0"/>
          <a:ext cx="0" cy="0"/>
          <a:chOff x="0" y="0"/>
          <a:chExt cx="0" cy="0"/>
        </a:xfrm>
      </p:grpSpPr>
      <p:sp>
        <p:nvSpPr>
          <p:cNvPr id="633" name="Google Shape;633;p7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34" name="Google Shape;634;p7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35" name="Google Shape;635;p7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36" name="Google Shape;636;p7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37" name="Google Shape;637;p71"/>
          <p:cNvSpPr/>
          <p:nvPr>
            <p:ph idx="2" type="pic"/>
          </p:nvPr>
        </p:nvSpPr>
        <p:spPr>
          <a:xfrm>
            <a:off x="5146901" y="1993899"/>
            <a:ext cx="2048100" cy="4379100"/>
          </a:xfrm>
          <a:prstGeom prst="rect">
            <a:avLst/>
          </a:prstGeom>
          <a:noFill/>
          <a:ln>
            <a:noFill/>
          </a:ln>
        </p:spPr>
      </p:sp>
      <p:sp>
        <p:nvSpPr>
          <p:cNvPr id="638" name="Google Shape;638;p7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39" name="Google Shape;639;p7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0" name="Google Shape;640;p7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1" name="Google Shape;641;p71"/>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2" name="Google Shape;642;p71"/>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3" name="Google Shape;643;p71"/>
          <p:cNvSpPr/>
          <p:nvPr>
            <p:ph idx="7" type="pic"/>
          </p:nvPr>
        </p:nvSpPr>
        <p:spPr>
          <a:xfrm>
            <a:off x="8146954" y="2518389"/>
            <a:ext cx="365700" cy="365700"/>
          </a:xfrm>
          <a:prstGeom prst="rect">
            <a:avLst/>
          </a:prstGeom>
          <a:noFill/>
          <a:ln>
            <a:noFill/>
          </a:ln>
        </p:spPr>
      </p:sp>
      <p:sp>
        <p:nvSpPr>
          <p:cNvPr id="644" name="Google Shape;644;p71"/>
          <p:cNvSpPr/>
          <p:nvPr>
            <p:ph idx="8" type="pic"/>
          </p:nvPr>
        </p:nvSpPr>
        <p:spPr>
          <a:xfrm>
            <a:off x="8146954" y="3860390"/>
            <a:ext cx="365700" cy="365700"/>
          </a:xfrm>
          <a:prstGeom prst="rect">
            <a:avLst/>
          </a:prstGeom>
          <a:noFill/>
          <a:ln>
            <a:noFill/>
          </a:ln>
        </p:spPr>
      </p:sp>
      <p:sp>
        <p:nvSpPr>
          <p:cNvPr id="645" name="Google Shape;645;p71"/>
          <p:cNvSpPr/>
          <p:nvPr>
            <p:ph idx="9" type="pic"/>
          </p:nvPr>
        </p:nvSpPr>
        <p:spPr>
          <a:xfrm>
            <a:off x="8146954" y="5179070"/>
            <a:ext cx="365700" cy="365700"/>
          </a:xfrm>
          <a:prstGeom prst="rect">
            <a:avLst/>
          </a:prstGeom>
          <a:noFill/>
          <a:ln>
            <a:noFill/>
          </a:ln>
        </p:spPr>
      </p:sp>
      <p:sp>
        <p:nvSpPr>
          <p:cNvPr id="646" name="Google Shape;646;p7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66" name="Shape 66"/>
        <p:cNvGrpSpPr/>
        <p:nvPr/>
      </p:nvGrpSpPr>
      <p:grpSpPr>
        <a:xfrm>
          <a:off x="0" y="0"/>
          <a:ext cx="0" cy="0"/>
          <a:chOff x="0" y="0"/>
          <a:chExt cx="0" cy="0"/>
        </a:xfrm>
      </p:grpSpPr>
      <p:sp>
        <p:nvSpPr>
          <p:cNvPr id="67" name="Google Shape;67;p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 name="Google Shape;68;p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9" name="Google Shape;69;p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70" name="Google Shape;70;p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71" name="Google Shape;71;p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72" name="Google Shape;72;p8"/>
          <p:cNvSpPr/>
          <p:nvPr>
            <p:ph idx="2" type="pic"/>
          </p:nvPr>
        </p:nvSpPr>
        <p:spPr>
          <a:xfrm>
            <a:off x="5976150" y="1872375"/>
            <a:ext cx="5027700" cy="3261900"/>
          </a:xfrm>
          <a:prstGeom prst="rect">
            <a:avLst/>
          </a:prstGeom>
          <a:solidFill>
            <a:srgbClr val="F2F2F2"/>
          </a:solidFill>
          <a:ln>
            <a:noFill/>
          </a:ln>
        </p:spPr>
      </p:sp>
      <p:sp>
        <p:nvSpPr>
          <p:cNvPr id="73" name="Google Shape;73;p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 name="Google Shape;74;p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47" name="Shape 647"/>
        <p:cNvGrpSpPr/>
        <p:nvPr/>
      </p:nvGrpSpPr>
      <p:grpSpPr>
        <a:xfrm>
          <a:off x="0" y="0"/>
          <a:ext cx="0" cy="0"/>
          <a:chOff x="0" y="0"/>
          <a:chExt cx="0" cy="0"/>
        </a:xfrm>
      </p:grpSpPr>
      <p:sp>
        <p:nvSpPr>
          <p:cNvPr id="648" name="Google Shape;648;p7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49" name="Google Shape;649;p7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650" name="Google Shape;650;p7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1" name="Google Shape;651;p72"/>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2" name="Google Shape;652;p72"/>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653" name="Google Shape;653;p72"/>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4" name="Google Shape;654;p72"/>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655" name="Google Shape;655;p7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6" name="Google Shape;656;p72"/>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7" name="Google Shape;657;p7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8" name="Google Shape;658;p72"/>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9" name="Google Shape;659;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60" name="Shape 660"/>
        <p:cNvGrpSpPr/>
        <p:nvPr/>
      </p:nvGrpSpPr>
      <p:grpSpPr>
        <a:xfrm>
          <a:off x="0" y="0"/>
          <a:ext cx="0" cy="0"/>
          <a:chOff x="0" y="0"/>
          <a:chExt cx="0" cy="0"/>
        </a:xfrm>
      </p:grpSpPr>
      <p:sp>
        <p:nvSpPr>
          <p:cNvPr id="661" name="Google Shape;661;p7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2" name="Google Shape;662;p73"/>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63" name="Google Shape;663;p7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4" name="Google Shape;664;p73"/>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5" name="Google Shape;665;p73"/>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6" name="Google Shape;666;p73"/>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7" name="Google Shape;667;p73"/>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8" name="Google Shape;668;p7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9" name="Google Shape;669;p73"/>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0" name="Google Shape;670;p7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1" name="Google Shape;671;p73"/>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2" name="Google Shape;672;p73"/>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3" name="Google Shape;673;p7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73"/>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5" name="Google Shape;675;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76" name="Shape 676"/>
        <p:cNvGrpSpPr/>
        <p:nvPr/>
      </p:nvGrpSpPr>
      <p:grpSpPr>
        <a:xfrm>
          <a:off x="0" y="0"/>
          <a:ext cx="0" cy="0"/>
          <a:chOff x="0" y="0"/>
          <a:chExt cx="0" cy="0"/>
        </a:xfrm>
      </p:grpSpPr>
      <p:sp>
        <p:nvSpPr>
          <p:cNvPr id="677" name="Google Shape;677;p74"/>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78" name="Google Shape;678;p7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7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0" name="Google Shape;680;p74"/>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81" name="Google Shape;681;p74"/>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2" name="Google Shape;682;p74"/>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3" name="Google Shape;683;p74"/>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4" name="Google Shape;684;p7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5" name="Google Shape;685;p74"/>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6" name="Google Shape;686;p7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7" name="Google Shape;687;p74"/>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8" name="Google Shape;688;p74"/>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9" name="Google Shape;689;p7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74"/>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1" name="Google Shape;691;p74"/>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2" name="Google Shape;692;p7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3" name="Google Shape;693;p74"/>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4" name="Google Shape;694;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695" name="Shape 695"/>
        <p:cNvGrpSpPr/>
        <p:nvPr/>
      </p:nvGrpSpPr>
      <p:grpSpPr>
        <a:xfrm>
          <a:off x="0" y="0"/>
          <a:ext cx="0" cy="0"/>
          <a:chOff x="0" y="0"/>
          <a:chExt cx="0" cy="0"/>
        </a:xfrm>
      </p:grpSpPr>
      <p:sp>
        <p:nvSpPr>
          <p:cNvPr id="696" name="Google Shape;696;p7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697" name="Google Shape;697;p7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8" name="Google Shape;698;p7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9" name="Google Shape;699;p7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0" name="Google Shape;700;p7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1" name="Google Shape;701;p7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2" name="Google Shape;702;p7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3" name="Google Shape;703;p7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4" name="Google Shape;704;p7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5" name="Google Shape;705;p7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6" name="Google Shape;706;p7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7" name="Google Shape;707;p7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8" name="Google Shape;708;p7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9" name="Google Shape;709;p75"/>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0" name="Google Shape;710;p75"/>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11" name="Google Shape;711;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12" name="Shape 712"/>
        <p:cNvGrpSpPr/>
        <p:nvPr/>
      </p:nvGrpSpPr>
      <p:grpSpPr>
        <a:xfrm>
          <a:off x="0" y="0"/>
          <a:ext cx="0" cy="0"/>
          <a:chOff x="0" y="0"/>
          <a:chExt cx="0" cy="0"/>
        </a:xfrm>
      </p:grpSpPr>
      <p:sp>
        <p:nvSpPr>
          <p:cNvPr id="713" name="Google Shape;713;p7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14" name="Google Shape;714;p7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15" name="Google Shape;715;p76"/>
          <p:cNvSpPr/>
          <p:nvPr>
            <p:ph idx="2" type="pic"/>
          </p:nvPr>
        </p:nvSpPr>
        <p:spPr>
          <a:xfrm>
            <a:off x="6093644" y="3431357"/>
            <a:ext cx="6096000" cy="3429000"/>
          </a:xfrm>
          <a:prstGeom prst="rect">
            <a:avLst/>
          </a:prstGeom>
          <a:noFill/>
          <a:ln>
            <a:noFill/>
          </a:ln>
        </p:spPr>
      </p:sp>
      <p:sp>
        <p:nvSpPr>
          <p:cNvPr id="716" name="Google Shape;716;p76"/>
          <p:cNvSpPr/>
          <p:nvPr>
            <p:ph idx="3" type="pic"/>
          </p:nvPr>
        </p:nvSpPr>
        <p:spPr>
          <a:xfrm>
            <a:off x="6096000" y="-4715"/>
            <a:ext cx="6096000" cy="3429000"/>
          </a:xfrm>
          <a:prstGeom prst="rect">
            <a:avLst/>
          </a:prstGeom>
          <a:noFill/>
          <a:ln>
            <a:noFill/>
          </a:ln>
        </p:spPr>
      </p:sp>
      <p:sp>
        <p:nvSpPr>
          <p:cNvPr id="717" name="Google Shape;717;p76"/>
          <p:cNvSpPr/>
          <p:nvPr>
            <p:ph idx="4" type="pic"/>
          </p:nvPr>
        </p:nvSpPr>
        <p:spPr>
          <a:xfrm>
            <a:off x="-1571" y="3431357"/>
            <a:ext cx="6096000" cy="3429000"/>
          </a:xfrm>
          <a:prstGeom prst="rect">
            <a:avLst/>
          </a:prstGeom>
          <a:noFill/>
          <a:ln>
            <a:noFill/>
          </a:ln>
        </p:spPr>
      </p:sp>
      <p:sp>
        <p:nvSpPr>
          <p:cNvPr id="718" name="Google Shape;718;p76"/>
          <p:cNvSpPr/>
          <p:nvPr>
            <p:ph idx="5" type="pic"/>
          </p:nvPr>
        </p:nvSpPr>
        <p:spPr>
          <a:xfrm>
            <a:off x="-9425" y="-4715"/>
            <a:ext cx="6096000" cy="3429000"/>
          </a:xfrm>
          <a:prstGeom prst="rect">
            <a:avLst/>
          </a:prstGeom>
          <a:noFill/>
          <a:ln>
            <a:noFill/>
          </a:ln>
        </p:spPr>
      </p:sp>
      <p:sp>
        <p:nvSpPr>
          <p:cNvPr id="719" name="Google Shape;719;p7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0" name="Google Shape;720;p7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1" name="Google Shape;721;p7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2" name="Google Shape;722;p7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23" name="Shape 723"/>
        <p:cNvGrpSpPr/>
        <p:nvPr/>
      </p:nvGrpSpPr>
      <p:grpSpPr>
        <a:xfrm>
          <a:off x="0" y="0"/>
          <a:ext cx="0" cy="0"/>
          <a:chOff x="0" y="0"/>
          <a:chExt cx="0" cy="0"/>
        </a:xfrm>
      </p:grpSpPr>
      <p:sp>
        <p:nvSpPr>
          <p:cNvPr id="724" name="Google Shape;724;p7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5" name="Google Shape;725;p7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6" name="Google Shape;726;p7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7" name="Google Shape;727;p7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28" name="Google Shape;728;p7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29" name="Shape 729"/>
        <p:cNvGrpSpPr/>
        <p:nvPr/>
      </p:nvGrpSpPr>
      <p:grpSpPr>
        <a:xfrm>
          <a:off x="0" y="0"/>
          <a:ext cx="0" cy="0"/>
          <a:chOff x="0" y="0"/>
          <a:chExt cx="0" cy="0"/>
        </a:xfrm>
      </p:grpSpPr>
      <p:sp>
        <p:nvSpPr>
          <p:cNvPr id="730" name="Google Shape;730;p7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1" name="Google Shape;731;p7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2" name="Google Shape;732;p7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3" name="Google Shape;733;p7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4" name="Google Shape;734;p78"/>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35" name="Google Shape;735;p7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6" name="Google Shape;736;p78"/>
          <p:cNvSpPr/>
          <p:nvPr>
            <p:ph idx="6" type="pic"/>
          </p:nvPr>
        </p:nvSpPr>
        <p:spPr>
          <a:xfrm>
            <a:off x="2440875" y="2654049"/>
            <a:ext cx="2015400" cy="2015400"/>
          </a:xfrm>
          <a:prstGeom prst="rect">
            <a:avLst/>
          </a:prstGeom>
          <a:solidFill>
            <a:srgbClr val="F2F2F2"/>
          </a:solidFill>
          <a:ln>
            <a:noFill/>
          </a:ln>
        </p:spPr>
      </p:sp>
      <p:sp>
        <p:nvSpPr>
          <p:cNvPr id="737" name="Google Shape;737;p7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8" name="Google Shape;738;p78"/>
          <p:cNvSpPr/>
          <p:nvPr>
            <p:ph idx="7" type="pic"/>
          </p:nvPr>
        </p:nvSpPr>
        <p:spPr>
          <a:xfrm>
            <a:off x="8367113" y="2654049"/>
            <a:ext cx="2015400" cy="2015400"/>
          </a:xfrm>
          <a:prstGeom prst="rect">
            <a:avLst/>
          </a:prstGeom>
          <a:solidFill>
            <a:srgbClr val="F2F2F2"/>
          </a:solidFill>
          <a:ln>
            <a:noFill/>
          </a:ln>
        </p:spPr>
      </p:sp>
      <p:sp>
        <p:nvSpPr>
          <p:cNvPr id="739" name="Google Shape;739;p7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40" name="Shape 740"/>
        <p:cNvGrpSpPr/>
        <p:nvPr/>
      </p:nvGrpSpPr>
      <p:grpSpPr>
        <a:xfrm>
          <a:off x="0" y="0"/>
          <a:ext cx="0" cy="0"/>
          <a:chOff x="0" y="0"/>
          <a:chExt cx="0" cy="0"/>
        </a:xfrm>
      </p:grpSpPr>
      <p:sp>
        <p:nvSpPr>
          <p:cNvPr id="741" name="Google Shape;741;p7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2" name="Google Shape;742;p7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3" name="Google Shape;743;p7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4" name="Google Shape;744;p7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5" name="Google Shape;745;p7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6" name="Google Shape;746;p7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7" name="Google Shape;747;p7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8" name="Google Shape;748;p79"/>
          <p:cNvSpPr/>
          <p:nvPr>
            <p:ph idx="7" type="pic"/>
          </p:nvPr>
        </p:nvSpPr>
        <p:spPr>
          <a:xfrm>
            <a:off x="1711670" y="2790201"/>
            <a:ext cx="1833000" cy="1833000"/>
          </a:xfrm>
          <a:prstGeom prst="rect">
            <a:avLst/>
          </a:prstGeom>
          <a:solidFill>
            <a:srgbClr val="F2F2F2"/>
          </a:solidFill>
          <a:ln>
            <a:noFill/>
          </a:ln>
        </p:spPr>
      </p:sp>
      <p:sp>
        <p:nvSpPr>
          <p:cNvPr id="749" name="Google Shape;749;p7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0" name="Google Shape;750;p79"/>
          <p:cNvSpPr/>
          <p:nvPr>
            <p:ph idx="8" type="pic"/>
          </p:nvPr>
        </p:nvSpPr>
        <p:spPr>
          <a:xfrm>
            <a:off x="5461867" y="2790201"/>
            <a:ext cx="1833000" cy="1833000"/>
          </a:xfrm>
          <a:prstGeom prst="rect">
            <a:avLst/>
          </a:prstGeom>
          <a:solidFill>
            <a:srgbClr val="F2F2F2"/>
          </a:solidFill>
          <a:ln>
            <a:noFill/>
          </a:ln>
        </p:spPr>
      </p:sp>
      <p:sp>
        <p:nvSpPr>
          <p:cNvPr id="751" name="Google Shape;751;p7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2" name="Google Shape;752;p79"/>
          <p:cNvSpPr/>
          <p:nvPr>
            <p:ph idx="9" type="pic"/>
          </p:nvPr>
        </p:nvSpPr>
        <p:spPr>
          <a:xfrm>
            <a:off x="9258364" y="2790201"/>
            <a:ext cx="1833000" cy="1833000"/>
          </a:xfrm>
          <a:prstGeom prst="rect">
            <a:avLst/>
          </a:prstGeom>
          <a:solidFill>
            <a:srgbClr val="F2F2F2"/>
          </a:solidFill>
          <a:ln>
            <a:noFill/>
          </a:ln>
        </p:spPr>
      </p:sp>
      <p:sp>
        <p:nvSpPr>
          <p:cNvPr id="753" name="Google Shape;753;p79"/>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54" name="Google Shape;754;p7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1_Title and body_1">
    <p:spTree>
      <p:nvGrpSpPr>
        <p:cNvPr id="755" name="Shape 755"/>
        <p:cNvGrpSpPr/>
        <p:nvPr/>
      </p:nvGrpSpPr>
      <p:grpSpPr>
        <a:xfrm>
          <a:off x="0" y="0"/>
          <a:ext cx="0" cy="0"/>
          <a:chOff x="0" y="0"/>
          <a:chExt cx="0" cy="0"/>
        </a:xfrm>
      </p:grpSpPr>
      <p:sp>
        <p:nvSpPr>
          <p:cNvPr id="756" name="Google Shape;756;p8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7" name="Google Shape;757;p8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8" name="Google Shape;758;p8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59" name="Google Shape;759;p80"/>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75" name="Shape 75"/>
        <p:cNvGrpSpPr/>
        <p:nvPr/>
      </p:nvGrpSpPr>
      <p:grpSpPr>
        <a:xfrm>
          <a:off x="0" y="0"/>
          <a:ext cx="0" cy="0"/>
          <a:chOff x="0" y="0"/>
          <a:chExt cx="0" cy="0"/>
        </a:xfrm>
      </p:grpSpPr>
      <p:sp>
        <p:nvSpPr>
          <p:cNvPr id="76" name="Google Shape;76;p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 name="Google Shape;77;p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 name="Google Shape;78;p9"/>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79" name="Google Shape;79;p9"/>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0" name="Google Shape;80;p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Google Shape;81;p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 name="Google Shape;82;p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 name="Google Shape;83;p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 name="Google Shape;84;p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5" name="Google Shape;85;p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6" name="Google Shape;86;p9"/>
          <p:cNvSpPr/>
          <p:nvPr>
            <p:ph idx="9" type="pic"/>
          </p:nvPr>
        </p:nvSpPr>
        <p:spPr>
          <a:xfrm>
            <a:off x="5723645" y="2364629"/>
            <a:ext cx="1005900" cy="1005900"/>
          </a:xfrm>
          <a:prstGeom prst="rect">
            <a:avLst/>
          </a:prstGeom>
          <a:noFill/>
          <a:ln>
            <a:noFill/>
          </a:ln>
        </p:spPr>
      </p:sp>
      <p:sp>
        <p:nvSpPr>
          <p:cNvPr id="87" name="Google Shape;87;p9"/>
          <p:cNvSpPr/>
          <p:nvPr>
            <p:ph idx="13" type="pic"/>
          </p:nvPr>
        </p:nvSpPr>
        <p:spPr>
          <a:xfrm>
            <a:off x="5723645" y="3731213"/>
            <a:ext cx="1005900" cy="1005900"/>
          </a:xfrm>
          <a:prstGeom prst="rect">
            <a:avLst/>
          </a:prstGeom>
          <a:noFill/>
          <a:ln>
            <a:noFill/>
          </a:ln>
        </p:spPr>
      </p:sp>
      <p:sp>
        <p:nvSpPr>
          <p:cNvPr id="88" name="Google Shape;88;p9"/>
          <p:cNvSpPr/>
          <p:nvPr>
            <p:ph idx="14" type="pic"/>
          </p:nvPr>
        </p:nvSpPr>
        <p:spPr>
          <a:xfrm>
            <a:off x="5726372" y="5097797"/>
            <a:ext cx="1005900" cy="1005900"/>
          </a:xfrm>
          <a:prstGeom prst="rect">
            <a:avLst/>
          </a:prstGeom>
          <a:noFill/>
          <a:ln>
            <a:noFill/>
          </a:ln>
        </p:spPr>
      </p:sp>
      <p:sp>
        <p:nvSpPr>
          <p:cNvPr id="89" name="Google Shape;89;p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 name="Google Shape;90;p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91" name="Shape 91"/>
        <p:cNvGrpSpPr/>
        <p:nvPr/>
      </p:nvGrpSpPr>
      <p:grpSpPr>
        <a:xfrm>
          <a:off x="0" y="0"/>
          <a:ext cx="0" cy="0"/>
          <a:chOff x="0" y="0"/>
          <a:chExt cx="0" cy="0"/>
        </a:xfrm>
      </p:grpSpPr>
      <p:sp>
        <p:nvSpPr>
          <p:cNvPr id="92" name="Google Shape;92;p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 name="Google Shape;93;p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3.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2" Type="http://schemas.openxmlformats.org/officeDocument/2006/relationships/theme" Target="../theme/theme1.xml"/><Relationship Id="rId41" Type="http://schemas.openxmlformats.org/officeDocument/2006/relationships/slideLayout" Target="../slideLayouts/slideLayout78.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1"/>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 id="2147483676" r:id="rId31"/>
    <p:sldLayoutId id="2147483677" r:id="rId32"/>
    <p:sldLayoutId id="2147483678" r:id="rId33"/>
    <p:sldLayoutId id="2147483679" r:id="rId34"/>
    <p:sldLayoutId id="2147483680" r:id="rId35"/>
    <p:sldLayoutId id="2147483681" r:id="rId36"/>
    <p:sldLayoutId id="2147483682" r:id="rId37"/>
    <p:sldLayoutId id="2147483683" r:id="rId38"/>
    <p:sldLayoutId id="2147483684" r:id="rId39"/>
    <p:sldLayoutId id="2147483685" r:id="rId40"/>
    <p:sldLayoutId id="2147483686"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4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4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4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4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 id="2147483725"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4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4.png"/><Relationship Id="rId4" Type="http://schemas.openxmlformats.org/officeDocument/2006/relationships/hyperlink" Target="https://healthhub.crestnerhealth.com/lung-health/management/cost-smoking-calculator" TargetMode="External"/><Relationship Id="rId5" Type="http://schemas.openxmlformats.org/officeDocument/2006/relationships/hyperlink" Target="https://healthhub.crestnerhealth.com/wellness/healthy-living/guidelines-raising-smoke-free-kid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s://healthhub.crestnerhealth.com/lung-health/management/maintaining-weight-once-youve-quit-smoking" TargetMode="External"/><Relationship Id="rId4" Type="http://schemas.openxmlformats.org/officeDocument/2006/relationships/hyperlink" Target="https://healthhub.crestnerhealth.com/understanding-slips-and-relapses" TargetMode="External"/><Relationship Id="rId5" Type="http://schemas.openxmlformats.org/officeDocument/2006/relationships/image" Target="../media/image3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3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3.xml"/><Relationship Id="rId3" Type="http://schemas.openxmlformats.org/officeDocument/2006/relationships/image" Target="../media/image44.jpg"/><Relationship Id="rId4" Type="http://schemas.openxmlformats.org/officeDocument/2006/relationships/hyperlink" Target="https://krameshelp.webmdignite.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14.xml"/><Relationship Id="rId3" Type="http://schemas.openxmlformats.org/officeDocument/2006/relationships/image" Target="../media/image3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16.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24.png"/><Relationship Id="rId8"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24.png"/><Relationship Id="rId8" Type="http://schemas.openxmlformats.org/officeDocument/2006/relationships/image" Target="../media/image3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image" Target="../media/image41.jpg"/><Relationship Id="rId4" Type="http://schemas.openxmlformats.org/officeDocument/2006/relationships/hyperlink" Target="https://krameshelp.webmdignit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31.png"/><Relationship Id="rId4" Type="http://schemas.openxmlformats.org/officeDocument/2006/relationships/hyperlink" Target="https://healthhub.crestnerhealth.com/creating-quit-tobacco-plan" TargetMode="External"/><Relationship Id="rId9" Type="http://schemas.openxmlformats.org/officeDocument/2006/relationships/image" Target="../media/image20.jpg"/><Relationship Id="rId5" Type="http://schemas.openxmlformats.org/officeDocument/2006/relationships/hyperlink" Target="https://healthhub.crestnerhealth.com/creating-quit-tobacco-plan?language_content_entity=es" TargetMode="External"/><Relationship Id="rId6" Type="http://schemas.openxmlformats.org/officeDocument/2006/relationships/hyperlink" Target="https://healthhub.crestnerhealth.com/lung-health/treatment/how-quit-smoking-again" TargetMode="External"/><Relationship Id="rId7" Type="http://schemas.openxmlformats.org/officeDocument/2006/relationships/hyperlink" Target="https://healthhub.crestnerhealth.com/lung-health/treatment/quit-smoking-tools-help-kicking-your-habit" TargetMode="External"/><Relationship Id="rId8" Type="http://schemas.openxmlformats.org/officeDocument/2006/relationships/hyperlink" Target="https://healthhub.crestnerhealth.com/lung-health/treatment/tips-successful-quit-smoking-day" TargetMode="External"/><Relationship Id="rId11" Type="http://schemas.openxmlformats.org/officeDocument/2006/relationships/image" Target="../media/image26.jpg"/><Relationship Id="rId10" Type="http://schemas.openxmlformats.org/officeDocument/2006/relationships/image" Target="../media/image30.jpg"/><Relationship Id="rId12" Type="http://schemas.openxmlformats.org/officeDocument/2006/relationships/image" Target="../media/image3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hyperlink" Target="https://healthhub.crestnerhealth.com/heart-health/prevention/smoking-and-heart-disease" TargetMode="External"/><Relationship Id="rId4" Type="http://schemas.openxmlformats.org/officeDocument/2006/relationships/hyperlink" Target="https://healthhub.crestnerhealth.com/heart-health/prevention/smoking-and-heart-disease?language_content_entity=es" TargetMode="External"/><Relationship Id="rId9" Type="http://schemas.openxmlformats.org/officeDocument/2006/relationships/image" Target="../media/image28.jpg"/><Relationship Id="rId5" Type="http://schemas.openxmlformats.org/officeDocument/2006/relationships/hyperlink" Target="https://healthhub.crestnerhealth.com/lung-health/treatment/vaping-and-e-cigarettes" TargetMode="External"/><Relationship Id="rId6" Type="http://schemas.openxmlformats.org/officeDocument/2006/relationships/hyperlink" Target="https://healthhub.crestnerhealth.com/wellness/healthy-living/smoking" TargetMode="External"/><Relationship Id="rId7" Type="http://schemas.openxmlformats.org/officeDocument/2006/relationships/hyperlink" Target="https://healthhub.crestnerhealth.com/wellness/healthy-living/smoking?language_content_entity=es" TargetMode="External"/><Relationship Id="rId8" Type="http://schemas.openxmlformats.org/officeDocument/2006/relationships/image" Target="../media/image21.jpg"/><Relationship Id="rId11" Type="http://schemas.openxmlformats.org/officeDocument/2006/relationships/image" Target="../media/image24.png"/><Relationship Id="rId10" Type="http://schemas.openxmlformats.org/officeDocument/2006/relationships/image" Target="../media/image2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hyperlink" Target="https://healthhub.crestnerhealth.com/mental-health/recovery/how-much-do-you-know-about-nicotine-replacement-therapy" TargetMode="External"/><Relationship Id="rId4" Type="http://schemas.openxmlformats.org/officeDocument/2006/relationships/hyperlink" Target="https://healthhub.crestnerhealth.com/lung-health/management/take-nicotine-quiz" TargetMode="External"/><Relationship Id="rId9" Type="http://schemas.openxmlformats.org/officeDocument/2006/relationships/image" Target="../media/image35.jpg"/><Relationship Id="rId5" Type="http://schemas.openxmlformats.org/officeDocument/2006/relationships/hyperlink" Target="https://healthhub.crestnerhealth.com/mental-health/recovery/what-do-you-know-about-quitting-smoking" TargetMode="External"/><Relationship Id="rId6" Type="http://schemas.openxmlformats.org/officeDocument/2006/relationships/hyperlink" Target="https://healthhub.crestnerhealth.com/mental-health/recovery/what-do-you-know-about-quitting-smoking?language_content_entity=es" TargetMode="External"/><Relationship Id="rId7" Type="http://schemas.openxmlformats.org/officeDocument/2006/relationships/hyperlink" Target="https://healthhub.crestnerhealth.com/mental-health/management/what-do-you-know-about-smokeless-tobacco" TargetMode="External"/><Relationship Id="rId8" Type="http://schemas.openxmlformats.org/officeDocument/2006/relationships/image" Target="../media/image31.png"/><Relationship Id="rId11" Type="http://schemas.openxmlformats.org/officeDocument/2006/relationships/image" Target="../media/image32.jpg"/><Relationship Id="rId10" Type="http://schemas.openxmlformats.org/officeDocument/2006/relationships/image" Target="../media/image34.jpg"/><Relationship Id="rId12" Type="http://schemas.openxmlformats.org/officeDocument/2006/relationships/image" Target="../media/image3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9.xml"/><Relationship Id="rId3" Type="http://schemas.openxmlformats.org/officeDocument/2006/relationships/image" Target="../media/image4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64" name="Shape 764"/>
        <p:cNvGrpSpPr/>
        <p:nvPr/>
      </p:nvGrpSpPr>
      <p:grpSpPr>
        <a:xfrm>
          <a:off x="0" y="0"/>
          <a:ext cx="0" cy="0"/>
          <a:chOff x="0" y="0"/>
          <a:chExt cx="0" cy="0"/>
        </a:xfrm>
      </p:grpSpPr>
      <p:sp>
        <p:nvSpPr>
          <p:cNvPr id="765" name="Google Shape;765;p81"/>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4313"/>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766" name="Google Shape;766;p81"/>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767" name="Google Shape;767;p81"/>
          <p:cNvPicPr preferRelativeResize="0"/>
          <p:nvPr/>
        </p:nvPicPr>
        <p:blipFill rotWithShape="1">
          <a:blip r:embed="rId4">
            <a:alphaModFix/>
          </a:blip>
          <a:srcRect b="0" l="17151" r="17158" t="0"/>
          <a:stretch/>
        </p:blipFill>
        <p:spPr>
          <a:xfrm>
            <a:off x="7079600" y="-4588200"/>
            <a:ext cx="10236300" cy="10241100"/>
          </a:xfrm>
          <a:prstGeom prst="pie">
            <a:avLst>
              <a:gd fmla="val 5392956" name="adj1"/>
              <a:gd fmla="val 10796016" name="adj2"/>
            </a:avLst>
          </a:prstGeom>
          <a:noFill/>
          <a:ln>
            <a:noFill/>
          </a:ln>
        </p:spPr>
      </p:pic>
      <p:grpSp>
        <p:nvGrpSpPr>
          <p:cNvPr id="768" name="Google Shape;768;p81"/>
          <p:cNvGrpSpPr/>
          <p:nvPr/>
        </p:nvGrpSpPr>
        <p:grpSpPr>
          <a:xfrm>
            <a:off x="7635575" y="3603525"/>
            <a:ext cx="3384375" cy="2815800"/>
            <a:chOff x="7635575" y="3603525"/>
            <a:chExt cx="3384375" cy="2815800"/>
          </a:xfrm>
        </p:grpSpPr>
        <p:sp>
          <p:nvSpPr>
            <p:cNvPr id="769" name="Google Shape;769;p81"/>
            <p:cNvSpPr/>
            <p:nvPr/>
          </p:nvSpPr>
          <p:spPr>
            <a:xfrm>
              <a:off x="9386450" y="4447400"/>
              <a:ext cx="1633500" cy="1633500"/>
            </a:xfrm>
            <a:prstGeom prst="teardrop">
              <a:avLst>
                <a:gd fmla="val 100000" name="adj"/>
              </a:avLst>
            </a:prstGeom>
            <a:solidFill>
              <a:srgbClr val="FF5236">
                <a:alpha val="847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0" name="Google Shape;770;p81"/>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771" name="Google Shape;771;p81"/>
          <p:cNvSpPr txBox="1"/>
          <p:nvPr>
            <p:ph idx="1" type="body"/>
          </p:nvPr>
        </p:nvSpPr>
        <p:spPr>
          <a:xfrm>
            <a:off x="542825" y="1470300"/>
            <a:ext cx="53931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Toolkit: Smoking Cessation </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0" name="Shape 890"/>
        <p:cNvGrpSpPr/>
        <p:nvPr/>
      </p:nvGrpSpPr>
      <p:grpSpPr>
        <a:xfrm>
          <a:off x="0" y="0"/>
          <a:ext cx="0" cy="0"/>
          <a:chOff x="0" y="0"/>
          <a:chExt cx="0" cy="0"/>
        </a:xfrm>
      </p:grpSpPr>
      <p:sp>
        <p:nvSpPr>
          <p:cNvPr id="891" name="Google Shape;891;p90"/>
          <p:cNvSpPr txBox="1"/>
          <p:nvPr>
            <p:ph type="title"/>
          </p:nvPr>
        </p:nvSpPr>
        <p:spPr>
          <a:xfrm>
            <a:off x="715325" y="-10275"/>
            <a:ext cx="10704900" cy="9054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a:t>
            </a:r>
            <a:endParaRPr/>
          </a:p>
        </p:txBody>
      </p:sp>
      <p:sp>
        <p:nvSpPr>
          <p:cNvPr id="892" name="Google Shape;892;p90"/>
          <p:cNvSpPr txBox="1"/>
          <p:nvPr>
            <p:ph idx="1" type="body"/>
          </p:nvPr>
        </p:nvSpPr>
        <p:spPr>
          <a:xfrm>
            <a:off x="715325" y="986425"/>
            <a:ext cx="10679700" cy="338700"/>
          </a:xfrm>
          <a:prstGeom prst="rect">
            <a:avLst/>
          </a:prstGeom>
        </p:spPr>
        <p:txBody>
          <a:bodyPr anchorCtr="0" anchor="t" bIns="45700" lIns="0" spcFirstLastPara="1" rIns="91425" wrap="square" tIns="45700">
            <a:spAutoFit/>
          </a:bodyPr>
          <a:lstStyle/>
          <a:p>
            <a:pPr indent="0" lvl="0" marL="0" rtl="0" algn="l">
              <a:lnSpc>
                <a:spcPct val="100000"/>
              </a:lnSpc>
              <a:spcBef>
                <a:spcPts val="0"/>
              </a:spcBef>
              <a:spcAft>
                <a:spcPts val="0"/>
              </a:spcAft>
              <a:buNone/>
            </a:pPr>
            <a:r>
              <a:rPr lang="en-US">
                <a:solidFill>
                  <a:srgbClr val="000000"/>
                </a:solidFill>
                <a:latin typeface="Plus Jakarta Sans"/>
                <a:ea typeface="Plus Jakarta Sans"/>
                <a:cs typeface="Plus Jakarta Sans"/>
                <a:sym typeface="Plus Jakarta Sans"/>
              </a:rPr>
              <a:t>7 Practical Perks of Quitting Smoking</a:t>
            </a:r>
            <a:endParaRPr sz="2800">
              <a:solidFill>
                <a:srgbClr val="000000"/>
              </a:solidFill>
              <a:latin typeface="Plus Jakarta Sans"/>
              <a:ea typeface="Plus Jakarta Sans"/>
              <a:cs typeface="Plus Jakarta Sans"/>
              <a:sym typeface="Plus Jakarta Sans"/>
            </a:endParaRPr>
          </a:p>
        </p:txBody>
      </p:sp>
      <p:sp>
        <p:nvSpPr>
          <p:cNvPr id="893" name="Google Shape;893;p90"/>
          <p:cNvSpPr txBox="1"/>
          <p:nvPr/>
        </p:nvSpPr>
        <p:spPr>
          <a:xfrm>
            <a:off x="9472500" y="3378725"/>
            <a:ext cx="2175000" cy="128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Customize the blog</a:t>
            </a:r>
            <a:endParaRPr b="1">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a:solidFill>
                  <a:schemeClr val="accent3"/>
                </a:solidFill>
                <a:latin typeface="Plus Jakarta Sans"/>
                <a:ea typeface="Plus Jakarta Sans"/>
                <a:cs typeface="Plus Jakarta Sans"/>
                <a:sym typeface="Plus Jakarta Sans"/>
              </a:rPr>
              <a:t>Add your primary care  team’s </a:t>
            </a:r>
            <a:r>
              <a:rPr b="1" i="1" lang="en-US" sz="1300">
                <a:solidFill>
                  <a:schemeClr val="accent3"/>
                </a:solidFill>
                <a:latin typeface="Plus Jakarta Sans"/>
                <a:ea typeface="Plus Jakarta Sans"/>
                <a:cs typeface="Plus Jakarta Sans"/>
                <a:sym typeface="Plus Jakarta Sans"/>
              </a:rPr>
              <a:t>quotes</a:t>
            </a:r>
            <a:r>
              <a:rPr b="1" i="1" lang="en-US" sz="1300">
                <a:solidFill>
                  <a:schemeClr val="accent3"/>
                </a:solidFill>
                <a:latin typeface="Plus Jakarta Sans"/>
                <a:ea typeface="Plus Jakarta Sans"/>
                <a:cs typeface="Plus Jakarta Sans"/>
                <a:sym typeface="Plus Jakarta Sans"/>
              </a:rPr>
              <a:t>, best practices, and care recommendations.</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894" name="Google Shape;894;p90"/>
          <p:cNvGrpSpPr/>
          <p:nvPr/>
        </p:nvGrpSpPr>
        <p:grpSpPr>
          <a:xfrm>
            <a:off x="10219200" y="2637025"/>
            <a:ext cx="681600" cy="681600"/>
            <a:chOff x="10294125" y="1691525"/>
            <a:chExt cx="681600" cy="681600"/>
          </a:xfrm>
        </p:grpSpPr>
        <p:sp>
          <p:nvSpPr>
            <p:cNvPr id="895" name="Google Shape;895;p90"/>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96" name="Google Shape;896;p90"/>
            <p:cNvPicPr preferRelativeResize="0"/>
            <p:nvPr/>
          </p:nvPicPr>
          <p:blipFill>
            <a:blip r:embed="rId3">
              <a:alphaModFix/>
            </a:blip>
            <a:stretch>
              <a:fillRect/>
            </a:stretch>
          </p:blipFill>
          <p:spPr>
            <a:xfrm>
              <a:off x="10419913" y="1813734"/>
              <a:ext cx="430025" cy="437175"/>
            </a:xfrm>
            <a:prstGeom prst="rect">
              <a:avLst/>
            </a:prstGeom>
            <a:noFill/>
            <a:ln>
              <a:noFill/>
            </a:ln>
          </p:spPr>
        </p:pic>
      </p:grpSp>
      <p:sp>
        <p:nvSpPr>
          <p:cNvPr id="897" name="Google Shape;897;p90"/>
          <p:cNvSpPr txBox="1"/>
          <p:nvPr>
            <p:ph idx="2" type="body"/>
          </p:nvPr>
        </p:nvSpPr>
        <p:spPr>
          <a:xfrm>
            <a:off x="723900" y="1389175"/>
            <a:ext cx="8519100" cy="5391000"/>
          </a:xfrm>
          <a:prstGeom prst="rect">
            <a:avLst/>
          </a:prstGeom>
        </p:spPr>
        <p:txBody>
          <a:bodyPr anchorCtr="0" anchor="t" bIns="45700" lIns="0" spcFirstLastPara="1" rIns="91425" wrap="square" tIns="45700">
            <a:noAutofit/>
          </a:bodyPr>
          <a:lstStyle/>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Smoking has a big impact on your health. In fact, it’s the leading cause of preventable death, disease, and disability. Need more motivation to kick the habit? Here are seven practical reasons to become a quitter.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AutoNum type="arabicPeriod"/>
            </a:pPr>
            <a:r>
              <a:rPr b="1" lang="en-US" sz="1200">
                <a:solidFill>
                  <a:srgbClr val="000000"/>
                </a:solidFill>
                <a:latin typeface="Plus Jakarta Sans"/>
                <a:ea typeface="Plus Jakarta Sans"/>
                <a:cs typeface="Plus Jakarta Sans"/>
                <a:sym typeface="Plus Jakarta Sans"/>
              </a:rPr>
              <a:t>You’ll age more gracefully. </a:t>
            </a:r>
            <a:r>
              <a:rPr lang="en-US" sz="1200">
                <a:solidFill>
                  <a:srgbClr val="000000"/>
                </a:solidFill>
                <a:latin typeface="Plus Jakarta Sans"/>
                <a:ea typeface="Plus Jakarta Sans"/>
                <a:cs typeface="Plus Jakarta Sans"/>
                <a:sym typeface="Plus Jakarta Sans"/>
              </a:rPr>
              <a:t>Facial wrinkles are a natural part of aging. But smoking makes them worse, which can add years to your face. That’s because smoking wears away proteins that give your skin elasticity. Not to mention, tobacco also makes skin dry and leathery. </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b="1"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AutoNum type="arabicPeriod"/>
            </a:pPr>
            <a:r>
              <a:rPr b="1" lang="en-US" sz="1200">
                <a:solidFill>
                  <a:srgbClr val="000000"/>
                </a:solidFill>
                <a:latin typeface="Plus Jakarta Sans"/>
                <a:ea typeface="Plus Jakarta Sans"/>
                <a:cs typeface="Plus Jakarta Sans"/>
                <a:sym typeface="Plus Jakarta Sans"/>
              </a:rPr>
              <a:t>You’ll have more money. </a:t>
            </a:r>
            <a:r>
              <a:rPr lang="en-US" sz="1200">
                <a:solidFill>
                  <a:srgbClr val="000000"/>
                </a:solidFill>
                <a:latin typeface="Plus Jakarta Sans"/>
                <a:ea typeface="Plus Jakarta Sans"/>
                <a:cs typeface="Plus Jakarta Sans"/>
                <a:sym typeface="Plus Jakarta Sans"/>
              </a:rPr>
              <a:t>At an average of $8.39 per pack, cigarettes add up. If you’re a pack-a-day smoker, you can probably think of better ways to spend roughly $3,000 per year. If you quit, you can also save money on smoking-related medical costs.</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Find out just how much money you could save with our </a:t>
            </a:r>
            <a:r>
              <a:rPr i="1" lang="en-US" sz="1200" u="sng">
                <a:solidFill>
                  <a:schemeClr val="hlink"/>
                </a:solidFill>
                <a:latin typeface="Plus Jakarta Sans"/>
                <a:ea typeface="Plus Jakarta Sans"/>
                <a:cs typeface="Plus Jakarta Sans"/>
                <a:sym typeface="Plus Jakarta Sans"/>
                <a:hlinkClick r:id="rId4"/>
              </a:rPr>
              <a:t>Cost of Smoking Calculator</a:t>
            </a:r>
            <a:r>
              <a:rPr i="1" lang="en-US" sz="1200">
                <a:solidFill>
                  <a:srgbClr val="000000"/>
                </a:solidFill>
                <a:latin typeface="Plus Jakarta Sans"/>
                <a:ea typeface="Plus Jakarta Sans"/>
                <a:cs typeface="Plus Jakarta Sans"/>
                <a:sym typeface="Plus Jakarta Sans"/>
              </a:rPr>
              <a:t>. You might be surprised!</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b="1"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AutoNum type="arabicPeriod"/>
            </a:pPr>
            <a:r>
              <a:rPr b="1" lang="en-US" sz="1200">
                <a:solidFill>
                  <a:srgbClr val="000000"/>
                </a:solidFill>
                <a:latin typeface="Plus Jakarta Sans"/>
                <a:ea typeface="Plus Jakarta Sans"/>
                <a:cs typeface="Plus Jakarta Sans"/>
                <a:sym typeface="Plus Jakarta Sans"/>
              </a:rPr>
              <a:t>Your career is more apt to flourish. </a:t>
            </a:r>
            <a:r>
              <a:rPr lang="en-US" sz="1200">
                <a:solidFill>
                  <a:srgbClr val="000000"/>
                </a:solidFill>
                <a:latin typeface="Plus Jakarta Sans"/>
                <a:ea typeface="Plus Jakarta Sans"/>
                <a:cs typeface="Plus Jakarta Sans"/>
                <a:sym typeface="Plus Jakarta Sans"/>
              </a:rPr>
              <a:t>Smokers are prone to missing days at work due to health complications. Plus, quitting can increase productivity—you won’t need to stop what you’re doing to take smoke breaks. </a:t>
            </a:r>
            <a:endParaRPr b="1" sz="1200">
              <a:solidFill>
                <a:srgbClr val="000000"/>
              </a:solidFill>
              <a:latin typeface="Plus Jakarta Sans"/>
              <a:ea typeface="Plus Jakarta Sans"/>
              <a:cs typeface="Plus Jakarta Sans"/>
              <a:sym typeface="Plus Jakarta Sans"/>
            </a:endParaRPr>
          </a:p>
          <a:p>
            <a:pPr indent="0" lvl="0" marL="22860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AutoNum type="arabicPeriod"/>
            </a:pPr>
            <a:r>
              <a:rPr b="1" lang="en-US" sz="1200">
                <a:solidFill>
                  <a:srgbClr val="000000"/>
                </a:solidFill>
                <a:latin typeface="Plus Jakarta Sans"/>
                <a:ea typeface="Plus Jakarta Sans"/>
                <a:cs typeface="Plus Jakarta Sans"/>
                <a:sym typeface="Plus Jakarta Sans"/>
              </a:rPr>
              <a:t>You’ll set an example for your children. </a:t>
            </a:r>
            <a:r>
              <a:rPr lang="en-US" sz="1200">
                <a:solidFill>
                  <a:srgbClr val="000000"/>
                </a:solidFill>
                <a:latin typeface="Plus Jakarta Sans"/>
                <a:ea typeface="Plus Jakarta Sans"/>
                <a:cs typeface="Plus Jakarta Sans"/>
                <a:sym typeface="Plus Jakarta Sans"/>
              </a:rPr>
              <a:t>Kids exposed to smoking at home are more likely to become smokers themselves.</a:t>
            </a:r>
            <a:r>
              <a:rPr b="1" lang="en-US" sz="1200">
                <a:solidFill>
                  <a:srgbClr val="000000"/>
                </a:solidFill>
                <a:latin typeface="Plus Jakarta Sans"/>
                <a:ea typeface="Plus Jakarta Sans"/>
                <a:cs typeface="Plus Jakarta Sans"/>
                <a:sym typeface="Plus Jakarta Sans"/>
              </a:rPr>
              <a:t> </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Raising smoke-free kids starts with you. Check out </a:t>
            </a:r>
            <a:r>
              <a:rPr i="1" lang="en-US" sz="1200" u="sng">
                <a:solidFill>
                  <a:schemeClr val="hlink"/>
                </a:solidFill>
                <a:latin typeface="Plus Jakarta Sans"/>
                <a:ea typeface="Plus Jakarta Sans"/>
                <a:cs typeface="Plus Jakarta Sans"/>
                <a:sym typeface="Plus Jakarta Sans"/>
                <a:hlinkClick r:id="rId5"/>
              </a:rPr>
              <a:t>our tips</a:t>
            </a:r>
            <a:r>
              <a:rPr i="1" lang="en-US" sz="1200">
                <a:solidFill>
                  <a:srgbClr val="000000"/>
                </a:solidFill>
                <a:latin typeface="Plus Jakarta Sans"/>
                <a:ea typeface="Plus Jakarta Sans"/>
                <a:cs typeface="Plus Jakarta Sans"/>
                <a:sym typeface="Plus Jakarta Sans"/>
              </a:rPr>
              <a:t> on creating a healthy, tobacco-free environment for your family.</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i="1" sz="1200" u="sng">
              <a:solidFill>
                <a:schemeClr val="hlink"/>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i="1" sz="1200" u="sng">
              <a:solidFill>
                <a:schemeClr val="hlink"/>
              </a:solidFill>
              <a:latin typeface="Plus Jakarta Sans"/>
              <a:ea typeface="Plus Jakarta Sans"/>
              <a:cs typeface="Plus Jakarta Sans"/>
              <a:sym typeface="Plus Jakart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sp>
        <p:nvSpPr>
          <p:cNvPr id="903" name="Google Shape;903;p91"/>
          <p:cNvSpPr txBox="1"/>
          <p:nvPr>
            <p:ph type="title"/>
          </p:nvPr>
        </p:nvSpPr>
        <p:spPr>
          <a:xfrm>
            <a:off x="723900" y="554075"/>
            <a:ext cx="10712100" cy="584400"/>
          </a:xfrm>
          <a:prstGeom prst="rect">
            <a:avLst/>
          </a:prstGeom>
        </p:spPr>
        <p:txBody>
          <a:bodyPr anchorCtr="0" anchor="b" bIns="45700" lIns="0" spcFirstLastPara="1" rIns="91425" wrap="square" tIns="45700">
            <a:noAutofit/>
          </a:bodyPr>
          <a:lstStyle/>
          <a:p>
            <a:pPr indent="0" lvl="0" marL="0" rtl="0" algn="l">
              <a:spcBef>
                <a:spcPts val="0"/>
              </a:spcBef>
              <a:spcAft>
                <a:spcPts val="0"/>
              </a:spcAft>
              <a:buSzPts val="990"/>
              <a:buNone/>
            </a:pPr>
            <a:r>
              <a:rPr lang="en-US" sz="3820"/>
              <a:t>Blog post, continued</a:t>
            </a:r>
            <a:endParaRPr sz="3820"/>
          </a:p>
        </p:txBody>
      </p:sp>
      <p:sp>
        <p:nvSpPr>
          <p:cNvPr id="904" name="Google Shape;904;p91"/>
          <p:cNvSpPr txBox="1"/>
          <p:nvPr>
            <p:ph idx="2" type="body"/>
          </p:nvPr>
        </p:nvSpPr>
        <p:spPr>
          <a:xfrm>
            <a:off x="723900" y="1307850"/>
            <a:ext cx="8791800" cy="5550600"/>
          </a:xfrm>
          <a:prstGeom prst="rect">
            <a:avLst/>
          </a:prstGeom>
        </p:spPr>
        <p:txBody>
          <a:bodyPr anchorCtr="0" anchor="t" bIns="45700" lIns="0" spcFirstLastPara="1" rIns="91425" wrap="square" tIns="45700">
            <a:noAutofit/>
          </a:bodyPr>
          <a:lstStyle/>
          <a:p>
            <a:pPr indent="-304800" lvl="0" marL="457200" rtl="0" algn="l">
              <a:lnSpc>
                <a:spcPct val="100000"/>
              </a:lnSpc>
              <a:spcBef>
                <a:spcPts val="0"/>
              </a:spcBef>
              <a:spcAft>
                <a:spcPts val="0"/>
              </a:spcAft>
              <a:buClr>
                <a:srgbClr val="000000"/>
              </a:buClr>
              <a:buSzPts val="1200"/>
              <a:buFont typeface="Plus Jakarta Sans"/>
              <a:buAutoNum type="arabicPeriod" startAt="5"/>
            </a:pPr>
            <a:r>
              <a:rPr b="1" lang="en-US" sz="1200">
                <a:solidFill>
                  <a:srgbClr val="000000"/>
                </a:solidFill>
                <a:latin typeface="Plus Jakarta Sans"/>
                <a:ea typeface="Plus Jakarta Sans"/>
                <a:cs typeface="Plus Jakarta Sans"/>
                <a:sym typeface="Plus Jakarta Sans"/>
              </a:rPr>
              <a:t>You can stop and really smell the roses. </a:t>
            </a:r>
            <a:r>
              <a:rPr lang="en-US" sz="1200">
                <a:solidFill>
                  <a:srgbClr val="000000"/>
                </a:solidFill>
                <a:latin typeface="Plus Jakarta Sans"/>
                <a:ea typeface="Plus Jakarta Sans"/>
                <a:cs typeface="Plus Jakarta Sans"/>
                <a:sym typeface="Plus Jakarta Sans"/>
              </a:rPr>
              <a:t>Tobacco smoking impairs your sense of smell. But it begins to improve when you quit.</a:t>
            </a:r>
            <a:endParaRPr b="1" sz="1200">
              <a:solidFill>
                <a:srgbClr val="000000"/>
              </a:solidFill>
              <a:latin typeface="Plus Jakarta Sans"/>
              <a:ea typeface="Plus Jakarta Sans"/>
              <a:cs typeface="Plus Jakarta Sans"/>
              <a:sym typeface="Plus Jakarta Sans"/>
            </a:endParaRPr>
          </a:p>
          <a:p>
            <a:pPr indent="0" lvl="0" marL="457200" rtl="0" algn="l">
              <a:lnSpc>
                <a:spcPct val="100000"/>
              </a:lnSpc>
              <a:spcBef>
                <a:spcPts val="0"/>
              </a:spcBef>
              <a:spcAft>
                <a:spcPts val="0"/>
              </a:spcAft>
              <a:buNone/>
            </a:pPr>
            <a:r>
              <a:t/>
            </a:r>
            <a:endParaRPr b="1"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AutoNum type="arabicPeriod" startAt="5"/>
            </a:pPr>
            <a:r>
              <a:rPr b="1" lang="en-US" sz="1200">
                <a:solidFill>
                  <a:srgbClr val="000000"/>
                </a:solidFill>
                <a:latin typeface="Plus Jakarta Sans"/>
                <a:ea typeface="Plus Jakarta Sans"/>
                <a:cs typeface="Plus Jakarta Sans"/>
                <a:sym typeface="Plus Jakarta Sans"/>
              </a:rPr>
              <a:t>You won’t stink. </a:t>
            </a:r>
            <a:r>
              <a:rPr lang="en-US" sz="1200">
                <a:solidFill>
                  <a:srgbClr val="000000"/>
                </a:solidFill>
                <a:latin typeface="Plus Jakarta Sans"/>
                <a:ea typeface="Plus Jakarta Sans"/>
                <a:cs typeface="Plus Jakarta Sans"/>
                <a:sym typeface="Plus Jakarta Sans"/>
              </a:rPr>
              <a:t>From your skin to your clothes to your house, the smell of cigarette smoke lingers. Quitting can freshen up your life! </a:t>
            </a:r>
            <a:endParaRPr b="1" sz="1200">
              <a:solidFill>
                <a:srgbClr val="000000"/>
              </a:solidFill>
              <a:latin typeface="Plus Jakarta Sans"/>
              <a:ea typeface="Plus Jakarta Sans"/>
              <a:cs typeface="Plus Jakarta Sans"/>
              <a:sym typeface="Plus Jakarta Sans"/>
            </a:endParaRPr>
          </a:p>
          <a:p>
            <a:pPr indent="0" lvl="0" marL="457200" rtl="0" algn="l">
              <a:lnSpc>
                <a:spcPct val="100000"/>
              </a:lnSpc>
              <a:spcBef>
                <a:spcPts val="0"/>
              </a:spcBef>
              <a:spcAft>
                <a:spcPts val="0"/>
              </a:spcAft>
              <a:buNone/>
            </a:pPr>
            <a:r>
              <a:t/>
            </a:r>
            <a:endParaRPr b="1"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Plus Jakarta Sans"/>
              <a:buAutoNum type="arabicPeriod" startAt="5"/>
            </a:pPr>
            <a:r>
              <a:rPr b="1" lang="en-US" sz="1200">
                <a:solidFill>
                  <a:srgbClr val="000000"/>
                </a:solidFill>
                <a:latin typeface="Plus Jakarta Sans"/>
                <a:ea typeface="Plus Jakarta Sans"/>
                <a:cs typeface="Plus Jakarta Sans"/>
                <a:sym typeface="Plus Jakarta Sans"/>
              </a:rPr>
              <a:t>Food will taste better. </a:t>
            </a:r>
            <a:r>
              <a:rPr lang="en-US" sz="1200">
                <a:solidFill>
                  <a:srgbClr val="000000"/>
                </a:solidFill>
                <a:latin typeface="Plus Jakarta Sans"/>
                <a:ea typeface="Plus Jakarta Sans"/>
                <a:cs typeface="Plus Jakarta Sans"/>
                <a:sym typeface="Plus Jakarta Sans"/>
              </a:rPr>
              <a:t>Smoking interferes with your sense of taste. Ditching cigarettes means you’ll get to enjoy food like you used to.</a:t>
            </a:r>
            <a:r>
              <a:rPr b="1" lang="en-US" sz="1200">
                <a:solidFill>
                  <a:srgbClr val="000000"/>
                </a:solidFill>
                <a:latin typeface="Plus Jakarta Sans"/>
                <a:ea typeface="Plus Jakarta Sans"/>
                <a:cs typeface="Plus Jakarta Sans"/>
                <a:sym typeface="Plus Jakarta Sans"/>
              </a:rPr>
              <a:t>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In the months ahead, it may be tempting to substitute food for a cigarette. </a:t>
            </a:r>
            <a:r>
              <a:rPr i="1" lang="en-US" sz="1200" u="sng">
                <a:solidFill>
                  <a:schemeClr val="hlink"/>
                </a:solidFill>
                <a:latin typeface="Plus Jakarta Sans"/>
                <a:ea typeface="Plus Jakarta Sans"/>
                <a:cs typeface="Plus Jakarta Sans"/>
                <a:sym typeface="Plus Jakarta Sans"/>
                <a:hlinkClick r:id="rId3"/>
              </a:rPr>
              <a:t>Here’s how</a:t>
            </a:r>
            <a:r>
              <a:rPr i="1" lang="en-US" sz="1200">
                <a:solidFill>
                  <a:srgbClr val="000000"/>
                </a:solidFill>
                <a:latin typeface="Plus Jakarta Sans"/>
                <a:ea typeface="Plus Jakarta Sans"/>
                <a:cs typeface="Plus Jakarta Sans"/>
                <a:sym typeface="Plus Jakarta Sans"/>
              </a:rPr>
              <a:t> to keep your weight steady after quitting smoking.</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If you’re ready to quit, use these strategies to help you stay on track:</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DO </a:t>
            </a:r>
            <a:r>
              <a:rPr lang="en-US" sz="1200">
                <a:solidFill>
                  <a:srgbClr val="000000"/>
                </a:solidFill>
                <a:latin typeface="Plus Jakarta Sans"/>
                <a:ea typeface="Plus Jakarta Sans"/>
                <a:cs typeface="Plus Jakarta Sans"/>
                <a:sym typeface="Plus Jakarta Sans"/>
              </a:rPr>
              <a:t>remove all cigarettes, lighters, and ashtrays from your home and car so you’re not tempted.</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DON’T</a:t>
            </a:r>
            <a:r>
              <a:rPr lang="en-US" sz="1200">
                <a:solidFill>
                  <a:srgbClr val="000000"/>
                </a:solidFill>
                <a:latin typeface="Plus Jakarta Sans"/>
                <a:ea typeface="Plus Jakarta Sans"/>
                <a:cs typeface="Plus Jakarta Sans"/>
                <a:sym typeface="Plus Jakarta Sans"/>
              </a:rPr>
              <a:t> reach for e-cigarettes. Although popular, they’re not approved by the FDA as a quit smoking aid and may not be safe.</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DON’T</a:t>
            </a:r>
            <a:r>
              <a:rPr lang="en-US" sz="1200">
                <a:solidFill>
                  <a:srgbClr val="000000"/>
                </a:solidFill>
                <a:latin typeface="Plus Jakarta Sans"/>
                <a:ea typeface="Plus Jakarta Sans"/>
                <a:cs typeface="Plus Jakarta Sans"/>
                <a:sym typeface="Plus Jakarta Sans"/>
              </a:rPr>
              <a:t> assume going cold turkey is your only option. Tell your healthcare provider about your plans to quit. They may recommend nicotine replacement therapy products or a prescription.</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Font typeface="Times New Roman"/>
              <a:buChar char="●"/>
            </a:pPr>
            <a:r>
              <a:rPr b="1" lang="en-US" sz="1200">
                <a:solidFill>
                  <a:srgbClr val="000000"/>
                </a:solidFill>
                <a:latin typeface="Plus Jakarta Sans"/>
                <a:ea typeface="Plus Jakarta Sans"/>
                <a:cs typeface="Plus Jakarta Sans"/>
                <a:sym typeface="Plus Jakarta Sans"/>
              </a:rPr>
              <a:t>DO</a:t>
            </a:r>
            <a:r>
              <a:rPr lang="en-US" sz="1200">
                <a:solidFill>
                  <a:srgbClr val="000000"/>
                </a:solidFill>
                <a:latin typeface="Plus Jakarta Sans"/>
                <a:ea typeface="Plus Jakarta Sans"/>
                <a:cs typeface="Plus Jakarta Sans"/>
                <a:sym typeface="Plus Jakarta Sans"/>
              </a:rPr>
              <a:t> reach out for support when you need it. Make sure your friends and family know you’re quitting. Call </a:t>
            </a:r>
            <a:r>
              <a:rPr b="1" lang="en-US" sz="1200">
                <a:solidFill>
                  <a:srgbClr val="000000"/>
                </a:solidFill>
                <a:latin typeface="Plus Jakarta Sans"/>
                <a:ea typeface="Plus Jakarta Sans"/>
                <a:cs typeface="Plus Jakarta Sans"/>
                <a:sym typeface="Plus Jakarta Sans"/>
              </a:rPr>
              <a:t>800-QUIT-NOW (800-784-8669)</a:t>
            </a:r>
            <a:r>
              <a:rPr lang="en-US" sz="1200">
                <a:solidFill>
                  <a:srgbClr val="000000"/>
                </a:solidFill>
                <a:latin typeface="Plus Jakarta Sans"/>
                <a:ea typeface="Plus Jakarta Sans"/>
                <a:cs typeface="Plus Jakarta Sans"/>
                <a:sym typeface="Plus Jakarta Sans"/>
              </a:rPr>
              <a:t> for free support and tips from a trained quit coach.</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[CTA]</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For many, slips and relapses are part of the quitting journey—and that’s OK. </a:t>
            </a:r>
            <a:r>
              <a:rPr i="1" lang="en-US" sz="1200" u="sng">
                <a:solidFill>
                  <a:schemeClr val="hlink"/>
                </a:solidFill>
                <a:latin typeface="Plus Jakarta Sans"/>
                <a:ea typeface="Plus Jakarta Sans"/>
                <a:cs typeface="Plus Jakarta Sans"/>
                <a:sym typeface="Plus Jakarta Sans"/>
                <a:hlinkClick r:id="rId4"/>
              </a:rPr>
              <a:t>Watch this video</a:t>
            </a:r>
            <a:r>
              <a:rPr i="1" lang="en-US" sz="1200">
                <a:solidFill>
                  <a:srgbClr val="000000"/>
                </a:solidFill>
                <a:latin typeface="Plus Jakarta Sans"/>
                <a:ea typeface="Plus Jakarta Sans"/>
                <a:cs typeface="Plus Jakarta Sans"/>
                <a:sym typeface="Plus Jakarta Sans"/>
              </a:rPr>
              <a:t> to understand why they happen and how to keep moving forward.</a:t>
            </a:r>
            <a:endParaRPr b="1" sz="1200">
              <a:solidFill>
                <a:srgbClr val="000000"/>
              </a:solidFill>
              <a:latin typeface="Plus Jakarta Sans"/>
              <a:ea typeface="Plus Jakarta Sans"/>
              <a:cs typeface="Plus Jakarta Sans"/>
              <a:sym typeface="Plus Jakarta Sans"/>
            </a:endParaRPr>
          </a:p>
        </p:txBody>
      </p:sp>
      <p:grpSp>
        <p:nvGrpSpPr>
          <p:cNvPr id="905" name="Google Shape;905;p91"/>
          <p:cNvGrpSpPr/>
          <p:nvPr/>
        </p:nvGrpSpPr>
        <p:grpSpPr>
          <a:xfrm>
            <a:off x="10452625" y="2411775"/>
            <a:ext cx="681600" cy="681600"/>
            <a:chOff x="10294125" y="2443000"/>
            <a:chExt cx="681600" cy="681600"/>
          </a:xfrm>
        </p:grpSpPr>
        <p:sp>
          <p:nvSpPr>
            <p:cNvPr id="906" name="Google Shape;906;p91"/>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07" name="Google Shape;907;p91"/>
            <p:cNvPicPr preferRelativeResize="0"/>
            <p:nvPr/>
          </p:nvPicPr>
          <p:blipFill>
            <a:blip r:embed="rId5">
              <a:alphaModFix/>
            </a:blip>
            <a:stretch>
              <a:fillRect/>
            </a:stretch>
          </p:blipFill>
          <p:spPr>
            <a:xfrm>
              <a:off x="10401437" y="2562524"/>
              <a:ext cx="466975" cy="442550"/>
            </a:xfrm>
            <a:prstGeom prst="rect">
              <a:avLst/>
            </a:prstGeom>
            <a:noFill/>
            <a:ln>
              <a:noFill/>
            </a:ln>
          </p:spPr>
        </p:pic>
      </p:grpSp>
      <p:sp>
        <p:nvSpPr>
          <p:cNvPr id="908" name="Google Shape;908;p91"/>
          <p:cNvSpPr txBox="1"/>
          <p:nvPr/>
        </p:nvSpPr>
        <p:spPr>
          <a:xfrm>
            <a:off x="9800275" y="3127700"/>
            <a:ext cx="1986300" cy="1908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update the links to the HealthHub resources with your domain name and URL before you publish your blog</a:t>
            </a:r>
            <a:r>
              <a:rPr b="1" lang="en-US">
                <a:solidFill>
                  <a:schemeClr val="accent3"/>
                </a:solidFill>
                <a:latin typeface="Plus Jakarta Sans"/>
                <a:ea typeface="Plus Jakarta Sans"/>
                <a:cs typeface="Plus Jakarta Sans"/>
                <a:sym typeface="Plus Jakarta Sans"/>
              </a:rPr>
              <a:t>.</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3" name="Shape 913"/>
        <p:cNvGrpSpPr/>
        <p:nvPr/>
      </p:nvGrpSpPr>
      <p:grpSpPr>
        <a:xfrm>
          <a:off x="0" y="0"/>
          <a:ext cx="0" cy="0"/>
          <a:chOff x="0" y="0"/>
          <a:chExt cx="0" cy="0"/>
        </a:xfrm>
      </p:grpSpPr>
      <p:sp>
        <p:nvSpPr>
          <p:cNvPr id="914" name="Google Shape;914;p92"/>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Smoking cessation</a:t>
            </a:r>
            <a:r>
              <a:rPr lang="en-US"/>
              <a:t> infographics</a:t>
            </a:r>
            <a:endParaRPr/>
          </a:p>
        </p:txBody>
      </p:sp>
      <p:sp>
        <p:nvSpPr>
          <p:cNvPr id="915" name="Google Shape;915;p92"/>
          <p:cNvSpPr txBox="1"/>
          <p:nvPr>
            <p:ph idx="1" type="body"/>
          </p:nvPr>
        </p:nvSpPr>
        <p:spPr>
          <a:xfrm>
            <a:off x="740675" y="1472175"/>
            <a:ext cx="4893600" cy="8034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400">
                <a:solidFill>
                  <a:srgbClr val="4C4C4C"/>
                </a:solidFill>
                <a:latin typeface="Plus Jakarta Sans"/>
                <a:ea typeface="Plus Jakarta Sans"/>
                <a:cs typeface="Plus Jakarta Sans"/>
                <a:sym typeface="Plus Jakarta Sans"/>
              </a:rPr>
              <a:t>These infographics are designed to engage your audience and provide clear, actionable information about quitting smoking.</a:t>
            </a:r>
            <a:endParaRPr/>
          </a:p>
        </p:txBody>
      </p:sp>
      <p:pic>
        <p:nvPicPr>
          <p:cNvPr id="916" name="Google Shape;916;p92"/>
          <p:cNvPicPr preferRelativeResize="0"/>
          <p:nvPr>
            <p:ph idx="2" type="pic"/>
          </p:nvPr>
        </p:nvPicPr>
        <p:blipFill rotWithShape="1">
          <a:blip r:embed="rId3">
            <a:alphaModFix/>
          </a:blip>
          <a:srcRect b="49323" l="-1561" r="-1181" t="0"/>
          <a:stretch/>
        </p:blipFill>
        <p:spPr>
          <a:xfrm>
            <a:off x="5976150" y="1872375"/>
            <a:ext cx="5027699" cy="3261902"/>
          </a:xfrm>
          <a:prstGeom prst="rect">
            <a:avLst/>
          </a:prstGeom>
        </p:spPr>
      </p:pic>
      <p:sp>
        <p:nvSpPr>
          <p:cNvPr id="917" name="Google Shape;917;p92"/>
          <p:cNvSpPr txBox="1"/>
          <p:nvPr>
            <p:ph idx="3" type="body"/>
          </p:nvPr>
        </p:nvSpPr>
        <p:spPr>
          <a:xfrm>
            <a:off x="740675" y="2538225"/>
            <a:ext cx="47628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b="1" lang="en-US">
                <a:solidFill>
                  <a:srgbClr val="4C4C4C"/>
                </a:solidFill>
                <a:latin typeface="Plus Jakarta Sans"/>
                <a:ea typeface="Plus Jakarta Sans"/>
                <a:cs typeface="Plus Jakarta Sans"/>
                <a:sym typeface="Plus Jakarta Sans"/>
              </a:rPr>
              <a:t>Share them on your social media to drive awareness and inspire healthier choices:</a:t>
            </a:r>
            <a:endParaRPr b="1">
              <a:solidFill>
                <a:srgbClr val="5E5E5E"/>
              </a:solidFill>
              <a:latin typeface="Plus Jakarta Sans"/>
              <a:ea typeface="Plus Jakarta Sans"/>
              <a:cs typeface="Plus Jakarta Sans"/>
              <a:sym typeface="Plus Jakarta Sans"/>
            </a:endParaRPr>
          </a:p>
          <a:p>
            <a:pPr indent="0" lvl="0" marL="0" rtl="0" algn="l">
              <a:spcBef>
                <a:spcPts val="500"/>
              </a:spcBef>
              <a:spcAft>
                <a:spcPts val="0"/>
              </a:spcAft>
              <a:buNone/>
            </a:pPr>
            <a:r>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Are You Craving a Cigarette?</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Perks of Quitting Smoking</a:t>
            </a:r>
            <a:endParaRPr>
              <a:solidFill>
                <a:srgbClr val="5E5E5E"/>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2" name="Shape 922"/>
        <p:cNvGrpSpPr/>
        <p:nvPr/>
      </p:nvGrpSpPr>
      <p:grpSpPr>
        <a:xfrm>
          <a:off x="0" y="0"/>
          <a:ext cx="0" cy="0"/>
          <a:chOff x="0" y="0"/>
          <a:chExt cx="0" cy="0"/>
        </a:xfrm>
      </p:grpSpPr>
      <p:pic>
        <p:nvPicPr>
          <p:cNvPr id="923" name="Google Shape;923;p93"/>
          <p:cNvPicPr preferRelativeResize="0"/>
          <p:nvPr>
            <p:ph idx="2" type="pic"/>
          </p:nvPr>
        </p:nvPicPr>
        <p:blipFill rotWithShape="1">
          <a:blip r:embed="rId3">
            <a:alphaModFix/>
          </a:blip>
          <a:srcRect b="0" l="18295" r="18289" t="0"/>
          <a:stretch/>
        </p:blipFill>
        <p:spPr>
          <a:xfrm flipH="1">
            <a:off x="6458875" y="416100"/>
            <a:ext cx="5733300" cy="6025800"/>
          </a:xfrm>
          <a:prstGeom prst="flowChartDelay">
            <a:avLst/>
          </a:prstGeom>
        </p:spPr>
      </p:pic>
      <p:sp>
        <p:nvSpPr>
          <p:cNvPr id="924" name="Google Shape;924;p93"/>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25" name="Google Shape;925;p93"/>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26" name="Google Shape;926;p93"/>
          <p:cNvSpPr txBox="1"/>
          <p:nvPr/>
        </p:nvSpPr>
        <p:spPr>
          <a:xfrm>
            <a:off x="5789225" y="4549400"/>
            <a:ext cx="21021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Find all of the resources mentioned in this Marketing Toolkit by downloading the URL list found on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lang="en-US" sz="1500">
                <a:solidFill>
                  <a:schemeClr val="accent3"/>
                </a:solidFill>
                <a:latin typeface="Plus Jakarta Sans"/>
                <a:ea typeface="Plus Jakarta Sans"/>
                <a:cs typeface="Plus Jakarta Sans"/>
                <a:sym typeface="Plus Jakarta Sans"/>
              </a:rPr>
              <a:t> </a:t>
            </a:r>
            <a:endParaRPr b="1" sz="2000">
              <a:solidFill>
                <a:schemeClr val="accent3"/>
              </a:solidFill>
              <a:latin typeface="Plus Jakarta Sans"/>
              <a:ea typeface="Plus Jakarta Sans"/>
              <a:cs typeface="Plus Jakarta Sans"/>
              <a:sym typeface="Plus Jakarta Sans"/>
            </a:endParaRPr>
          </a:p>
        </p:txBody>
      </p:sp>
      <p:sp>
        <p:nvSpPr>
          <p:cNvPr id="927" name="Google Shape;927;p93"/>
          <p:cNvSpPr txBox="1"/>
          <p:nvPr>
            <p:ph type="title"/>
          </p:nvPr>
        </p:nvSpPr>
        <p:spPr>
          <a:xfrm>
            <a:off x="7239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HealthHub</a:t>
            </a:r>
            <a:r>
              <a:rPr lang="en-US"/>
              <a:t> </a:t>
            </a:r>
            <a:r>
              <a:rPr lang="en-US"/>
              <a:t>r</a:t>
            </a:r>
            <a:r>
              <a:rPr lang="en-US"/>
              <a:t>esources</a:t>
            </a:r>
            <a:endParaRPr/>
          </a:p>
        </p:txBody>
      </p:sp>
      <p:sp>
        <p:nvSpPr>
          <p:cNvPr id="928" name="Google Shape;928;p93"/>
          <p:cNvSpPr txBox="1"/>
          <p:nvPr>
            <p:ph idx="3" type="body"/>
          </p:nvPr>
        </p:nvSpPr>
        <p:spPr>
          <a:xfrm>
            <a:off x="723900" y="1827775"/>
            <a:ext cx="5065200" cy="956400"/>
          </a:xfrm>
          <a:prstGeom prst="rect">
            <a:avLst/>
          </a:prstGeom>
        </p:spPr>
        <p:txBody>
          <a:bodyPr anchorCtr="0" anchor="t" bIns="45700" lIns="0" spcFirstLastPara="1" rIns="91425" wrap="square" tIns="45700">
            <a:noAutofit/>
          </a:bodyPr>
          <a:lstStyle/>
          <a:p>
            <a:pPr indent="0" lvl="0" marL="0" rtl="0" algn="l">
              <a:lnSpc>
                <a:spcPct val="115000"/>
              </a:lnSpc>
              <a:spcBef>
                <a:spcPts val="0"/>
              </a:spcBef>
              <a:spcAft>
                <a:spcPts val="0"/>
              </a:spcAft>
              <a:buSzPts val="1018"/>
              <a:buNone/>
            </a:pPr>
            <a:r>
              <a:rPr b="1" lang="en-US" sz="1610">
                <a:solidFill>
                  <a:srgbClr val="4C4C4C"/>
                </a:solidFill>
                <a:latin typeface="Plus Jakarta Sans"/>
                <a:ea typeface="Plus Jakarta Sans"/>
                <a:cs typeface="Plus Jakarta Sans"/>
                <a:sym typeface="Plus Jakarta Sans"/>
              </a:rPr>
              <a:t>HealthHub </a:t>
            </a:r>
            <a:r>
              <a:rPr b="1" lang="en-US" sz="1610">
                <a:solidFill>
                  <a:srgbClr val="4C4C4C"/>
                </a:solidFill>
                <a:latin typeface="Plus Jakarta Sans"/>
                <a:ea typeface="Plus Jakarta Sans"/>
                <a:cs typeface="Plus Jakarta Sans"/>
                <a:sym typeface="Plus Jakarta Sans"/>
              </a:rPr>
              <a:t>contains answers to common questions that people have about health and wellness topics, preventive health, and self-care. </a:t>
            </a:r>
            <a:endParaRPr b="1" sz="1795">
              <a:latin typeface="Plus Jakarta Sans"/>
              <a:ea typeface="Plus Jakarta Sans"/>
              <a:cs typeface="Plus Jakarta Sans"/>
              <a:sym typeface="Plus Jakarta Sans"/>
            </a:endParaRPr>
          </a:p>
        </p:txBody>
      </p:sp>
      <p:sp>
        <p:nvSpPr>
          <p:cNvPr id="929" name="Google Shape;929;p93"/>
          <p:cNvSpPr txBox="1"/>
          <p:nvPr>
            <p:ph idx="1" type="body"/>
          </p:nvPr>
        </p:nvSpPr>
        <p:spPr>
          <a:xfrm>
            <a:off x="723900" y="3241375"/>
            <a:ext cx="4773300" cy="8034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b="0" lang="en-US" sz="1400">
                <a:solidFill>
                  <a:srgbClr val="4C4C4C"/>
                </a:solidFill>
                <a:latin typeface="Plus Jakarta Sans"/>
                <a:ea typeface="Plus Jakarta Sans"/>
                <a:cs typeface="Plus Jakarta Sans"/>
                <a:sym typeface="Plus Jakarta Sans"/>
              </a:rPr>
              <a:t>The Library includes a wide variety of content styles, including condition and wellness articles, newsletters, recipes, and videos (if licensed). </a:t>
            </a:r>
            <a:endParaRPr sz="1800">
              <a:latin typeface="Plus Jakarta Sans"/>
              <a:ea typeface="Plus Jakarta Sans"/>
              <a:cs typeface="Plus Jakarta Sans"/>
              <a:sym typeface="Plus Jakarta Sans"/>
            </a:endParaRPr>
          </a:p>
        </p:txBody>
      </p:sp>
      <p:sp>
        <p:nvSpPr>
          <p:cNvPr id="930" name="Google Shape;930;p93"/>
          <p:cNvSpPr txBox="1"/>
          <p:nvPr/>
        </p:nvSpPr>
        <p:spPr>
          <a:xfrm>
            <a:off x="723900" y="5590325"/>
            <a:ext cx="4773300" cy="1034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None/>
            </a:pPr>
            <a:r>
              <a:rPr i="1" lang="en-US" sz="1100">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i="1" sz="11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5" name="Shape 935"/>
        <p:cNvGrpSpPr/>
        <p:nvPr/>
      </p:nvGrpSpPr>
      <p:grpSpPr>
        <a:xfrm>
          <a:off x="0" y="0"/>
          <a:ext cx="0" cy="0"/>
          <a:chOff x="0" y="0"/>
          <a:chExt cx="0" cy="0"/>
        </a:xfrm>
      </p:grpSpPr>
      <p:sp>
        <p:nvSpPr>
          <p:cNvPr id="936" name="Google Shape;936;p94"/>
          <p:cNvSpPr txBox="1"/>
          <p:nvPr>
            <p:ph idx="1" type="body"/>
          </p:nvPr>
        </p:nvSpPr>
        <p:spPr>
          <a:xfrm>
            <a:off x="740825" y="2385825"/>
            <a:ext cx="40878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The call to action can be displayed on specific pages or groups of pages that are relevant.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Use text, images, providers, locations, and more to get the most from your message.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latin typeface="Plus Jakarta Sans"/>
                <a:ea typeface="Plus Jakarta Sans"/>
                <a:cs typeface="Plus Jakarta Sans"/>
                <a:sym typeface="Plus Jakarta Sans"/>
              </a:rPr>
              <a:t>TO ADD CALLS TO ACTION: </a:t>
            </a:r>
            <a:endParaRPr/>
          </a:p>
          <a:p>
            <a:pPr indent="-333756" lvl="0" marL="457200" rtl="0" algn="l">
              <a:spcBef>
                <a:spcPts val="0"/>
              </a:spcBef>
              <a:spcAft>
                <a:spcPts val="0"/>
              </a:spcAft>
              <a:buClr>
                <a:schemeClr val="accent1"/>
              </a:buClr>
              <a:buSzPts val="1656"/>
              <a:buChar char="●"/>
            </a:pPr>
            <a:r>
              <a:rPr lang="en-US"/>
              <a:t>Login to the </a:t>
            </a:r>
            <a:r>
              <a:rPr lang="en-US"/>
              <a:t>admin</a:t>
            </a:r>
            <a:r>
              <a:rPr lang="en-US"/>
              <a:t> portal</a:t>
            </a:r>
            <a:endParaRPr/>
          </a:p>
          <a:p>
            <a:pPr indent="-333756" lvl="0" marL="457200" rtl="0" algn="l">
              <a:spcBef>
                <a:spcPts val="0"/>
              </a:spcBef>
              <a:spcAft>
                <a:spcPts val="0"/>
              </a:spcAft>
              <a:buClr>
                <a:schemeClr val="accent1"/>
              </a:buClr>
              <a:buSzPts val="1656"/>
              <a:buChar char="●"/>
            </a:pPr>
            <a:r>
              <a:rPr lang="en-US"/>
              <a:t>Create a custom block</a:t>
            </a:r>
            <a:endParaRPr/>
          </a:p>
          <a:p>
            <a:pPr indent="-333756" lvl="0" marL="457200" rtl="0" algn="l">
              <a:spcBef>
                <a:spcPts val="0"/>
              </a:spcBef>
              <a:spcAft>
                <a:spcPts val="0"/>
              </a:spcAft>
              <a:buClr>
                <a:schemeClr val="accent1"/>
              </a:buClr>
              <a:buSzPts val="1656"/>
              <a:buChar char="●"/>
            </a:pPr>
            <a:r>
              <a:rPr lang="en-US"/>
              <a:t>Designate pages to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Please consult the HealthHub help center for more information.</a:t>
            </a:r>
            <a:endParaRPr/>
          </a:p>
        </p:txBody>
      </p:sp>
      <p:sp>
        <p:nvSpPr>
          <p:cNvPr id="937" name="Google Shape;937;p94"/>
          <p:cNvSpPr txBox="1"/>
          <p:nvPr>
            <p:ph idx="2" type="body"/>
          </p:nvPr>
        </p:nvSpPr>
        <p:spPr>
          <a:xfrm>
            <a:off x="740675" y="1472175"/>
            <a:ext cx="44502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938" name="Google Shape;938;p94"/>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Add</a:t>
            </a:r>
            <a:r>
              <a:rPr lang="en-US"/>
              <a:t> custom calls to action to your site</a:t>
            </a:r>
            <a:endParaRPr/>
          </a:p>
        </p:txBody>
      </p:sp>
      <p:pic>
        <p:nvPicPr>
          <p:cNvPr id="939" name="Google Shape;939;p94"/>
          <p:cNvPicPr preferRelativeResize="0"/>
          <p:nvPr>
            <p:ph idx="3" type="pic"/>
          </p:nvPr>
        </p:nvPicPr>
        <p:blipFill rotWithShape="1">
          <a:blip r:embed="rId3">
            <a:alphaModFix/>
          </a:blip>
          <a:srcRect b="1409" l="0" r="0" t="1409"/>
          <a:stretch/>
        </p:blipFill>
        <p:spPr>
          <a:xfrm>
            <a:off x="5976150" y="1872375"/>
            <a:ext cx="5027702" cy="3261900"/>
          </a:xfrm>
          <a:prstGeom prst="rect">
            <a:avLst/>
          </a:prstGeom>
        </p:spPr>
      </p:pic>
      <p:sp>
        <p:nvSpPr>
          <p:cNvPr id="940" name="Google Shape;940;p94"/>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5" name="Shape 945"/>
        <p:cNvGrpSpPr/>
        <p:nvPr/>
      </p:nvGrpSpPr>
      <p:grpSpPr>
        <a:xfrm>
          <a:off x="0" y="0"/>
          <a:ext cx="0" cy="0"/>
          <a:chOff x="0" y="0"/>
          <a:chExt cx="0" cy="0"/>
        </a:xfrm>
      </p:grpSpPr>
      <p:sp>
        <p:nvSpPr>
          <p:cNvPr id="946" name="Google Shape;946;p95"/>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Look for these Marketing Toolkits</a:t>
            </a:r>
            <a:endParaRPr/>
          </a:p>
        </p:txBody>
      </p:sp>
      <p:sp>
        <p:nvSpPr>
          <p:cNvPr id="947" name="Google Shape;947;p95"/>
          <p:cNvSpPr txBox="1"/>
          <p:nvPr>
            <p:ph idx="7" type="body"/>
          </p:nvPr>
        </p:nvSpPr>
        <p:spPr>
          <a:xfrm>
            <a:off x="741375" y="1472175"/>
            <a:ext cx="10497300" cy="3387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Got suggestions? Let us know by contacting your Account Manager. </a:t>
            </a:r>
            <a:endParaRPr/>
          </a:p>
        </p:txBody>
      </p:sp>
      <p:sp>
        <p:nvSpPr>
          <p:cNvPr id="948" name="Google Shape;948;p95"/>
          <p:cNvSpPr txBox="1"/>
          <p:nvPr>
            <p:ph idx="3" type="body"/>
          </p:nvPr>
        </p:nvSpPr>
        <p:spPr>
          <a:xfrm>
            <a:off x="2210954" y="4411225"/>
            <a:ext cx="1920300" cy="8937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Smoking Cessation</a:t>
            </a:r>
            <a:endParaRPr/>
          </a:p>
        </p:txBody>
      </p:sp>
      <p:sp>
        <p:nvSpPr>
          <p:cNvPr id="949" name="Google Shape;949;p95"/>
          <p:cNvSpPr txBox="1"/>
          <p:nvPr>
            <p:ph idx="5" type="body"/>
          </p:nvPr>
        </p:nvSpPr>
        <p:spPr>
          <a:xfrm>
            <a:off x="2717049" y="3157900"/>
            <a:ext cx="811800" cy="4287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US"/>
              <a:t>Jan</a:t>
            </a:r>
            <a:endParaRPr/>
          </a:p>
        </p:txBody>
      </p:sp>
      <p:sp>
        <p:nvSpPr>
          <p:cNvPr id="950" name="Google Shape;950;p95"/>
          <p:cNvSpPr txBox="1"/>
          <p:nvPr>
            <p:ph idx="5" type="body"/>
          </p:nvPr>
        </p:nvSpPr>
        <p:spPr>
          <a:xfrm>
            <a:off x="5600974" y="4643725"/>
            <a:ext cx="811800" cy="4287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US"/>
              <a:t>Feb</a:t>
            </a:r>
            <a:endParaRPr/>
          </a:p>
        </p:txBody>
      </p:sp>
      <p:sp>
        <p:nvSpPr>
          <p:cNvPr id="951" name="Google Shape;951;p95"/>
          <p:cNvSpPr txBox="1"/>
          <p:nvPr>
            <p:ph idx="5" type="body"/>
          </p:nvPr>
        </p:nvSpPr>
        <p:spPr>
          <a:xfrm>
            <a:off x="8555654" y="3157900"/>
            <a:ext cx="603300" cy="4287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US"/>
              <a:t>Mar</a:t>
            </a:r>
            <a:endParaRPr/>
          </a:p>
        </p:txBody>
      </p:sp>
      <p:sp>
        <p:nvSpPr>
          <p:cNvPr id="952" name="Google Shape;952;p95"/>
          <p:cNvSpPr txBox="1"/>
          <p:nvPr>
            <p:ph idx="3" type="body"/>
          </p:nvPr>
        </p:nvSpPr>
        <p:spPr>
          <a:xfrm>
            <a:off x="5135854" y="2847225"/>
            <a:ext cx="1920300" cy="893700"/>
          </a:xfrm>
          <a:prstGeom prst="rect">
            <a:avLst/>
          </a:prstGeom>
        </p:spPr>
        <p:txBody>
          <a:bodyPr anchorCtr="0" anchor="b"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Exercise &amp; Fitness</a:t>
            </a:r>
            <a:endParaRPr b="1" sz="1350">
              <a:solidFill>
                <a:srgbClr val="3C4043"/>
              </a:solidFill>
              <a:highlight>
                <a:srgbClr val="FFFFFF"/>
              </a:highlight>
              <a:latin typeface="Plus Jakarta Sans"/>
              <a:ea typeface="Plus Jakarta Sans"/>
              <a:cs typeface="Plus Jakarta Sans"/>
              <a:sym typeface="Plus Jakarta Sans"/>
            </a:endParaRPr>
          </a:p>
        </p:txBody>
      </p:sp>
      <p:sp>
        <p:nvSpPr>
          <p:cNvPr id="953" name="Google Shape;953;p95"/>
          <p:cNvSpPr txBox="1"/>
          <p:nvPr>
            <p:ph idx="3" type="body"/>
          </p:nvPr>
        </p:nvSpPr>
        <p:spPr>
          <a:xfrm>
            <a:off x="7882500" y="4411225"/>
            <a:ext cx="2351400" cy="12348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Colorectal Cancer</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8" name="Shape 958"/>
        <p:cNvGrpSpPr/>
        <p:nvPr/>
      </p:nvGrpSpPr>
      <p:grpSpPr>
        <a:xfrm>
          <a:off x="0" y="0"/>
          <a:ext cx="0" cy="0"/>
          <a:chOff x="0" y="0"/>
          <a:chExt cx="0" cy="0"/>
        </a:xfrm>
      </p:grpSpPr>
      <p:sp>
        <p:nvSpPr>
          <p:cNvPr id="959" name="Google Shape;959;p96"/>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960" name="Google Shape;960;p96"/>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961" name="Google Shape;961;p96"/>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962" name="Google Shape;962;p96"/>
          <p:cNvSpPr txBox="1"/>
          <p:nvPr/>
        </p:nvSpPr>
        <p:spPr>
          <a:xfrm>
            <a:off x="8315547" y="1690325"/>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963" name="Google Shape;963;p96"/>
          <p:cNvGrpSpPr/>
          <p:nvPr/>
        </p:nvGrpSpPr>
        <p:grpSpPr>
          <a:xfrm>
            <a:off x="9827386" y="1055500"/>
            <a:ext cx="612622" cy="612000"/>
            <a:chOff x="10134200" y="974025"/>
            <a:chExt cx="681600" cy="612000"/>
          </a:xfrm>
        </p:grpSpPr>
        <p:sp>
          <p:nvSpPr>
            <p:cNvPr id="964" name="Google Shape;964;p96"/>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65" name="Google Shape;965;p96"/>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966" name="Google Shape;966;p96"/>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pic>
        <p:nvPicPr>
          <p:cNvPr id="967" name="Google Shape;967;p96"/>
          <p:cNvPicPr preferRelativeResize="0"/>
          <p:nvPr/>
        </p:nvPicPr>
        <p:blipFill>
          <a:blip r:embed="rId8">
            <a:alphaModFix/>
          </a:blip>
          <a:stretch>
            <a:fillRect/>
          </a:stretch>
        </p:blipFill>
        <p:spPr>
          <a:xfrm>
            <a:off x="733900" y="2246688"/>
            <a:ext cx="6711200" cy="3266212"/>
          </a:xfrm>
          <a:prstGeom prst="rect">
            <a:avLst/>
          </a:prstGeom>
          <a:noFill/>
          <a:ln>
            <a:noFill/>
          </a:ln>
          <a:effectLst>
            <a:outerShdw blurRad="57150" rotWithShape="0" algn="bl" dir="5400000" dist="38100">
              <a:srgbClr val="000000">
                <a:alpha val="50000"/>
              </a:srgbClr>
            </a:outerShdw>
          </a:effectLst>
        </p:spPr>
      </p:pic>
      <p:sp>
        <p:nvSpPr>
          <p:cNvPr id="968" name="Google Shape;968;p96"/>
          <p:cNvSpPr/>
          <p:nvPr/>
        </p:nvSpPr>
        <p:spPr>
          <a:xfrm>
            <a:off x="46545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969" name="Google Shape;969;p96"/>
          <p:cNvGraphicFramePr/>
          <p:nvPr/>
        </p:nvGraphicFramePr>
        <p:xfrm>
          <a:off x="7610400" y="3240150"/>
          <a:ext cx="3000000" cy="3000000"/>
        </p:xfrm>
        <a:graphic>
          <a:graphicData uri="http://schemas.openxmlformats.org/drawingml/2006/table">
            <a:tbl>
              <a:tblPr>
                <a:noFill/>
                <a:tableStyleId>{E8B11556-F47F-4657-97B0-561257E4AA97}</a:tableStyleId>
              </a:tblPr>
              <a:tblGrid>
                <a:gridCol w="2246925"/>
                <a:gridCol w="2246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2991675">
                <a:tc>
                  <a:txBody>
                    <a:bodyPr/>
                    <a:lstStyle/>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Alzheimer’s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Breast Cancer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Breast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Cancer Prevention</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Caregiving</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Children’s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COPD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Diabetes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Family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Holidays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Kidneys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Pregnancy &amp; Newborn Care</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Resolutions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Skin &amp; Sun Safety</a:t>
                      </a:r>
                      <a:endParaRPr sz="1100">
                        <a:solidFill>
                          <a:schemeClr val="dk1"/>
                        </a:solidFill>
                        <a:latin typeface="Plus Jakarta Sans"/>
                        <a:ea typeface="Plus Jakarta Sans"/>
                        <a:cs typeface="Plus Jakarta Sans"/>
                        <a:sym typeface="Plus Jakarta Sans"/>
                      </a:endParaRPr>
                    </a:p>
                    <a:p>
                      <a:pPr indent="0" lvl="0" marL="457200" marR="0" rtl="0" algn="l">
                        <a:lnSpc>
                          <a:spcPct val="100000"/>
                        </a:lnSpc>
                        <a:spcBef>
                          <a:spcPts val="0"/>
                        </a:spcBef>
                        <a:spcAft>
                          <a:spcPts val="0"/>
                        </a:spcAft>
                        <a:buNone/>
                      </a:pPr>
                      <a:r>
                        <a:t/>
                      </a:r>
                      <a:endParaRPr sz="11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Heart Health </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Immunizations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Liver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Living with HIV</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Men’s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Mental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Orthopedic Health </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Preventive Care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Prostate Cancer</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Sexual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Smoking Cessation</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Stroke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Symptom Checker</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Women’s Health</a:t>
                      </a:r>
                      <a:endParaRPr sz="11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pic>
        <p:nvPicPr>
          <p:cNvPr id="777" name="Google Shape;777;p82"/>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778" name="Google Shape;778;p82"/>
          <p:cNvSpPr txBox="1"/>
          <p:nvPr>
            <p:ph idx="3" type="body"/>
          </p:nvPr>
        </p:nvSpPr>
        <p:spPr>
          <a:xfrm>
            <a:off x="533400" y="2687500"/>
            <a:ext cx="5757000" cy="3401700"/>
          </a:xfrm>
          <a:prstGeom prst="rect">
            <a:avLst/>
          </a:prstGeom>
        </p:spPr>
        <p:txBody>
          <a:bodyPr anchorCtr="0" anchor="t" bIns="45700" lIns="0" spcFirstLastPara="1" rIns="91425" wrap="square" tIns="45700">
            <a:normAutofit lnSpcReduction="20000"/>
          </a:bodyPr>
          <a:lstStyle/>
          <a:p>
            <a:pPr indent="0" lvl="0" marL="0" rtl="0" algn="l">
              <a:lnSpc>
                <a:spcPct val="150000"/>
              </a:lnSpc>
              <a:spcBef>
                <a:spcPts val="0"/>
              </a:spcBef>
              <a:spcAft>
                <a:spcPts val="0"/>
              </a:spcAft>
              <a:buNone/>
            </a:pPr>
            <a:r>
              <a:rPr lang="en-US" sz="1600"/>
              <a:t>T</a:t>
            </a:r>
            <a:r>
              <a:rPr lang="en-US" sz="1600"/>
              <a:t>his Toolkit includes:</a:t>
            </a:r>
            <a:endParaRPr sz="1600"/>
          </a:p>
          <a:p>
            <a:pPr indent="-336550" lvl="0" marL="457200" rtl="0" algn="l">
              <a:lnSpc>
                <a:spcPct val="115000"/>
              </a:lnSpc>
              <a:spcBef>
                <a:spcPts val="0"/>
              </a:spcBef>
              <a:spcAft>
                <a:spcPts val="0"/>
              </a:spcAft>
              <a:buClr>
                <a:schemeClr val="accent1"/>
              </a:buClr>
              <a:buSzPts val="1700"/>
              <a:buChar char="•"/>
            </a:pPr>
            <a:r>
              <a:rPr lang="en-US" sz="1600"/>
              <a:t>Social media posts that are ready for your campaign</a:t>
            </a:r>
            <a:endParaRPr sz="1600"/>
          </a:p>
          <a:p>
            <a:pPr indent="-336550" lvl="0" marL="457200" rtl="0" algn="l">
              <a:lnSpc>
                <a:spcPct val="115000"/>
              </a:lnSpc>
              <a:spcBef>
                <a:spcPts val="600"/>
              </a:spcBef>
              <a:spcAft>
                <a:spcPts val="0"/>
              </a:spcAft>
              <a:buClr>
                <a:schemeClr val="accent1"/>
              </a:buClr>
              <a:buSzPts val="1700"/>
              <a:buChar char="•"/>
            </a:pPr>
            <a:r>
              <a:rPr lang="en-US" sz="1600"/>
              <a:t>A customizable blog post</a:t>
            </a:r>
            <a:endParaRPr sz="1600"/>
          </a:p>
          <a:p>
            <a:pPr indent="-336550" lvl="0" marL="457200" rtl="0" algn="l">
              <a:lnSpc>
                <a:spcPct val="115000"/>
              </a:lnSpc>
              <a:spcBef>
                <a:spcPts val="600"/>
              </a:spcBef>
              <a:spcAft>
                <a:spcPts val="0"/>
              </a:spcAft>
              <a:buClr>
                <a:schemeClr val="accent1"/>
              </a:buClr>
              <a:buSzPts val="1700"/>
              <a:buChar char="•"/>
            </a:pPr>
            <a:r>
              <a:rPr lang="en-US" sz="1600"/>
              <a:t>Infographics that build understanding using engaging and entertaining visuals </a:t>
            </a:r>
            <a:endParaRPr sz="1600"/>
          </a:p>
          <a:p>
            <a:pPr indent="-336550" lvl="0" marL="457200" rtl="0" algn="l">
              <a:lnSpc>
                <a:spcPct val="115000"/>
              </a:lnSpc>
              <a:spcBef>
                <a:spcPts val="600"/>
              </a:spcBef>
              <a:spcAft>
                <a:spcPts val="0"/>
              </a:spcAft>
              <a:buClr>
                <a:schemeClr val="accent1"/>
              </a:buClr>
              <a:buSzPts val="1700"/>
              <a:buChar char="•"/>
            </a:pPr>
            <a:r>
              <a:rPr lang="en-US" sz="1600"/>
              <a:t>Highlighted Consumer Health Library articles, quizzes, risk assessments, and other resources to engage and nurture people as they explore topics that are important to their health</a:t>
            </a:r>
            <a:endParaRPr sz="1600"/>
          </a:p>
          <a:p>
            <a:pPr indent="-336550" lvl="0" marL="457200" rtl="0" algn="l">
              <a:lnSpc>
                <a:spcPct val="115000"/>
              </a:lnSpc>
              <a:spcBef>
                <a:spcPts val="600"/>
              </a:spcBef>
              <a:spcAft>
                <a:spcPts val="0"/>
              </a:spcAft>
              <a:buClr>
                <a:schemeClr val="accent1"/>
              </a:buClr>
              <a:buSzPts val="1700"/>
              <a:buChar char="•"/>
            </a:pPr>
            <a:r>
              <a:rPr lang="en-US" sz="1600"/>
              <a:t>Links to videos and Spanish language resources</a:t>
            </a:r>
            <a:endParaRPr sz="1600"/>
          </a:p>
          <a:p>
            <a:pPr indent="-336550" lvl="0" marL="457200" rtl="0" algn="l">
              <a:lnSpc>
                <a:spcPct val="115000"/>
              </a:lnSpc>
              <a:spcBef>
                <a:spcPts val="600"/>
              </a:spcBef>
              <a:spcAft>
                <a:spcPts val="600"/>
              </a:spcAft>
              <a:buClr>
                <a:schemeClr val="accent1"/>
              </a:buClr>
              <a:buSzPts val="1700"/>
              <a:buChar char="•"/>
            </a:pPr>
            <a:r>
              <a:rPr lang="en-US" sz="1600"/>
              <a:t>A  Toolkit calendar</a:t>
            </a:r>
            <a:endParaRPr b="1">
              <a:latin typeface="Plus Jakarta Sans"/>
              <a:ea typeface="Plus Jakarta Sans"/>
              <a:cs typeface="Plus Jakarta Sans"/>
              <a:sym typeface="Plus Jakarta Sans"/>
            </a:endParaRPr>
          </a:p>
        </p:txBody>
      </p:sp>
      <p:sp>
        <p:nvSpPr>
          <p:cNvPr id="779" name="Google Shape;779;p82"/>
          <p:cNvSpPr txBox="1"/>
          <p:nvPr>
            <p:ph idx="3" type="body"/>
          </p:nvPr>
        </p:nvSpPr>
        <p:spPr>
          <a:xfrm>
            <a:off x="533400" y="1723363"/>
            <a:ext cx="6615900" cy="8610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None/>
            </a:pPr>
            <a:r>
              <a:rPr lang="en-US" sz="1600"/>
              <a:t>We provide a rich set of resources to educate about all aspects of smoking cessation.</a:t>
            </a:r>
            <a:endParaRPr sz="1400">
              <a:latin typeface="Plus Jakarta Sans"/>
              <a:ea typeface="Plus Jakarta Sans"/>
              <a:cs typeface="Plus Jakarta Sans"/>
              <a:sym typeface="Plus Jakarta Sans"/>
            </a:endParaRPr>
          </a:p>
        </p:txBody>
      </p:sp>
      <p:sp>
        <p:nvSpPr>
          <p:cNvPr id="780" name="Google Shape;780;p82"/>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Marketing Toolkit overview</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83"/>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An analysis</a:t>
            </a:r>
            <a:r>
              <a:rPr lang="en-US"/>
              <a:t>-d</a:t>
            </a:r>
            <a:r>
              <a:rPr lang="en-US"/>
              <a:t>riven Marketing Toolkit</a:t>
            </a:r>
            <a:endParaRPr/>
          </a:p>
        </p:txBody>
      </p:sp>
      <p:sp>
        <p:nvSpPr>
          <p:cNvPr id="787" name="Google Shape;787;p83"/>
          <p:cNvSpPr txBox="1"/>
          <p:nvPr>
            <p:ph idx="1" type="body"/>
          </p:nvPr>
        </p:nvSpPr>
        <p:spPr>
          <a:xfrm>
            <a:off x="1141422"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Search strategy</a:t>
            </a:r>
            <a:endParaRPr/>
          </a:p>
        </p:txBody>
      </p:sp>
      <p:sp>
        <p:nvSpPr>
          <p:cNvPr id="788" name="Google Shape;788;p83"/>
          <p:cNvSpPr txBox="1"/>
          <p:nvPr>
            <p:ph idx="5" type="body"/>
          </p:nvPr>
        </p:nvSpPr>
        <p:spPr>
          <a:xfrm>
            <a:off x="730675"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search strategist identified the most-searched </a:t>
            </a:r>
            <a:r>
              <a:rPr lang="en-US" sz="1300"/>
              <a:t>smoking and tobacco</a:t>
            </a:r>
            <a:r>
              <a:rPr lang="en-US" sz="1300"/>
              <a:t>-related keywords and topics. We then reviewed selected hospital sites and identified opportunities for meeting consumers’ search intent. </a:t>
            </a:r>
            <a:endParaRPr sz="1300"/>
          </a:p>
          <a:p>
            <a:pPr indent="0" lvl="0" marL="0" rtl="0" algn="ctr">
              <a:spcBef>
                <a:spcPts val="0"/>
              </a:spcBef>
              <a:spcAft>
                <a:spcPts val="0"/>
              </a:spcAft>
              <a:buNone/>
            </a:pPr>
            <a:r>
              <a:t/>
            </a:r>
            <a:endParaRPr sz="1300"/>
          </a:p>
        </p:txBody>
      </p:sp>
      <p:sp>
        <p:nvSpPr>
          <p:cNvPr id="789" name="Google Shape;789;p83"/>
          <p:cNvSpPr txBox="1"/>
          <p:nvPr>
            <p:ph idx="2" type="body"/>
          </p:nvPr>
        </p:nvSpPr>
        <p:spPr>
          <a:xfrm>
            <a:off x="4896775"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Editorial expertise</a:t>
            </a:r>
            <a:endParaRPr/>
          </a:p>
        </p:txBody>
      </p:sp>
      <p:sp>
        <p:nvSpPr>
          <p:cNvPr id="790" name="Google Shape;790;p83"/>
          <p:cNvSpPr txBox="1"/>
          <p:nvPr>
            <p:ph idx="3" type="body"/>
          </p:nvPr>
        </p:nvSpPr>
        <p:spPr>
          <a:xfrm>
            <a:off x="8552024" y="2378925"/>
            <a:ext cx="28911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Best-in-class resources</a:t>
            </a:r>
            <a:endParaRPr/>
          </a:p>
        </p:txBody>
      </p:sp>
      <p:sp>
        <p:nvSpPr>
          <p:cNvPr id="791" name="Google Shape;791;p83"/>
          <p:cNvSpPr txBox="1"/>
          <p:nvPr>
            <p:ph idx="4" type="body"/>
          </p:nvPr>
        </p:nvSpPr>
        <p:spPr>
          <a:xfrm>
            <a:off x="730525" y="1472184"/>
            <a:ext cx="106290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This Smoking Cessation Toolkit leverages WebMD’s expertise to support your marketing needs. </a:t>
            </a:r>
            <a:endParaRPr/>
          </a:p>
          <a:p>
            <a:pPr indent="0" lvl="0" marL="0" rtl="0" algn="l">
              <a:spcBef>
                <a:spcPts val="0"/>
              </a:spcBef>
              <a:spcAft>
                <a:spcPts val="0"/>
              </a:spcAft>
              <a:buNone/>
            </a:pPr>
            <a:r>
              <a:rPr lang="en-US"/>
              <a:t>We use a 3-step process to build a Toolkit. This includes:</a:t>
            </a:r>
            <a:endParaRPr/>
          </a:p>
        </p:txBody>
      </p:sp>
      <p:sp>
        <p:nvSpPr>
          <p:cNvPr id="792" name="Google Shape;792;p83"/>
          <p:cNvSpPr txBox="1"/>
          <p:nvPr>
            <p:ph idx="6" type="body"/>
          </p:nvPr>
        </p:nvSpPr>
        <p:spPr>
          <a:xfrm>
            <a:off x="4486081" y="3472900"/>
            <a:ext cx="31179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Using our editorial team’s deep understanding of the clinical condition area, the patient journey, and our existing content, we identified Consumer Health Library resources and outreach opportunities. </a:t>
            </a:r>
            <a:endParaRPr sz="1300"/>
          </a:p>
          <a:p>
            <a:pPr indent="0" lvl="0" marL="0" rtl="0" algn="ctr">
              <a:spcBef>
                <a:spcPts val="0"/>
              </a:spcBef>
              <a:spcAft>
                <a:spcPts val="0"/>
              </a:spcAft>
              <a:buNone/>
            </a:pPr>
            <a:r>
              <a:t/>
            </a:r>
            <a:endParaRPr sz="1300"/>
          </a:p>
        </p:txBody>
      </p:sp>
      <p:sp>
        <p:nvSpPr>
          <p:cNvPr id="793" name="Google Shape;793;p83"/>
          <p:cNvSpPr txBox="1"/>
          <p:nvPr>
            <p:ph idx="7" type="body"/>
          </p:nvPr>
        </p:nvSpPr>
        <p:spPr>
          <a:xfrm>
            <a:off x="8399674"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design team developed the complementary content, infographics, and suggested imagery to jump-start your marketing campaigns.</a:t>
            </a:r>
            <a:endParaRPr sz="1300"/>
          </a:p>
          <a:p>
            <a:pPr indent="0" lvl="0" marL="0" rtl="0" algn="ctr">
              <a:spcBef>
                <a:spcPts val="0"/>
              </a:spcBef>
              <a:spcAft>
                <a:spcPts val="0"/>
              </a:spcAft>
              <a:buNone/>
            </a:pPr>
            <a:r>
              <a:t/>
            </a:r>
            <a:endParaRPr sz="1300"/>
          </a:p>
        </p:txBody>
      </p:sp>
      <p:sp>
        <p:nvSpPr>
          <p:cNvPr id="794" name="Google Shape;794;p83"/>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i="1" lang="en-US" sz="1500" u="none" cap="none" strike="noStrike">
                <a:solidFill>
                  <a:srgbClr val="4C4C4C"/>
                </a:solidFill>
                <a:latin typeface="Plus Jakarta Sans"/>
                <a:ea typeface="Plus Jakarta Sans"/>
                <a:cs typeface="Plus Jakarta Sans"/>
                <a:sym typeface="Plus Jakarta Sans"/>
              </a:rPr>
              <a:t>The result is a condition-specific </a:t>
            </a:r>
            <a:r>
              <a:rPr i="1" lang="en-US" sz="1500">
                <a:solidFill>
                  <a:srgbClr val="4C4C4C"/>
                </a:solidFill>
                <a:latin typeface="Plus Jakarta Sans"/>
                <a:ea typeface="Plus Jakarta Sans"/>
                <a:cs typeface="Plus Jakarta Sans"/>
                <a:sym typeface="Plus Jakarta Sans"/>
              </a:rPr>
              <a:t>T</a:t>
            </a:r>
            <a:r>
              <a:rPr i="1" lang="en-US" sz="1500" u="none" cap="none" strike="noStrike">
                <a:solidFill>
                  <a:srgbClr val="4C4C4C"/>
                </a:solidFill>
                <a:latin typeface="Plus Jakarta Sans"/>
                <a:ea typeface="Plus Jakarta Sans"/>
                <a:cs typeface="Plus Jakarta Sans"/>
                <a:sym typeface="Plus Jakarta Sans"/>
              </a:rPr>
              <a:t>oolkit that meets your consumers’ information needs and gives you customizable resources to support your marketing initiatives.</a:t>
            </a:r>
            <a:endParaRPr i="1" sz="1500" u="none" cap="none" strike="noStrike">
              <a:solidFill>
                <a:srgbClr val="000000"/>
              </a:solidFill>
              <a:latin typeface="Plus Jakarta Sans"/>
              <a:ea typeface="Plus Jakarta Sans"/>
              <a:cs typeface="Plus Jakarta Sans"/>
              <a:sym typeface="Plus Jakarta Sans"/>
            </a:endParaRPr>
          </a:p>
        </p:txBody>
      </p:sp>
      <p:pic>
        <p:nvPicPr>
          <p:cNvPr id="795" name="Google Shape;795;p83"/>
          <p:cNvPicPr preferRelativeResize="0"/>
          <p:nvPr/>
        </p:nvPicPr>
        <p:blipFill>
          <a:blip r:embed="rId3">
            <a:alphaModFix/>
          </a:blip>
          <a:stretch>
            <a:fillRect/>
          </a:stretch>
        </p:blipFill>
        <p:spPr>
          <a:xfrm>
            <a:off x="1954250" y="2780957"/>
            <a:ext cx="571500" cy="581025"/>
          </a:xfrm>
          <a:prstGeom prst="rect">
            <a:avLst/>
          </a:prstGeom>
          <a:noFill/>
          <a:ln>
            <a:noFill/>
          </a:ln>
        </p:spPr>
      </p:pic>
      <p:pic>
        <p:nvPicPr>
          <p:cNvPr id="796" name="Google Shape;796;p83"/>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797" name="Google Shape;797;p83"/>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84"/>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804" name="Google Shape;804;p8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805" name="Google Shape;805;p8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806" name="Google Shape;806;p84"/>
          <p:cNvSpPr txBox="1"/>
          <p:nvPr/>
        </p:nvSpPr>
        <p:spPr>
          <a:xfrm>
            <a:off x="8315547" y="1524500"/>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807" name="Google Shape;807;p84"/>
          <p:cNvGrpSpPr/>
          <p:nvPr/>
        </p:nvGrpSpPr>
        <p:grpSpPr>
          <a:xfrm>
            <a:off x="9827386" y="889675"/>
            <a:ext cx="612622" cy="612000"/>
            <a:chOff x="10134200" y="974025"/>
            <a:chExt cx="681600" cy="612000"/>
          </a:xfrm>
        </p:grpSpPr>
        <p:sp>
          <p:nvSpPr>
            <p:cNvPr id="808" name="Google Shape;808;p8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09" name="Google Shape;809;p84"/>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810" name="Google Shape;810;p84"/>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graphicFrame>
        <p:nvGraphicFramePr>
          <p:cNvPr id="811" name="Google Shape;811;p84"/>
          <p:cNvGraphicFramePr/>
          <p:nvPr/>
        </p:nvGraphicFramePr>
        <p:xfrm>
          <a:off x="7610400" y="3142450"/>
          <a:ext cx="3000000" cy="3000000"/>
        </p:xfrm>
        <a:graphic>
          <a:graphicData uri="http://schemas.openxmlformats.org/drawingml/2006/table">
            <a:tbl>
              <a:tblPr>
                <a:noFill/>
                <a:tableStyleId>{E8B11556-F47F-4657-97B0-561257E4AA97}</a:tableStyleId>
              </a:tblPr>
              <a:tblGrid>
                <a:gridCol w="2246925"/>
                <a:gridCol w="2246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2991675">
                <a:tc>
                  <a:txBody>
                    <a:bodyPr/>
                    <a:lstStyle/>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Alzheimer’s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Breast Cancer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Breast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Cancer Prevention</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Caregiving</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Children’s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COPD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Diabetes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Family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Holidays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Kidneys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Pregnancy &amp; Newborn Care</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Resolutions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Skin &amp; Sun Safety</a:t>
                      </a:r>
                      <a:endParaRPr sz="1100">
                        <a:solidFill>
                          <a:schemeClr val="dk1"/>
                        </a:solidFill>
                        <a:latin typeface="Plus Jakarta Sans"/>
                        <a:ea typeface="Plus Jakarta Sans"/>
                        <a:cs typeface="Plus Jakarta Sans"/>
                        <a:sym typeface="Plus Jakarta Sans"/>
                      </a:endParaRPr>
                    </a:p>
                    <a:p>
                      <a:pPr indent="0" lvl="0" marL="457200" marR="0" rtl="0" algn="l">
                        <a:lnSpc>
                          <a:spcPct val="100000"/>
                        </a:lnSpc>
                        <a:spcBef>
                          <a:spcPts val="0"/>
                        </a:spcBef>
                        <a:spcAft>
                          <a:spcPts val="0"/>
                        </a:spcAft>
                        <a:buNone/>
                      </a:pPr>
                      <a:r>
                        <a:t/>
                      </a:r>
                      <a:endParaRPr sz="11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Heart Health </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Immunizations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Liver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Living with HIV</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Men’s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Mental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Orthopedic Health </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Preventive Care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Prostate Cancer</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Sexual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Smoking Cessation</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Stroke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Symptom Checker</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Women’s Health</a:t>
                      </a:r>
                      <a:endParaRPr sz="11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812" name="Google Shape;812;p84"/>
          <p:cNvPicPr preferRelativeResize="0"/>
          <p:nvPr/>
        </p:nvPicPr>
        <p:blipFill>
          <a:blip r:embed="rId8">
            <a:alphaModFix/>
          </a:blip>
          <a:stretch>
            <a:fillRect/>
          </a:stretch>
        </p:blipFill>
        <p:spPr>
          <a:xfrm>
            <a:off x="581500" y="2246688"/>
            <a:ext cx="6711200" cy="3266212"/>
          </a:xfrm>
          <a:prstGeom prst="rect">
            <a:avLst/>
          </a:prstGeom>
          <a:noFill/>
          <a:ln>
            <a:noFill/>
          </a:ln>
          <a:effectLst>
            <a:outerShdw blurRad="57150" rotWithShape="0" algn="bl" dir="5400000" dist="38100">
              <a:srgbClr val="000000">
                <a:alpha val="50000"/>
              </a:srgbClr>
            </a:outerShdw>
          </a:effectLst>
        </p:spPr>
      </p:pic>
      <p:sp>
        <p:nvSpPr>
          <p:cNvPr id="813" name="Google Shape;813;p84"/>
          <p:cNvSpPr/>
          <p:nvPr/>
        </p:nvSpPr>
        <p:spPr>
          <a:xfrm>
            <a:off x="45021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pic>
        <p:nvPicPr>
          <p:cNvPr id="819" name="Google Shape;819;p85"/>
          <p:cNvPicPr preferRelativeResize="0"/>
          <p:nvPr>
            <p:ph idx="2" type="pic"/>
          </p:nvPr>
        </p:nvPicPr>
        <p:blipFill rotWithShape="1">
          <a:blip r:embed="rId3">
            <a:alphaModFix/>
          </a:blip>
          <a:srcRect b="0" l="18295" r="18289" t="0"/>
          <a:stretch/>
        </p:blipFill>
        <p:spPr>
          <a:xfrm flipH="1">
            <a:off x="6458875" y="416100"/>
            <a:ext cx="5733300" cy="6025800"/>
          </a:xfrm>
          <a:prstGeom prst="flowChartDelay">
            <a:avLst/>
          </a:prstGeom>
        </p:spPr>
      </p:pic>
      <p:sp>
        <p:nvSpPr>
          <p:cNvPr id="820" name="Google Shape;820;p8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1" name="Google Shape;821;p85"/>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822" name="Google Shape;822;p85"/>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823" name="Google Shape;823;p85"/>
          <p:cNvSpPr txBox="1"/>
          <p:nvPr/>
        </p:nvSpPr>
        <p:spPr>
          <a:xfrm>
            <a:off x="723900" y="2086700"/>
            <a:ext cx="4925400" cy="431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US" sz="1800">
                <a:solidFill>
                  <a:srgbClr val="4C4C4C"/>
                </a:solidFill>
                <a:latin typeface="Plus Jakarta Sans"/>
                <a:ea typeface="Plus Jakarta Sans"/>
                <a:cs typeface="Plus Jakarta Sans"/>
                <a:sym typeface="Plus Jakarta Sans"/>
              </a:rPr>
              <a:t>Tips for a successful social media campaign</a:t>
            </a:r>
            <a:endParaRPr b="1" sz="1800">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your campaigns trackable by including </a:t>
            </a:r>
            <a:r>
              <a:rPr lang="en-US" sz="1500">
                <a:solidFill>
                  <a:srgbClr val="4C4C4C"/>
                </a:solidFill>
                <a:latin typeface="Plus Jakarta Sans"/>
                <a:ea typeface="Plus Jakarta Sans"/>
                <a:cs typeface="Plus Jakarta Sans"/>
                <a:sym typeface="Plus Jakarta Sans"/>
              </a:rPr>
              <a:t>campaign parameters (UTM) and </a:t>
            </a:r>
            <a:r>
              <a:rPr i="0" lang="en-US" sz="1500" u="none" cap="none" strike="noStrike">
                <a:solidFill>
                  <a:srgbClr val="4C4C4C"/>
                </a:solidFill>
                <a:latin typeface="Plus Jakarta Sans"/>
                <a:ea typeface="Plus Jakarta Sans"/>
                <a:cs typeface="Plus Jakarta Sans"/>
                <a:sym typeface="Plus Jakarta Sans"/>
              </a:rPr>
              <a:t>creating a unique hashtag for each campaign.</a:t>
            </a:r>
            <a:endParaRPr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i="1" lang="en-US" sz="1200" u="none" cap="none" strike="noStrike">
                <a:solidFill>
                  <a:srgbClr val="4C4C4C"/>
                </a:solidFill>
                <a:latin typeface="Plus Jakarta Sans"/>
                <a:ea typeface="Plus Jakarta Sans"/>
                <a:cs typeface="Plus Jakarta Sans"/>
                <a:sym typeface="Plus Jakarta Sans"/>
              </a:rPr>
              <a:t>” with your domain name in each link before you post it.</a:t>
            </a:r>
            <a:endParaRPr i="1" sz="1200" u="none" cap="none" strike="noStrike">
              <a:solidFill>
                <a:srgbClr val="4C4C4C"/>
              </a:solidFill>
              <a:latin typeface="Plus Jakarta Sans"/>
              <a:ea typeface="Plus Jakarta Sans"/>
              <a:cs typeface="Plus Jakarta Sans"/>
              <a:sym typeface="Plus Jakarta Sans"/>
            </a:endParaRPr>
          </a:p>
        </p:txBody>
      </p:sp>
      <p:sp>
        <p:nvSpPr>
          <p:cNvPr id="824" name="Google Shape;824;p8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5" name="Google Shape;825;p85"/>
          <p:cNvSpPr txBox="1"/>
          <p:nvPr/>
        </p:nvSpPr>
        <p:spPr>
          <a:xfrm>
            <a:off x="5789225" y="4549400"/>
            <a:ext cx="21021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Find all of the resources mentioned in this Marketing Toolkit by downloading the URL list found on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lang="en-US" sz="1500">
                <a:solidFill>
                  <a:schemeClr val="accent3"/>
                </a:solidFill>
                <a:latin typeface="Plus Jakarta Sans"/>
                <a:ea typeface="Plus Jakarta Sans"/>
                <a:cs typeface="Plus Jakarta Sans"/>
                <a:sym typeface="Plus Jakarta Sans"/>
              </a:rPr>
              <a:t> </a:t>
            </a:r>
            <a:endParaRPr b="1" sz="2000">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sp>
        <p:nvSpPr>
          <p:cNvPr id="831" name="Google Shape;831;p86"/>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1: Quit-smoking tools and support</a:t>
            </a:r>
            <a:endParaRPr/>
          </a:p>
        </p:txBody>
      </p:sp>
      <p:sp>
        <p:nvSpPr>
          <p:cNvPr id="832" name="Google Shape;832;p86"/>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sp>
        <p:nvSpPr>
          <p:cNvPr id="833" name="Google Shape;833;p86"/>
          <p:cNvSpPr txBox="1"/>
          <p:nvPr/>
        </p:nvSpPr>
        <p:spPr>
          <a:xfrm>
            <a:off x="10098975" y="3428388"/>
            <a:ext cx="19863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grpSp>
        <p:nvGrpSpPr>
          <p:cNvPr id="834" name="Google Shape;834;p86"/>
          <p:cNvGrpSpPr/>
          <p:nvPr/>
        </p:nvGrpSpPr>
        <p:grpSpPr>
          <a:xfrm>
            <a:off x="10761675" y="2704013"/>
            <a:ext cx="681600" cy="681600"/>
            <a:chOff x="10294125" y="2443000"/>
            <a:chExt cx="681600" cy="681600"/>
          </a:xfrm>
        </p:grpSpPr>
        <p:sp>
          <p:nvSpPr>
            <p:cNvPr id="835" name="Google Shape;835;p86"/>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36" name="Google Shape;836;p86"/>
            <p:cNvPicPr preferRelativeResize="0"/>
            <p:nvPr/>
          </p:nvPicPr>
          <p:blipFill>
            <a:blip r:embed="rId3">
              <a:alphaModFix/>
            </a:blip>
            <a:stretch>
              <a:fillRect/>
            </a:stretch>
          </p:blipFill>
          <p:spPr>
            <a:xfrm>
              <a:off x="10401437" y="2562524"/>
              <a:ext cx="466975" cy="442550"/>
            </a:xfrm>
            <a:prstGeom prst="rect">
              <a:avLst/>
            </a:prstGeom>
            <a:noFill/>
            <a:ln>
              <a:noFill/>
            </a:ln>
          </p:spPr>
        </p:pic>
      </p:grpSp>
      <p:graphicFrame>
        <p:nvGraphicFramePr>
          <p:cNvPr id="837" name="Google Shape;837;p86"/>
          <p:cNvGraphicFramePr/>
          <p:nvPr/>
        </p:nvGraphicFramePr>
        <p:xfrm>
          <a:off x="414288" y="647538"/>
          <a:ext cx="3000000" cy="3000000"/>
        </p:xfrm>
        <a:graphic>
          <a:graphicData uri="http://schemas.openxmlformats.org/drawingml/2006/table">
            <a:tbl>
              <a:tblPr>
                <a:noFill/>
                <a:tableStyleId>{F412F6C0-0652-4C2E-87BF-F4C21963DA09}</a:tableStyleId>
              </a:tblPr>
              <a:tblGrid>
                <a:gridCol w="3711950"/>
                <a:gridCol w="3783200"/>
                <a:gridCol w="2103500"/>
              </a:tblGrid>
              <a:tr h="38477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16072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Start your quitting journey with confidence. Our video will walk you through creating an effective quit tobacco plan.</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r>
                        <a:rPr lang="en-US" sz="1100">
                          <a:solidFill>
                            <a:srgbClr val="5E5E5E"/>
                          </a:solidFill>
                          <a:latin typeface="Plus Jakarta Sans"/>
                          <a:ea typeface="Plus Jakarta Sans"/>
                          <a:cs typeface="Plus Jakarta Sans"/>
                          <a:sym typeface="Plus Jakarta Sans"/>
                        </a:rPr>
                        <a:t> </a:t>
                      </a:r>
                      <a:r>
                        <a:rPr lang="en-US" sz="1100" u="sng">
                          <a:solidFill>
                            <a:srgbClr val="132D77"/>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https://healthhub.crestnerhealth.com/creating-quit-tobacco-plan</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rgbClr val="5E5E5E"/>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r>
                        <a:rPr b="1" lang="en-US" sz="1100">
                          <a:solidFill>
                            <a:schemeClr val="accent3"/>
                          </a:solidFill>
                          <a:latin typeface="Plus Jakarta Sans"/>
                          <a:ea typeface="Plus Jakarta Sans"/>
                          <a:cs typeface="Plus Jakarta Sans"/>
                          <a:sym typeface="Plus Jakarta Sans"/>
                        </a:rPr>
                        <a:t> </a:t>
                      </a:r>
                      <a:r>
                        <a:rPr lang="en-US" sz="1100" u="sng">
                          <a:solidFill>
                            <a:srgbClr val="132D77"/>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https://healthhub.crestnerhealth.com/creating-quit-tobacco-plan?language_content_entity=es</a:t>
                      </a:r>
                      <a:r>
                        <a:rPr lang="en-US" sz="1100" u="sng">
                          <a:solidFill>
                            <a:srgbClr val="132D77"/>
                          </a:solidFill>
                          <a:latin typeface="Plus Jakarta Sans"/>
                          <a:ea typeface="Plus Jakarta Sans"/>
                          <a:cs typeface="Plus Jakarta Sans"/>
                          <a:sym typeface="Plus Jakarta Sans"/>
                        </a:rPr>
                        <a:t> </a:t>
                      </a:r>
                      <a:r>
                        <a:rPr lang="en-US" sz="1100">
                          <a:solidFill>
                            <a:srgbClr val="5E5E5E"/>
                          </a:solidFill>
                          <a:latin typeface="Plus Jakarta Sans"/>
                          <a:ea typeface="Plus Jakarta Sans"/>
                          <a:cs typeface="Plus Jakarta Sans"/>
                          <a:sym typeface="Plus Jakarta Sans"/>
                        </a:rPr>
                        <a:t> </a:t>
                      </a:r>
                      <a:endParaRPr sz="1100">
                        <a:solidFill>
                          <a:srgbClr val="5E5E5E"/>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257175">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Understandably, quitting smoking isn’t always an immediate success story. Check out our guide on “How to Quit Smoking, Again” for a fresh start!</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7F5EB"/>
                    </a:solidFill>
                  </a:tcPr>
                </a:tc>
                <a:tc>
                  <a:txBody>
                    <a:bodyPr/>
                    <a:lstStyle/>
                    <a:p>
                      <a:pPr indent="0" lvl="0" marL="0" rtl="0" algn="l">
                        <a:spcBef>
                          <a:spcPts val="0"/>
                        </a:spcBef>
                        <a:spcAft>
                          <a:spcPts val="0"/>
                        </a:spcAft>
                        <a:buNone/>
                      </a:pPr>
                      <a:r>
                        <a:rPr lang="en-US" sz="1100" u="sng">
                          <a:solidFill>
                            <a:srgbClr val="132D77"/>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https://healthhub.crestnerhealth.com/lung-health/treatment/how-quit-smoking-again</a:t>
                      </a:r>
                      <a:r>
                        <a:rPr lang="en-US" sz="1100" u="sng">
                          <a:solidFill>
                            <a:srgbClr val="132D77"/>
                          </a:solidFill>
                          <a:latin typeface="Plus Jakarta Sans"/>
                          <a:ea typeface="Plus Jakarta Sans"/>
                          <a:cs typeface="Plus Jakarta Sans"/>
                          <a:sym typeface="Plus Jakarta Sans"/>
                        </a:rPr>
                        <a:t> </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r h="11835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For the 28.3 million Americans who smoke, quitting isn’t easy. But it is worth it. Check out our article about quit-smoking tools and find the support you need to make it happen.</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US" sz="1100" u="sng">
                          <a:solidFill>
                            <a:srgbClr val="132D77"/>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https://healthhub.crestnerhealth.com/lung-health/treatment/quit-smoking-tools-help-kicking-your-habit</a:t>
                      </a:r>
                      <a:r>
                        <a:rPr lang="en-US" sz="1100" u="sng">
                          <a:solidFill>
                            <a:srgbClr val="132D77"/>
                          </a:solidFill>
                          <a:latin typeface="Plus Jakarta Sans"/>
                          <a:ea typeface="Plus Jakarta Sans"/>
                          <a:cs typeface="Plus Jakarta Sans"/>
                          <a:sym typeface="Plus Jakarta Sans"/>
                        </a:rPr>
                        <a:t> </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18795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No matter what your reasons are for quitting, it’s time to join the ranks of the others who have said goodbye to cigarettes for good. Get ready for a successful quit-smoking day with these expert tips.</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F7F5EB"/>
                    </a:solidFill>
                  </a:tcPr>
                </a:tc>
                <a:tc>
                  <a:txBody>
                    <a:bodyPr/>
                    <a:lstStyle/>
                    <a:p>
                      <a:pPr indent="0" lvl="0" marL="0" rtl="0" algn="l">
                        <a:spcBef>
                          <a:spcPts val="0"/>
                        </a:spcBef>
                        <a:spcAft>
                          <a:spcPts val="0"/>
                        </a:spcAft>
                        <a:buNone/>
                      </a:pPr>
                      <a:r>
                        <a:rPr lang="en-US" sz="1100" u="sng">
                          <a:solidFill>
                            <a:srgbClr val="132D77"/>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https://healthhub.crestnerhealth.com/lung-health/treatment/tips-successful-quit-smoking-day</a:t>
                      </a:r>
                      <a:r>
                        <a:rPr lang="en-US" sz="1100" u="sng">
                          <a:solidFill>
                            <a:srgbClr val="132D77"/>
                          </a:solidFill>
                          <a:latin typeface="Plus Jakarta Sans"/>
                          <a:ea typeface="Plus Jakarta Sans"/>
                          <a:cs typeface="Plus Jakarta Sans"/>
                          <a:sym typeface="Plus Jakarta Sans"/>
                        </a:rPr>
                        <a:t> </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bl>
          </a:graphicData>
        </a:graphic>
      </p:graphicFrame>
      <p:pic>
        <p:nvPicPr>
          <p:cNvPr descr="Portrait of senior woman in beautiful garden" id="838" name="Google Shape;838;p86"/>
          <p:cNvPicPr preferRelativeResize="0"/>
          <p:nvPr/>
        </p:nvPicPr>
        <p:blipFill>
          <a:blip r:embed="rId9">
            <a:alphaModFix/>
          </a:blip>
          <a:stretch>
            <a:fillRect/>
          </a:stretch>
        </p:blipFill>
        <p:spPr>
          <a:xfrm>
            <a:off x="8076450" y="1307850"/>
            <a:ext cx="1632075" cy="1088050"/>
          </a:xfrm>
          <a:prstGeom prst="rect">
            <a:avLst/>
          </a:prstGeom>
          <a:noFill/>
          <a:ln>
            <a:noFill/>
          </a:ln>
        </p:spPr>
      </p:pic>
      <p:pic>
        <p:nvPicPr>
          <p:cNvPr descr="portrait of young smiling african american man sitting outdoors. - optimistic man stock pictures, royalty-free photos &amp; images" id="839" name="Google Shape;839;p86"/>
          <p:cNvPicPr preferRelativeResize="0"/>
          <p:nvPr/>
        </p:nvPicPr>
        <p:blipFill>
          <a:blip r:embed="rId10">
            <a:alphaModFix/>
          </a:blip>
          <a:stretch>
            <a:fillRect/>
          </a:stretch>
        </p:blipFill>
        <p:spPr>
          <a:xfrm>
            <a:off x="8085225" y="2720913"/>
            <a:ext cx="1632075" cy="1088050"/>
          </a:xfrm>
          <a:prstGeom prst="rect">
            <a:avLst/>
          </a:prstGeom>
          <a:noFill/>
          <a:ln>
            <a:noFill/>
          </a:ln>
        </p:spPr>
      </p:pic>
      <p:pic>
        <p:nvPicPr>
          <p:cNvPr descr="Young Pakistani Celebrating Goal" id="840" name="Google Shape;840;p86"/>
          <p:cNvPicPr preferRelativeResize="0"/>
          <p:nvPr/>
        </p:nvPicPr>
        <p:blipFill>
          <a:blip r:embed="rId11">
            <a:alphaModFix/>
          </a:blip>
          <a:stretch>
            <a:fillRect/>
          </a:stretch>
        </p:blipFill>
        <p:spPr>
          <a:xfrm>
            <a:off x="8076450" y="3960363"/>
            <a:ext cx="1632075" cy="1088050"/>
          </a:xfrm>
          <a:prstGeom prst="rect">
            <a:avLst/>
          </a:prstGeom>
          <a:noFill/>
          <a:ln>
            <a:noFill/>
          </a:ln>
        </p:spPr>
      </p:pic>
      <p:pic>
        <p:nvPicPr>
          <p:cNvPr descr="granny loves you - woman with grandkids happy stock pictures, royalty-free photos &amp; images" id="841" name="Google Shape;841;p86"/>
          <p:cNvPicPr preferRelativeResize="0"/>
          <p:nvPr/>
        </p:nvPicPr>
        <p:blipFill>
          <a:blip r:embed="rId12">
            <a:alphaModFix/>
          </a:blip>
          <a:stretch>
            <a:fillRect/>
          </a:stretch>
        </p:blipFill>
        <p:spPr>
          <a:xfrm>
            <a:off x="8085225" y="5155813"/>
            <a:ext cx="1632075" cy="10880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6" name="Shape 846"/>
        <p:cNvGrpSpPr/>
        <p:nvPr/>
      </p:nvGrpSpPr>
      <p:grpSpPr>
        <a:xfrm>
          <a:off x="0" y="0"/>
          <a:ext cx="0" cy="0"/>
          <a:chOff x="0" y="0"/>
          <a:chExt cx="0" cy="0"/>
        </a:xfrm>
      </p:grpSpPr>
      <p:graphicFrame>
        <p:nvGraphicFramePr>
          <p:cNvPr id="847" name="Google Shape;847;p87"/>
          <p:cNvGraphicFramePr/>
          <p:nvPr/>
        </p:nvGraphicFramePr>
        <p:xfrm>
          <a:off x="414288" y="647538"/>
          <a:ext cx="3000000" cy="3000000"/>
        </p:xfrm>
        <a:graphic>
          <a:graphicData uri="http://schemas.openxmlformats.org/drawingml/2006/table">
            <a:tbl>
              <a:tblPr>
                <a:noFill/>
                <a:tableStyleId>{F412F6C0-0652-4C2E-87BF-F4C21963DA09}</a:tableStyleId>
              </a:tblPr>
              <a:tblGrid>
                <a:gridCol w="3964725"/>
                <a:gridCol w="3530425"/>
                <a:gridCol w="2103500"/>
              </a:tblGrid>
              <a:tr h="61465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178055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Smoking isn’t just about lungs—it’s tough on your heart, too. Find out how it increases your risk for heart disease (and what you can do to lower it).</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https://healthhub.crestnerhealth.com/heart-health/prevention/smoking-and-heart-disease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https://healthhub.crestnerhealth.com/heart-health/prevention/smoking-and-heart-disease?language_content_entity=es</a:t>
                      </a:r>
                      <a:r>
                        <a:rPr lang="en-US" sz="1100" u="sng">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6752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Thinking about vaping to help quit smoking? Before you make the switch, read up on these e-cigarette facts.</a:t>
                      </a:r>
                      <a:endParaRPr sz="1100">
                        <a:latin typeface="Plus Jakarta Sans"/>
                        <a:ea typeface="Plus Jakarta Sans"/>
                        <a:cs typeface="Plus Jakarta Sans"/>
                        <a:sym typeface="Plus Jakarta Sans"/>
                      </a:endParaRPr>
                    </a:p>
                    <a:p>
                      <a:pPr indent="0" lvl="0" marL="0" rtl="0" algn="l">
                        <a:spcBef>
                          <a:spcPts val="0"/>
                        </a:spcBef>
                        <a:spcAft>
                          <a:spcPts val="0"/>
                        </a:spcAft>
                        <a:buNone/>
                      </a:pPr>
                      <a:r>
                        <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https://healthhub.crestnerhealth.com/lung-health/treatment/vaping-and-e-cigarettes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r h="152245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Get the full picture on smoking risks. Our extensive guide covers everything from secondhand smoke dangers to the short- and long-term rewards of quitting.</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https://healthhub.crestnerhealth.com/wellness/healthy-living/smoking</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https://healthhub.crestnerhealth.com/wellness/healthy-living/smoking?language_content_entity=es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bl>
          </a:graphicData>
        </a:graphic>
      </p:graphicFrame>
      <p:sp>
        <p:nvSpPr>
          <p:cNvPr id="848" name="Google Shape;848;p87"/>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2: Health risks of smoking</a:t>
            </a:r>
            <a:endParaRPr/>
          </a:p>
        </p:txBody>
      </p:sp>
      <p:sp>
        <p:nvSpPr>
          <p:cNvPr id="849" name="Google Shape;849;p87"/>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pic>
        <p:nvPicPr>
          <p:cNvPr descr="young woman getting her painful chest examined by a doctor. - heart checkup young woman stock pictures, royalty-free photos &amp; images" id="850" name="Google Shape;850;p87"/>
          <p:cNvPicPr preferRelativeResize="0"/>
          <p:nvPr/>
        </p:nvPicPr>
        <p:blipFill>
          <a:blip r:embed="rId8">
            <a:alphaModFix/>
          </a:blip>
          <a:stretch>
            <a:fillRect/>
          </a:stretch>
        </p:blipFill>
        <p:spPr>
          <a:xfrm>
            <a:off x="8037150" y="1488550"/>
            <a:ext cx="1896225" cy="1264150"/>
          </a:xfrm>
          <a:prstGeom prst="rect">
            <a:avLst/>
          </a:prstGeom>
          <a:noFill/>
          <a:ln>
            <a:noFill/>
          </a:ln>
        </p:spPr>
      </p:pic>
      <p:pic>
        <p:nvPicPr>
          <p:cNvPr descr="young couple with laptop - get the facts stock pictures, royalty-free photos &amp; images" id="851" name="Google Shape;851;p87"/>
          <p:cNvPicPr preferRelativeResize="0"/>
          <p:nvPr/>
        </p:nvPicPr>
        <p:blipFill>
          <a:blip r:embed="rId9">
            <a:alphaModFix/>
          </a:blip>
          <a:stretch>
            <a:fillRect/>
          </a:stretch>
        </p:blipFill>
        <p:spPr>
          <a:xfrm>
            <a:off x="8110425" y="3299950"/>
            <a:ext cx="1749674" cy="1166450"/>
          </a:xfrm>
          <a:prstGeom prst="rect">
            <a:avLst/>
          </a:prstGeom>
          <a:noFill/>
          <a:ln>
            <a:noFill/>
          </a:ln>
        </p:spPr>
      </p:pic>
      <p:pic>
        <p:nvPicPr>
          <p:cNvPr descr="mature man training golden retriever - man running with pet stock pictures, royalty-free photos &amp; images" id="852" name="Google Shape;852;p87"/>
          <p:cNvPicPr preferRelativeResize="0"/>
          <p:nvPr/>
        </p:nvPicPr>
        <p:blipFill>
          <a:blip r:embed="rId10">
            <a:alphaModFix/>
          </a:blip>
          <a:stretch>
            <a:fillRect/>
          </a:stretch>
        </p:blipFill>
        <p:spPr>
          <a:xfrm>
            <a:off x="8110425" y="5013650"/>
            <a:ext cx="1749674" cy="1166450"/>
          </a:xfrm>
          <a:prstGeom prst="rect">
            <a:avLst/>
          </a:prstGeom>
          <a:noFill/>
          <a:ln>
            <a:noFill/>
          </a:ln>
        </p:spPr>
      </p:pic>
      <p:sp>
        <p:nvSpPr>
          <p:cNvPr id="853" name="Google Shape;853;p87"/>
          <p:cNvSpPr txBox="1"/>
          <p:nvPr/>
        </p:nvSpPr>
        <p:spPr>
          <a:xfrm>
            <a:off x="10100250" y="3446438"/>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a broader audience with both English and Spanish resources.</a:t>
            </a:r>
            <a:endParaRPr b="1">
              <a:solidFill>
                <a:schemeClr val="accent3"/>
              </a:solidFill>
              <a:latin typeface="Plus Jakarta Sans"/>
              <a:ea typeface="Plus Jakarta Sans"/>
              <a:cs typeface="Plus Jakarta Sans"/>
              <a:sym typeface="Plus Jakarta Sans"/>
            </a:endParaRPr>
          </a:p>
        </p:txBody>
      </p:sp>
      <p:grpSp>
        <p:nvGrpSpPr>
          <p:cNvPr id="854" name="Google Shape;854;p87"/>
          <p:cNvGrpSpPr/>
          <p:nvPr/>
        </p:nvGrpSpPr>
        <p:grpSpPr>
          <a:xfrm>
            <a:off x="10752600" y="2730513"/>
            <a:ext cx="681600" cy="681600"/>
            <a:chOff x="10294125" y="1691525"/>
            <a:chExt cx="681600" cy="681600"/>
          </a:xfrm>
        </p:grpSpPr>
        <p:sp>
          <p:nvSpPr>
            <p:cNvPr id="855" name="Google Shape;855;p8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56" name="Google Shape;856;p87"/>
            <p:cNvPicPr preferRelativeResize="0"/>
            <p:nvPr/>
          </p:nvPicPr>
          <p:blipFill>
            <a:blip r:embed="rId11">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1" name="Shape 861"/>
        <p:cNvGrpSpPr/>
        <p:nvPr/>
      </p:nvGrpSpPr>
      <p:grpSpPr>
        <a:xfrm>
          <a:off x="0" y="0"/>
          <a:ext cx="0" cy="0"/>
          <a:chOff x="0" y="0"/>
          <a:chExt cx="0" cy="0"/>
        </a:xfrm>
      </p:grpSpPr>
      <p:graphicFrame>
        <p:nvGraphicFramePr>
          <p:cNvPr id="862" name="Google Shape;862;p88"/>
          <p:cNvGraphicFramePr/>
          <p:nvPr/>
        </p:nvGraphicFramePr>
        <p:xfrm>
          <a:off x="414288" y="647538"/>
          <a:ext cx="3000000" cy="3000000"/>
        </p:xfrm>
        <a:graphic>
          <a:graphicData uri="http://schemas.openxmlformats.org/drawingml/2006/table">
            <a:tbl>
              <a:tblPr>
                <a:noFill/>
                <a:tableStyleId>{F412F6C0-0652-4C2E-87BF-F4C21963DA09}</a:tableStyleId>
              </a:tblPr>
              <a:tblGrid>
                <a:gridCol w="3964725"/>
                <a:gridCol w="3530425"/>
                <a:gridCol w="2103500"/>
              </a:tblGrid>
              <a:tr h="5009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13089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Want to quit smoking? You don’t have to tackle this alone—take our 10-question quiz to get the latest info about nicotine-replacement therapy and other aids that can help you.</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https://healthhub.crestnerhealth.com/mental-health/recovery/how-much-do-you-know-about-nicotine-replacement-therapy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0862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You’ve heard nicotine is addictive, but there’s more to it. Test your knowledge with our nicotine quiz and uncover surprising facts about this chemical.</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https://healthhub.crestnerhealth.com/lung-health/management/take-nicotine-quiz</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r h="18088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Learn more about the best ways to quit smoking—and the health benefits that come with it—with this short quiz.</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https://healthhub.crestnerhealth.com/mental-health/recovery/what-do-you-know-about-quitting-smoking</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https://healthhub.crestnerhealth.com/mental-health/recovery/what-do-you-know-about-quitting-smoking?language_content_entity=es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r h="11030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Smokeless tobacco may seem less harmful than smoking, but there are still health problems-a-plenty. Click here to test how much you really know about smokeless tobacco.</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https://healthhub.crestnerhealth.com/mental-health/management/what-do-you-know-about-smokeless-tobacco</a:t>
                      </a:r>
                      <a:r>
                        <a:rPr lang="en-US" sz="1100" u="sng">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1"/>
                    </a:solidFill>
                  </a:tcPr>
                </a:tc>
              </a:tr>
            </a:tbl>
          </a:graphicData>
        </a:graphic>
      </p:graphicFrame>
      <p:sp>
        <p:nvSpPr>
          <p:cNvPr id="863" name="Google Shape;863;p88"/>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3: Knowledge checks</a:t>
            </a:r>
            <a:endParaRPr/>
          </a:p>
        </p:txBody>
      </p:sp>
      <p:sp>
        <p:nvSpPr>
          <p:cNvPr id="864" name="Google Shape;864;p88"/>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sp>
        <p:nvSpPr>
          <p:cNvPr id="865" name="Google Shape;865;p88"/>
          <p:cNvSpPr txBox="1"/>
          <p:nvPr/>
        </p:nvSpPr>
        <p:spPr>
          <a:xfrm>
            <a:off x="10098975" y="3428388"/>
            <a:ext cx="19863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grpSp>
        <p:nvGrpSpPr>
          <p:cNvPr id="866" name="Google Shape;866;p88"/>
          <p:cNvGrpSpPr/>
          <p:nvPr/>
        </p:nvGrpSpPr>
        <p:grpSpPr>
          <a:xfrm>
            <a:off x="10761675" y="2704013"/>
            <a:ext cx="681600" cy="681600"/>
            <a:chOff x="10294125" y="2443000"/>
            <a:chExt cx="681600" cy="681600"/>
          </a:xfrm>
        </p:grpSpPr>
        <p:sp>
          <p:nvSpPr>
            <p:cNvPr id="867" name="Google Shape;867;p88"/>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8" name="Google Shape;868;p88"/>
            <p:cNvPicPr preferRelativeResize="0"/>
            <p:nvPr/>
          </p:nvPicPr>
          <p:blipFill>
            <a:blip r:embed="rId8">
              <a:alphaModFix/>
            </a:blip>
            <a:stretch>
              <a:fillRect/>
            </a:stretch>
          </p:blipFill>
          <p:spPr>
            <a:xfrm>
              <a:off x="10401437" y="2562524"/>
              <a:ext cx="466975" cy="442550"/>
            </a:xfrm>
            <a:prstGeom prst="rect">
              <a:avLst/>
            </a:prstGeom>
            <a:noFill/>
            <a:ln>
              <a:noFill/>
            </a:ln>
          </p:spPr>
        </p:pic>
      </p:grpSp>
      <p:pic>
        <p:nvPicPr>
          <p:cNvPr descr="Teenage diabetic lying on bed and scrolling on smartphone, feeling lonely and depressed. Teenage girl feeling different from friends, have body image issues because of insulin pump and CGM." id="869" name="Google Shape;869;p88"/>
          <p:cNvPicPr preferRelativeResize="0"/>
          <p:nvPr/>
        </p:nvPicPr>
        <p:blipFill>
          <a:blip r:embed="rId9">
            <a:alphaModFix/>
          </a:blip>
          <a:stretch>
            <a:fillRect/>
          </a:stretch>
        </p:blipFill>
        <p:spPr>
          <a:xfrm>
            <a:off x="8141313" y="1207511"/>
            <a:ext cx="1687826" cy="1125225"/>
          </a:xfrm>
          <a:prstGeom prst="rect">
            <a:avLst/>
          </a:prstGeom>
          <a:noFill/>
          <a:ln>
            <a:noFill/>
          </a:ln>
        </p:spPr>
      </p:pic>
      <p:pic>
        <p:nvPicPr>
          <p:cNvPr descr="Question mark symbol on wooden blocks" id="870" name="Google Shape;870;p88"/>
          <p:cNvPicPr preferRelativeResize="0"/>
          <p:nvPr/>
        </p:nvPicPr>
        <p:blipFill>
          <a:blip r:embed="rId10">
            <a:alphaModFix/>
          </a:blip>
          <a:stretch>
            <a:fillRect/>
          </a:stretch>
        </p:blipFill>
        <p:spPr>
          <a:xfrm>
            <a:off x="8267187" y="2537775"/>
            <a:ext cx="1436089" cy="957400"/>
          </a:xfrm>
          <a:prstGeom prst="rect">
            <a:avLst/>
          </a:prstGeom>
          <a:noFill/>
          <a:ln>
            <a:noFill/>
          </a:ln>
        </p:spPr>
      </p:pic>
      <p:pic>
        <p:nvPicPr>
          <p:cNvPr descr="selection - test your knowledge stock pictures, royalty-free photos &amp; images" id="871" name="Google Shape;871;p88"/>
          <p:cNvPicPr preferRelativeResize="0"/>
          <p:nvPr/>
        </p:nvPicPr>
        <p:blipFill>
          <a:blip r:embed="rId11">
            <a:alphaModFix/>
          </a:blip>
          <a:stretch>
            <a:fillRect/>
          </a:stretch>
        </p:blipFill>
        <p:spPr>
          <a:xfrm>
            <a:off x="8141325" y="3831500"/>
            <a:ext cx="1687826" cy="1125217"/>
          </a:xfrm>
          <a:prstGeom prst="rect">
            <a:avLst/>
          </a:prstGeom>
          <a:noFill/>
          <a:ln>
            <a:noFill/>
          </a:ln>
        </p:spPr>
      </p:pic>
      <p:pic>
        <p:nvPicPr>
          <p:cNvPr descr="test date - quiz time stock pictures, royalty-free photos &amp; images" id="872" name="Google Shape;872;p88"/>
          <p:cNvPicPr preferRelativeResize="0"/>
          <p:nvPr/>
        </p:nvPicPr>
        <p:blipFill>
          <a:blip r:embed="rId12">
            <a:alphaModFix/>
          </a:blip>
          <a:stretch>
            <a:fillRect/>
          </a:stretch>
        </p:blipFill>
        <p:spPr>
          <a:xfrm>
            <a:off x="8302325" y="5385400"/>
            <a:ext cx="1365802" cy="957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7" name="Shape 877"/>
        <p:cNvGrpSpPr/>
        <p:nvPr/>
      </p:nvGrpSpPr>
      <p:grpSpPr>
        <a:xfrm>
          <a:off x="0" y="0"/>
          <a:ext cx="0" cy="0"/>
          <a:chOff x="0" y="0"/>
          <a:chExt cx="0" cy="0"/>
        </a:xfrm>
      </p:grpSpPr>
      <p:pic>
        <p:nvPicPr>
          <p:cNvPr id="878" name="Google Shape;878;p89"/>
          <p:cNvPicPr preferRelativeResize="0"/>
          <p:nvPr>
            <p:ph idx="2" type="pic"/>
          </p:nvPr>
        </p:nvPicPr>
        <p:blipFill rotWithShape="1">
          <a:blip r:embed="rId3">
            <a:alphaModFix/>
          </a:blip>
          <a:srcRect b="2059" l="31854" r="940" t="-2060"/>
          <a:stretch/>
        </p:blipFill>
        <p:spPr>
          <a:xfrm flipH="1">
            <a:off x="6611275" y="70275"/>
            <a:ext cx="5733300" cy="5685900"/>
          </a:xfrm>
          <a:prstGeom prst="flowChartDelay">
            <a:avLst/>
          </a:prstGeom>
        </p:spPr>
      </p:pic>
      <p:sp>
        <p:nvSpPr>
          <p:cNvPr id="879" name="Google Shape;879;p89"/>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80" name="Google Shape;880;p89"/>
          <p:cNvSpPr txBox="1"/>
          <p:nvPr>
            <p:ph type="title"/>
          </p:nvPr>
        </p:nvSpPr>
        <p:spPr>
          <a:xfrm>
            <a:off x="740664" y="702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 ready-made blog post</a:t>
            </a:r>
            <a:endParaRPr/>
          </a:p>
        </p:txBody>
      </p:sp>
      <p:sp>
        <p:nvSpPr>
          <p:cNvPr id="881" name="Google Shape;881;p89"/>
          <p:cNvSpPr txBox="1"/>
          <p:nvPr>
            <p:ph idx="1" type="body"/>
          </p:nvPr>
        </p:nvSpPr>
        <p:spPr>
          <a:xfrm>
            <a:off x="740675" y="2704850"/>
            <a:ext cx="5463300" cy="29208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Make the most of the blog post</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primary care teams by highlighting a clinician with 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campaign parameters (UTM),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882" name="Google Shape;882;p89"/>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The blog post on the next page is ready for you to use. </a:t>
            </a:r>
            <a:br>
              <a:rPr lang="en-US" sz="1500">
                <a:solidFill>
                  <a:srgbClr val="4C4C4C"/>
                </a:solidFill>
                <a:latin typeface="Plus Jakarta Sans"/>
                <a:ea typeface="Plus Jakarta Sans"/>
                <a:cs typeface="Plus Jakarta Sans"/>
                <a:sym typeface="Plus Jakarta Sans"/>
              </a:rPr>
            </a:br>
            <a:r>
              <a:rPr lang="en-US" sz="1500">
                <a:solidFill>
                  <a:srgbClr val="4C4C4C"/>
                </a:solidFill>
                <a:latin typeface="Plus Jakarta Sans"/>
                <a:ea typeface="Plus Jakarta Sans"/>
                <a:cs typeface="Plus Jakarta Sans"/>
                <a:sym typeface="Plus Jakarta Sans"/>
              </a:rPr>
              <a:t>It contains targeted smoking cessation keywords and is geared </a:t>
            </a:r>
            <a:br>
              <a:rPr lang="en-US" sz="1500">
                <a:solidFill>
                  <a:srgbClr val="4C4C4C"/>
                </a:solidFill>
                <a:latin typeface="Plus Jakarta Sans"/>
                <a:ea typeface="Plus Jakarta Sans"/>
                <a:cs typeface="Plus Jakarta Sans"/>
                <a:sym typeface="Plus Jakarta Sans"/>
              </a:rPr>
            </a:br>
            <a:r>
              <a:rPr lang="en-US" sz="1500">
                <a:solidFill>
                  <a:srgbClr val="4C4C4C"/>
                </a:solidFill>
                <a:latin typeface="Plus Jakarta Sans"/>
                <a:ea typeface="Plus Jakarta Sans"/>
                <a:cs typeface="Plus Jakarta Sans"/>
                <a:sym typeface="Plus Jakarta Sans"/>
              </a:rPr>
              <a:t>to the top-of-funnel audience — building awareness and </a:t>
            </a:r>
            <a:br>
              <a:rPr lang="en-US" sz="1500">
                <a:solidFill>
                  <a:srgbClr val="4C4C4C"/>
                </a:solidFill>
                <a:latin typeface="Plus Jakarta Sans"/>
                <a:ea typeface="Plus Jakarta Sans"/>
                <a:cs typeface="Plus Jakarta Sans"/>
                <a:sym typeface="Plus Jakarta Sans"/>
              </a:rPr>
            </a:br>
            <a:r>
              <a:rPr lang="en-US" sz="1500">
                <a:solidFill>
                  <a:srgbClr val="4C4C4C"/>
                </a:solidFill>
                <a:latin typeface="Plus Jakarta Sans"/>
                <a:ea typeface="Plus Jakarta Sans"/>
                <a:cs typeface="Plus Jakarta Sans"/>
                <a:sym typeface="Plus Jakarta Sans"/>
              </a:rPr>
              <a:t>driving visitors to your digital front door. </a:t>
            </a:r>
            <a:endParaRPr sz="1800">
              <a:latin typeface="Plus Jakarta Sans"/>
              <a:ea typeface="Plus Jakarta Sans"/>
              <a:cs typeface="Plus Jakarta Sans"/>
              <a:sym typeface="Plus Jakarta Sans"/>
            </a:endParaRPr>
          </a:p>
        </p:txBody>
      </p:sp>
      <p:sp>
        <p:nvSpPr>
          <p:cNvPr id="883" name="Google Shape;883;p89"/>
          <p:cNvSpPr txBox="1"/>
          <p:nvPr/>
        </p:nvSpPr>
        <p:spPr>
          <a:xfrm>
            <a:off x="6280175" y="3506425"/>
            <a:ext cx="2691900" cy="33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000">
              <a:solidFill>
                <a:schemeClr val="lt2"/>
              </a:solidFill>
              <a:latin typeface="Plus Jakarta Sans"/>
              <a:ea typeface="Plus Jakarta Sans"/>
              <a:cs typeface="Plus Jakarta Sans"/>
              <a:sym typeface="Plus Jakarta Sans"/>
            </a:endParaRPr>
          </a:p>
        </p:txBody>
      </p:sp>
      <p:sp>
        <p:nvSpPr>
          <p:cNvPr id="884" name="Google Shape;884;p89"/>
          <p:cNvSpPr/>
          <p:nvPr/>
        </p:nvSpPr>
        <p:spPr>
          <a:xfrm flipH="1">
            <a:off x="6204050" y="3443875"/>
            <a:ext cx="2958300" cy="2876400"/>
          </a:xfrm>
          <a:prstGeom prst="teardrop">
            <a:avLst>
              <a:gd fmla="val 94825" name="adj"/>
            </a:avLst>
          </a:prstGeom>
          <a:solidFill>
            <a:srgbClr val="2BA49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85" name="Google Shape;885;p89"/>
          <p:cNvSpPr txBox="1"/>
          <p:nvPr/>
        </p:nvSpPr>
        <p:spPr>
          <a:xfrm>
            <a:off x="6337250" y="3639675"/>
            <a:ext cx="2691900" cy="193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rgbClr val="FFFFFF"/>
                </a:solidFill>
                <a:latin typeface="Plus Jakarta Sans"/>
                <a:ea typeface="Plus Jakarta Sans"/>
                <a:cs typeface="Plus Jakarta Sans"/>
                <a:sym typeface="Plus Jakarta Sans"/>
              </a:rPr>
              <a:t>Smoking-related </a:t>
            </a:r>
            <a:r>
              <a:rPr b="1" lang="en-US" sz="1200">
                <a:solidFill>
                  <a:srgbClr val="FFFFFF"/>
                </a:solidFill>
                <a:latin typeface="Plus Jakarta Sans"/>
                <a:ea typeface="Plus Jakarta Sans"/>
                <a:cs typeface="Plus Jakarta Sans"/>
                <a:sym typeface="Plus Jakarta Sans"/>
              </a:rPr>
              <a:t> </a:t>
            </a:r>
            <a:r>
              <a:rPr b="1" lang="en-US" sz="1200">
                <a:solidFill>
                  <a:srgbClr val="FFFFFF"/>
                </a:solidFill>
                <a:latin typeface="Plus Jakarta Sans"/>
                <a:ea typeface="Plus Jakarta Sans"/>
                <a:cs typeface="Plus Jakarta Sans"/>
                <a:sym typeface="Plus Jakarta Sans"/>
              </a:rPr>
              <a:t>keywords</a:t>
            </a:r>
            <a:endParaRPr sz="1000">
              <a:solidFill>
                <a:srgbClr val="FFFFFF"/>
              </a:solidFill>
              <a:latin typeface="Calibri"/>
              <a:ea typeface="Calibri"/>
              <a:cs typeface="Calibri"/>
              <a:sym typeface="Calibri"/>
            </a:endParaRPr>
          </a:p>
          <a:p>
            <a:pPr indent="0" lvl="0" marL="0" rtl="0" algn="l">
              <a:lnSpc>
                <a:spcPct val="115000"/>
              </a:lnSpc>
              <a:spcBef>
                <a:spcPts val="0"/>
              </a:spcBef>
              <a:spcAft>
                <a:spcPts val="0"/>
              </a:spcAft>
              <a:buNone/>
            </a:pPr>
            <a:r>
              <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Smoking</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Tobacco</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Nicotine</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Quitting smoking</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Quit smoking</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Vaping</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Vapes</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Quit vaping</a:t>
            </a:r>
            <a:endParaRPr sz="1000">
              <a:solidFill>
                <a:schemeClr val="lt2"/>
              </a:solidFill>
              <a:latin typeface="Plus Jakarta Sans"/>
              <a:ea typeface="Plus Jakarta Sans"/>
              <a:cs typeface="Plus Jakarta Sans"/>
              <a:sym typeface="Plus Jakarta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