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29.xml"/>
  <Override ContentType="application/vnd.openxmlformats-officedocument.presentationml.slideLayout+xml" PartName="/ppt/slideLayouts/slideLayout9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98.xml"/>
  <Override ContentType="application/vnd.openxmlformats-officedocument.presentationml.slideLayout+xml" PartName="/ppt/slideLayouts/slideLayout110.xml"/>
  <Override ContentType="application/vnd.openxmlformats-officedocument.presentationml.slideLayout+xml" PartName="/ppt/slideLayouts/slideLayout61.xml"/>
  <Override ContentType="application/vnd.openxmlformats-officedocument.presentationml.slideLayout+xml" PartName="/ppt/slideLayouts/slideLayout12.xml"/>
  <Override ContentType="application/vnd.openxmlformats-officedocument.presentationml.slideLayout+xml" PartName="/ppt/slideLayouts/slideLayout102.xml"/>
  <Override ContentType="application/vnd.openxmlformats-officedocument.presentationml.slideLayout+xml" PartName="/ppt/slideLayouts/slideLayout119.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9.xml"/>
  <Override ContentType="application/vnd.openxmlformats-officedocument.presentationml.slideLayout+xml" PartName="/ppt/slideLayouts/slideLayout104.xml"/>
  <Override ContentType="application/vnd.openxmlformats-officedocument.presentationml.slideLayout+xml" PartName="/ppt/slideLayouts/slideLayout19.xml"/>
  <Override ContentType="application/vnd.openxmlformats-officedocument.presentationml.slideLayout+xml" PartName="/ppt/slideLayouts/slideLayout117.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84.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92.xml"/>
  <Override ContentType="application/vnd.openxmlformats-officedocument.presentationml.slideLayout+xml" PartName="/ppt/slideLayouts/slideLayout116.xml"/>
  <Override ContentType="application/vnd.openxmlformats-officedocument.presentationml.slideLayout+xml" PartName="/ppt/slideLayouts/slideLayout83.xml"/>
  <Override ContentType="application/vnd.openxmlformats-officedocument.presentationml.slideLayout+xml" PartName="/ppt/slideLayouts/slideLayout40.xml"/>
  <Override ContentType="application/vnd.openxmlformats-officedocument.presentationml.slideLayout+xml" PartName="/ppt/slideLayouts/slideLayout17.xml"/>
  <Override ContentType="application/vnd.openxmlformats-officedocument.presentationml.slideLayout+xml" PartName="/ppt/slideLayouts/slideLayout34.xml"/>
  <Override ContentType="application/vnd.openxmlformats-officedocument.presentationml.slideLayout+xml" PartName="/ppt/slideLayouts/slideLayout90.xml"/>
  <Override ContentType="application/vnd.openxmlformats-officedocument.presentationml.slideLayout+xml" PartName="/ppt/slideLayouts/slideLayout6.xml"/>
  <Override ContentType="application/vnd.openxmlformats-officedocument.presentationml.slideLayout+xml" PartName="/ppt/slideLayouts/slideLayout10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86.xml"/>
  <Override ContentType="application/vnd.openxmlformats-officedocument.presentationml.slideLayout+xml" PartName="/ppt/slideLayouts/slideLayout56.xml"/>
  <Override ContentType="application/vnd.openxmlformats-officedocument.presentationml.slideLayout+xml" PartName="/ppt/slideLayouts/slideLayout81.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94.xml"/>
  <Override ContentType="application/vnd.openxmlformats-officedocument.presentationml.slideLayout+xml" PartName="/ppt/slideLayouts/slideLayout114.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28.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8.xml"/>
  <Override ContentType="application/vnd.openxmlformats-officedocument.presentationml.slideLayout+xml" PartName="/ppt/slideLayouts/slideLayout112.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10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Layout+xml" PartName="/ppt/slideLayouts/slideLayout97.xml"/>
  <Override ContentType="application/vnd.openxmlformats-officedocument.presentationml.slideLayout+xml" PartName="/ppt/slideLayouts/slideLayout111.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103.xml"/>
  <Override ContentType="application/vnd.openxmlformats-officedocument.presentationml.slideLayout+xml" PartName="/ppt/slideLayouts/slideLayout46.xml"/>
  <Override ContentType="application/vnd.openxmlformats-officedocument.presentationml.slideLayout+xml" PartName="/ppt/slideLayouts/slideLayout89.xml"/>
  <Override ContentType="application/vnd.openxmlformats-officedocument.presentationml.slideLayout+xml" PartName="/ppt/slideLayouts/slideLayout70.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52.xml"/>
  <Override ContentType="application/vnd.openxmlformats-officedocument.presentationml.slideLayout+xml" PartName="/ppt/slideLayouts/slideLayout95.xml"/>
  <Override ContentType="application/vnd.openxmlformats-officedocument.presentationml.slideLayout+xml" PartName="/ppt/slideLayouts/slideLayout101.xml"/>
  <Override ContentType="application/vnd.openxmlformats-officedocument.presentationml.slideLayout+xml" PartName="/ppt/slideLayouts/slideLayout64.xml"/>
  <Override ContentType="application/vnd.openxmlformats-officedocument.presentationml.slideLayout+xml" PartName="/ppt/slideLayouts/slideLayout99.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18.xml"/>
  <Override ContentType="application/vnd.openxmlformats-officedocument.presentationml.slideLayout+xml" PartName="/ppt/slideLayouts/slideLayout105.xml"/>
  <Override ContentType="application/vnd.openxmlformats-officedocument.presentationml.slideLayout+xml" PartName="/ppt/slideLayouts/slideLayout118.xml"/>
  <Override ContentType="application/vnd.openxmlformats-officedocument.presentationml.slideLayout+xml" PartName="/ppt/slideLayouts/slideLayout48.xml"/>
  <Override ContentType="application/vnd.openxmlformats-officedocument.presentationml.slideLayout+xml" PartName="/ppt/slideLayouts/slideLayout85.xml"/>
  <Override ContentType="application/vnd.openxmlformats-officedocument.presentationml.slideLayout+xml" PartName="/ppt/slideLayouts/slideLayout72.xml"/>
  <Override ContentType="application/vnd.openxmlformats-officedocument.presentationml.slideLayout+xml" PartName="/ppt/slideLayouts/slideLayout7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23.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107.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09.xml"/>
  <Override ContentType="application/vnd.openxmlformats-officedocument.presentationml.slideLayout+xml" PartName="/ppt/slideLayouts/slideLayout42.xml"/>
  <Override ContentType="application/vnd.openxmlformats-officedocument.presentationml.slideLayout+xml" PartName="/ppt/slideLayouts/slideLayout91.xml"/>
  <Override ContentType="application/vnd.openxmlformats-officedocument.presentationml.slideLayout+xml" PartName="/ppt/slideLayouts/slideLayout68.xml"/>
  <Override ContentType="application/vnd.openxmlformats-officedocument.presentationml.slideLayout+xml" PartName="/ppt/slideLayouts/slideLayout115.xml"/>
  <Override ContentType="application/vnd.openxmlformats-officedocument.presentationml.slideLayout+xml" PartName="/ppt/slideLayouts/slideLayout82.xml"/>
  <Override ContentType="application/vnd.openxmlformats-officedocument.presentationml.slideLayout+xml" PartName="/ppt/slideLayouts/slideLayout100.xml"/>
  <Override ContentType="application/vnd.openxmlformats-officedocument.presentationml.slideLayout+xml" PartName="/ppt/slideLayouts/slideLayout113.xml"/>
  <Override ContentType="application/vnd.openxmlformats-officedocument.presentationml.slideLayout+xml" PartName="/ppt/slideLayouts/slideLayout57.xml"/>
  <Override ContentType="application/vnd.openxmlformats-officedocument.presentationml.slideLayout+xml" PartName="/ppt/slideLayouts/slideLayout8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8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93.xml"/>
  <Override ContentType="application/vnd.openxmlformats-officedocument.presentationml.slideLayout+xml" PartName="/ppt/slideLayouts/slideLayout27.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67" r:id="rId5"/>
    <p:sldMasterId id="2147483768" r:id="rId6"/>
    <p:sldMasterId id="2147483769"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Lst>
  <p:sldSz cy="6858000" cx="12192000"/>
  <p:notesSz cx="6858000" cy="9144000"/>
  <p:embeddedFontLst>
    <p:embeddedFont>
      <p:font typeface="Plus Jakarta Sans ExtraBold"/>
      <p:bold r:id="rId26"/>
      <p:boldItalic r:id="rId27"/>
    </p:embeddedFont>
    <p:embeddedFont>
      <p:font typeface="Plus Jakarta Sans"/>
      <p:regular r:id="rId28"/>
      <p:bold r:id="rId29"/>
      <p:italic r:id="rId30"/>
      <p:boldItalic r:id="rId31"/>
    </p:embeddedFont>
    <p:embeddedFont>
      <p:font typeface="Montserrat Black"/>
      <p:bold r:id="rId32"/>
      <p:boldItalic r:id="rId33"/>
    </p:embeddedFont>
    <p:embeddedFont>
      <p:font typeface="Plus Jakarta Sans SemiBold"/>
      <p:regular r:id="rId34"/>
      <p:bold r:id="rId35"/>
      <p:italic r:id="rId36"/>
      <p:boldItalic r:id="rId37"/>
    </p:embeddedFont>
    <p:embeddedFont>
      <p:font typeface="Plus Jakarta Sans Medium"/>
      <p:regular r:id="rId38"/>
      <p:bold r:id="rId39"/>
      <p:italic r:id="rId40"/>
      <p:boldItalic r:id="rId41"/>
    </p:embeddedFont>
    <p:embeddedFont>
      <p:font typeface="Plus Jakarta Sans Light"/>
      <p:regular r:id="rId42"/>
      <p:bold r:id="rId43"/>
      <p:italic r:id="rId44"/>
      <p:boldItalic r:id="rId45"/>
    </p:embeddedFont>
    <p:embeddedFont>
      <p:font typeface="DM Serif Display"/>
      <p:regular r:id="rId46"/>
      <p:italic r:id="rId47"/>
    </p:embeddedFont>
    <p:embeddedFont>
      <p:font typeface="Century Gothic"/>
      <p:regular r:id="rId48"/>
      <p:bold r:id="rId49"/>
      <p:italic r:id="rId50"/>
      <p:boldItalic r:id="rId5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4CF02F0C-90FA-4E85-B6E7-E837A7A8FCD7}">
  <a:tblStyle styleId="{4CF02F0C-90FA-4E85-B6E7-E837A7A8FCD7}"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A20B9817-1BA7-4085-A831-E1A4FC465B9B}" styleName="Table_1">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Medium-italic.fntdata"/><Relationship Id="rId42" Type="http://schemas.openxmlformats.org/officeDocument/2006/relationships/font" Target="fonts/PlusJakartaSansLight-regular.fntdata"/><Relationship Id="rId41" Type="http://schemas.openxmlformats.org/officeDocument/2006/relationships/font" Target="fonts/PlusJakartaSansMedium-boldItalic.fntdata"/><Relationship Id="rId44" Type="http://schemas.openxmlformats.org/officeDocument/2006/relationships/font" Target="fonts/PlusJakartaSansLight-italic.fntdata"/><Relationship Id="rId43" Type="http://schemas.openxmlformats.org/officeDocument/2006/relationships/font" Target="fonts/PlusJakartaSansLight-bold.fntdata"/><Relationship Id="rId46" Type="http://schemas.openxmlformats.org/officeDocument/2006/relationships/font" Target="fonts/DMSerifDisplay-regular.fntdata"/><Relationship Id="rId45" Type="http://schemas.openxmlformats.org/officeDocument/2006/relationships/font" Target="fonts/PlusJakartaSansLight-boldItalic.fntdata"/><Relationship Id="rId1" Type="http://schemas.openxmlformats.org/officeDocument/2006/relationships/theme" Target="theme/theme4.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48" Type="http://schemas.openxmlformats.org/officeDocument/2006/relationships/font" Target="fonts/CenturyGothic-regular.fntdata"/><Relationship Id="rId47" Type="http://schemas.openxmlformats.org/officeDocument/2006/relationships/font" Target="fonts/DMSerifDisplay-italic.fntdata"/><Relationship Id="rId49" Type="http://schemas.openxmlformats.org/officeDocument/2006/relationships/font" Target="fonts/CenturyGothic-bold.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font" Target="fonts/PlusJakartaSans-boldItalic.fntdata"/><Relationship Id="rId30" Type="http://schemas.openxmlformats.org/officeDocument/2006/relationships/font" Target="fonts/PlusJakartaSans-italic.fntdata"/><Relationship Id="rId33" Type="http://schemas.openxmlformats.org/officeDocument/2006/relationships/font" Target="fonts/MontserratBlack-boldItalic.fntdata"/><Relationship Id="rId32" Type="http://schemas.openxmlformats.org/officeDocument/2006/relationships/font" Target="fonts/MontserratBlack-bold.fntdata"/><Relationship Id="rId35" Type="http://schemas.openxmlformats.org/officeDocument/2006/relationships/font" Target="fonts/PlusJakartaSansSemiBold-bold.fntdata"/><Relationship Id="rId34" Type="http://schemas.openxmlformats.org/officeDocument/2006/relationships/font" Target="fonts/PlusJakartaSansSemiBold-regular.fntdata"/><Relationship Id="rId37" Type="http://schemas.openxmlformats.org/officeDocument/2006/relationships/font" Target="fonts/PlusJakartaSansSemiBold-boldItalic.fntdata"/><Relationship Id="rId36" Type="http://schemas.openxmlformats.org/officeDocument/2006/relationships/font" Target="fonts/PlusJakartaSansSemiBold-italic.fntdata"/><Relationship Id="rId39" Type="http://schemas.openxmlformats.org/officeDocument/2006/relationships/font" Target="fonts/PlusJakartaSansMedium-bold.fntdata"/><Relationship Id="rId38" Type="http://schemas.openxmlformats.org/officeDocument/2006/relationships/font" Target="fonts/PlusJakartaSansMedium-regular.fntdata"/><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26" Type="http://schemas.openxmlformats.org/officeDocument/2006/relationships/font" Target="fonts/PlusJakartaSansExtraBold-bold.fntdata"/><Relationship Id="rId25" Type="http://schemas.openxmlformats.org/officeDocument/2006/relationships/slide" Target="slides/slide17.xml"/><Relationship Id="rId28" Type="http://schemas.openxmlformats.org/officeDocument/2006/relationships/font" Target="fonts/PlusJakartaSans-regular.fntdata"/><Relationship Id="rId27" Type="http://schemas.openxmlformats.org/officeDocument/2006/relationships/font" Target="fonts/PlusJakartaSansExtraBold-boldItalic.fntdata"/><Relationship Id="rId29" Type="http://schemas.openxmlformats.org/officeDocument/2006/relationships/font" Target="fonts/PlusJakartaSans-bold.fntdata"/><Relationship Id="rId51" Type="http://schemas.openxmlformats.org/officeDocument/2006/relationships/font" Target="fonts/CenturyGothic-boldItalic.fntdata"/><Relationship Id="rId50" Type="http://schemas.openxmlformats.org/officeDocument/2006/relationships/font" Target="fonts/CenturyGothic-italic.fntdata"/><Relationship Id="rId11" Type="http://schemas.openxmlformats.org/officeDocument/2006/relationships/slide" Target="slides/slide3.xml"/><Relationship Id="rId10" Type="http://schemas.openxmlformats.org/officeDocument/2006/relationships/slide" Target="slides/slide2.xml"/><Relationship Id="rId13" Type="http://schemas.openxmlformats.org/officeDocument/2006/relationships/slide" Target="slides/slide5.xml"/><Relationship Id="rId12" Type="http://schemas.openxmlformats.org/officeDocument/2006/relationships/slide" Target="slides/slide4.xml"/><Relationship Id="rId15" Type="http://schemas.openxmlformats.org/officeDocument/2006/relationships/slide" Target="slides/slide7.xml"/><Relationship Id="rId14" Type="http://schemas.openxmlformats.org/officeDocument/2006/relationships/slide" Target="slides/slide6.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9" name="Shape 1149"/>
        <p:cNvGrpSpPr/>
        <p:nvPr/>
      </p:nvGrpSpPr>
      <p:grpSpPr>
        <a:xfrm>
          <a:off x="0" y="0"/>
          <a:ext cx="0" cy="0"/>
          <a:chOff x="0" y="0"/>
          <a:chExt cx="0" cy="0"/>
        </a:xfrm>
      </p:grpSpPr>
      <p:sp>
        <p:nvSpPr>
          <p:cNvPr id="1150" name="Google Shape;1150;g3aff95717d9_0_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51" name="Google Shape;1151;g3aff95717d9_0_0: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1152" name="Google Shape;1152;g3aff95717d9_0_0: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5" name="Shape 1285"/>
        <p:cNvGrpSpPr/>
        <p:nvPr/>
      </p:nvGrpSpPr>
      <p:grpSpPr>
        <a:xfrm>
          <a:off x="0" y="0"/>
          <a:ext cx="0" cy="0"/>
          <a:chOff x="0" y="0"/>
          <a:chExt cx="0" cy="0"/>
        </a:xfrm>
      </p:grpSpPr>
      <p:sp>
        <p:nvSpPr>
          <p:cNvPr id="1286" name="Google Shape;1286;g39b4a2bbb34_0_248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87" name="Google Shape;1287;g39b4a2bbb34_0_2485: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1288" name="Google Shape;1288;g39b4a2bbb34_0_2485: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8" name="Shape 1298"/>
        <p:cNvGrpSpPr/>
        <p:nvPr/>
      </p:nvGrpSpPr>
      <p:grpSpPr>
        <a:xfrm>
          <a:off x="0" y="0"/>
          <a:ext cx="0" cy="0"/>
          <a:chOff x="0" y="0"/>
          <a:chExt cx="0" cy="0"/>
        </a:xfrm>
      </p:grpSpPr>
      <p:sp>
        <p:nvSpPr>
          <p:cNvPr id="1299" name="Google Shape;1299;g39b4a2bbb34_0_286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00" name="Google Shape;1300;g39b4a2bbb34_0_286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01" name="Google Shape;1301;g39b4a2bbb34_0_286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9" name="Shape 1309"/>
        <p:cNvGrpSpPr/>
        <p:nvPr/>
      </p:nvGrpSpPr>
      <p:grpSpPr>
        <a:xfrm>
          <a:off x="0" y="0"/>
          <a:ext cx="0" cy="0"/>
          <a:chOff x="0" y="0"/>
          <a:chExt cx="0" cy="0"/>
        </a:xfrm>
      </p:grpSpPr>
      <p:sp>
        <p:nvSpPr>
          <p:cNvPr id="1310" name="Google Shape;1310;g39b4a2bbb34_0_287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11" name="Google Shape;1311;g39b4a2bbb34_0_287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12" name="Google Shape;1312;g39b4a2bbb34_0_287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0" name="Shape 1320"/>
        <p:cNvGrpSpPr/>
        <p:nvPr/>
      </p:nvGrpSpPr>
      <p:grpSpPr>
        <a:xfrm>
          <a:off x="0" y="0"/>
          <a:ext cx="0" cy="0"/>
          <a:chOff x="0" y="0"/>
          <a:chExt cx="0" cy="0"/>
        </a:xfrm>
      </p:grpSpPr>
      <p:sp>
        <p:nvSpPr>
          <p:cNvPr id="1321" name="Google Shape;1321;g39b4a2bbb34_0_328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22" name="Google Shape;1322;g39b4a2bbb34_0_328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23" name="Google Shape;1323;g39b4a2bbb34_0_328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9" name="Shape 1329"/>
        <p:cNvGrpSpPr/>
        <p:nvPr/>
      </p:nvGrpSpPr>
      <p:grpSpPr>
        <a:xfrm>
          <a:off x="0" y="0"/>
          <a:ext cx="0" cy="0"/>
          <a:chOff x="0" y="0"/>
          <a:chExt cx="0" cy="0"/>
        </a:xfrm>
      </p:grpSpPr>
      <p:sp>
        <p:nvSpPr>
          <p:cNvPr id="1330" name="Google Shape;1330;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31" name="Google Shape;1331;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1332" name="Google Shape;1332;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2" name="Shape 1342"/>
        <p:cNvGrpSpPr/>
        <p:nvPr/>
      </p:nvGrpSpPr>
      <p:grpSpPr>
        <a:xfrm>
          <a:off x="0" y="0"/>
          <a:ext cx="0" cy="0"/>
          <a:chOff x="0" y="0"/>
          <a:chExt cx="0" cy="0"/>
        </a:xfrm>
      </p:grpSpPr>
      <p:sp>
        <p:nvSpPr>
          <p:cNvPr id="1343" name="Google Shape;1343;g36c6582139d_0_1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44" name="Google Shape;1344;g36c6582139d_0_1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45" name="Google Shape;1345;g36c6582139d_0_1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2" name="Shape 1352"/>
        <p:cNvGrpSpPr/>
        <p:nvPr/>
      </p:nvGrpSpPr>
      <p:grpSpPr>
        <a:xfrm>
          <a:off x="0" y="0"/>
          <a:ext cx="0" cy="0"/>
          <a:chOff x="0" y="0"/>
          <a:chExt cx="0" cy="0"/>
        </a:xfrm>
      </p:grpSpPr>
      <p:sp>
        <p:nvSpPr>
          <p:cNvPr id="1353" name="Google Shape;1353;g39b4a2bbb34_0_367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54" name="Google Shape;1354;g39b4a2bbb34_0_367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55" name="Google Shape;1355;g39b4a2bbb34_0_367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5" name="Shape 1365"/>
        <p:cNvGrpSpPr/>
        <p:nvPr/>
      </p:nvGrpSpPr>
      <p:grpSpPr>
        <a:xfrm>
          <a:off x="0" y="0"/>
          <a:ext cx="0" cy="0"/>
          <a:chOff x="0" y="0"/>
          <a:chExt cx="0" cy="0"/>
        </a:xfrm>
      </p:grpSpPr>
      <p:sp>
        <p:nvSpPr>
          <p:cNvPr id="1366" name="Google Shape;1366;g39b4a2bbb34_0_369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67" name="Google Shape;1367;g39b4a2bbb34_0_369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68" name="Google Shape;1368;g39b4a2bbb34_0_369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1" name="Shape 1161"/>
        <p:cNvGrpSpPr/>
        <p:nvPr/>
      </p:nvGrpSpPr>
      <p:grpSpPr>
        <a:xfrm>
          <a:off x="0" y="0"/>
          <a:ext cx="0" cy="0"/>
          <a:chOff x="0" y="0"/>
          <a:chExt cx="0" cy="0"/>
        </a:xfrm>
      </p:grpSpPr>
      <p:sp>
        <p:nvSpPr>
          <p:cNvPr id="1162" name="Google Shape;1162;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163" name="Google Shape;1163;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64" name="Google Shape;1164;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0" name="Shape 1170"/>
        <p:cNvGrpSpPr/>
        <p:nvPr/>
      </p:nvGrpSpPr>
      <p:grpSpPr>
        <a:xfrm>
          <a:off x="0" y="0"/>
          <a:ext cx="0" cy="0"/>
          <a:chOff x="0" y="0"/>
          <a:chExt cx="0" cy="0"/>
        </a:xfrm>
      </p:grpSpPr>
      <p:sp>
        <p:nvSpPr>
          <p:cNvPr id="1171" name="Google Shape;1171;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172" name="Google Shape;1172;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73" name="Google Shape;1173;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7" name="Shape 1187"/>
        <p:cNvGrpSpPr/>
        <p:nvPr/>
      </p:nvGrpSpPr>
      <p:grpSpPr>
        <a:xfrm>
          <a:off x="0" y="0"/>
          <a:ext cx="0" cy="0"/>
          <a:chOff x="0" y="0"/>
          <a:chExt cx="0" cy="0"/>
        </a:xfrm>
      </p:grpSpPr>
      <p:sp>
        <p:nvSpPr>
          <p:cNvPr id="1188" name="Google Shape;1188;g39b4a2bbb34_0_78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189" name="Google Shape;1189;g39b4a2bbb34_0_78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90" name="Google Shape;1190;g39b4a2bbb34_0_78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3" name="Shape 1203"/>
        <p:cNvGrpSpPr/>
        <p:nvPr/>
      </p:nvGrpSpPr>
      <p:grpSpPr>
        <a:xfrm>
          <a:off x="0" y="0"/>
          <a:ext cx="0" cy="0"/>
          <a:chOff x="0" y="0"/>
          <a:chExt cx="0" cy="0"/>
        </a:xfrm>
      </p:grpSpPr>
      <p:sp>
        <p:nvSpPr>
          <p:cNvPr id="1204" name="Google Shape;1204;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05" name="Google Shape;1205;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1206" name="Google Shape;1206;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5" name="Shape 1215"/>
        <p:cNvGrpSpPr/>
        <p:nvPr/>
      </p:nvGrpSpPr>
      <p:grpSpPr>
        <a:xfrm>
          <a:off x="0" y="0"/>
          <a:ext cx="0" cy="0"/>
          <a:chOff x="0" y="0"/>
          <a:chExt cx="0" cy="0"/>
        </a:xfrm>
      </p:grpSpPr>
      <p:sp>
        <p:nvSpPr>
          <p:cNvPr id="1216" name="Google Shape;1216;g39b4a2bbb34_0_1626: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17" name="Google Shape;1217;g39b4a2bbb34_0_1626: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18" name="Google Shape;1218;g39b4a2bbb34_0_1626: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0" name="Shape 1230"/>
        <p:cNvGrpSpPr/>
        <p:nvPr/>
      </p:nvGrpSpPr>
      <p:grpSpPr>
        <a:xfrm>
          <a:off x="0" y="0"/>
          <a:ext cx="0" cy="0"/>
          <a:chOff x="0" y="0"/>
          <a:chExt cx="0" cy="0"/>
        </a:xfrm>
      </p:grpSpPr>
      <p:sp>
        <p:nvSpPr>
          <p:cNvPr id="1231" name="Google Shape;1231;g39b4a2bbb34_0_165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32" name="Google Shape;1232;g39b4a2bbb34_0_165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33" name="Google Shape;1233;g39b4a2bbb34_0_165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1" name="Shape 1251"/>
        <p:cNvGrpSpPr/>
        <p:nvPr/>
      </p:nvGrpSpPr>
      <p:grpSpPr>
        <a:xfrm>
          <a:off x="0" y="0"/>
          <a:ext cx="0" cy="0"/>
          <a:chOff x="0" y="0"/>
          <a:chExt cx="0" cy="0"/>
        </a:xfrm>
      </p:grpSpPr>
      <p:sp>
        <p:nvSpPr>
          <p:cNvPr id="1252" name="Google Shape;1252;g39b4a2bbb34_0_164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53" name="Google Shape;1253;g39b4a2bbb34_0_164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54" name="Google Shape;1254;g39b4a2bbb34_0_164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0" name="Shape 1270"/>
        <p:cNvGrpSpPr/>
        <p:nvPr/>
      </p:nvGrpSpPr>
      <p:grpSpPr>
        <a:xfrm>
          <a:off x="0" y="0"/>
          <a:ext cx="0" cy="0"/>
          <a:chOff x="0" y="0"/>
          <a:chExt cx="0" cy="0"/>
        </a:xfrm>
      </p:grpSpPr>
      <p:sp>
        <p:nvSpPr>
          <p:cNvPr id="1271" name="Google Shape;1271;g39267a0a02d_0_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72" name="Google Shape;1272;g39267a0a02d_0_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73" name="Google Shape;1273;g39267a0a02d_0_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4.png"/><Relationship Id="rId3"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1.png"/></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3.png"/></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4.png"/><Relationship Id="rId3"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4.png"/><Relationship Id="rId3" Type="http://schemas.openxmlformats.org/officeDocument/2006/relationships/image" Target="../media/image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4.png"/><Relationship Id="rId3" Type="http://schemas.openxmlformats.org/officeDocument/2006/relationships/image" Target="../media/image1.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4.png"/><Relationship Id="rId3" Type="http://schemas.openxmlformats.org/officeDocument/2006/relationships/image" Target="../media/image1.png"/></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4.png"/><Relationship Id="rId3" Type="http://schemas.openxmlformats.org/officeDocument/2006/relationships/image" Target="../media/image1.png"/></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925" name="Shape 925"/>
        <p:cNvGrpSpPr/>
        <p:nvPr/>
      </p:nvGrpSpPr>
      <p:grpSpPr>
        <a:xfrm>
          <a:off x="0" y="0"/>
          <a:ext cx="0" cy="0"/>
          <a:chOff x="0" y="0"/>
          <a:chExt cx="0" cy="0"/>
        </a:xfrm>
      </p:grpSpPr>
      <p:cxnSp>
        <p:nvCxnSpPr>
          <p:cNvPr id="926" name="Google Shape;926;p103"/>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927" name="Google Shape;927;p103"/>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928" name="Google Shape;928;p103"/>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929" name="Google Shape;929;p103"/>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30" name="Google Shape;930;p103"/>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931" name="Google Shape;931;p103"/>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32" name="Google Shape;932;p103"/>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933" name="Google Shape;933;p103"/>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34" name="Google Shape;934;p103"/>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35" name="Google Shape;935;p10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936" name="Shape 936"/>
        <p:cNvGrpSpPr/>
        <p:nvPr/>
      </p:nvGrpSpPr>
      <p:grpSpPr>
        <a:xfrm>
          <a:off x="0" y="0"/>
          <a:ext cx="0" cy="0"/>
          <a:chOff x="0" y="0"/>
          <a:chExt cx="0" cy="0"/>
        </a:xfrm>
      </p:grpSpPr>
      <p:sp>
        <p:nvSpPr>
          <p:cNvPr id="937" name="Google Shape;937;p104"/>
          <p:cNvSpPr/>
          <p:nvPr>
            <p:ph idx="2" type="pic"/>
          </p:nvPr>
        </p:nvSpPr>
        <p:spPr>
          <a:xfrm>
            <a:off x="1823096" y="2574245"/>
            <a:ext cx="1005900" cy="1005900"/>
          </a:xfrm>
          <a:prstGeom prst="rect">
            <a:avLst/>
          </a:prstGeom>
          <a:noFill/>
          <a:ln>
            <a:noFill/>
          </a:ln>
        </p:spPr>
      </p:sp>
      <p:sp>
        <p:nvSpPr>
          <p:cNvPr id="938" name="Google Shape;938;p104"/>
          <p:cNvSpPr/>
          <p:nvPr>
            <p:ph idx="3" type="pic"/>
          </p:nvPr>
        </p:nvSpPr>
        <p:spPr>
          <a:xfrm>
            <a:off x="5593080" y="2574245"/>
            <a:ext cx="1005900" cy="1005900"/>
          </a:xfrm>
          <a:prstGeom prst="rect">
            <a:avLst/>
          </a:prstGeom>
          <a:noFill/>
          <a:ln>
            <a:noFill/>
          </a:ln>
        </p:spPr>
      </p:sp>
      <p:sp>
        <p:nvSpPr>
          <p:cNvPr id="939" name="Google Shape;939;p104"/>
          <p:cNvSpPr/>
          <p:nvPr>
            <p:ph idx="4" type="pic"/>
          </p:nvPr>
        </p:nvSpPr>
        <p:spPr>
          <a:xfrm>
            <a:off x="9222271" y="2574245"/>
            <a:ext cx="1005900" cy="1005900"/>
          </a:xfrm>
          <a:prstGeom prst="rect">
            <a:avLst/>
          </a:prstGeom>
          <a:noFill/>
          <a:ln>
            <a:noFill/>
          </a:ln>
        </p:spPr>
      </p:sp>
      <p:cxnSp>
        <p:nvCxnSpPr>
          <p:cNvPr id="940" name="Google Shape;940;p104"/>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941" name="Google Shape;941;p104"/>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942" name="Google Shape;942;p104"/>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43" name="Google Shape;943;p104"/>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44" name="Google Shape;944;p104"/>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45" name="Google Shape;945;p104"/>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46" name="Google Shape;946;p104"/>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47" name="Google Shape;947;p104"/>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48" name="Google Shape;948;p104"/>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49" name="Google Shape;949;p10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950" name="Shape 950"/>
        <p:cNvGrpSpPr/>
        <p:nvPr/>
      </p:nvGrpSpPr>
      <p:grpSpPr>
        <a:xfrm>
          <a:off x="0" y="0"/>
          <a:ext cx="0" cy="0"/>
          <a:chOff x="0" y="0"/>
          <a:chExt cx="0" cy="0"/>
        </a:xfrm>
      </p:grpSpPr>
      <p:sp>
        <p:nvSpPr>
          <p:cNvPr id="951" name="Google Shape;951;p105"/>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952" name="Google Shape;952;p105"/>
          <p:cNvSpPr/>
          <p:nvPr>
            <p:ph idx="2" type="pic"/>
          </p:nvPr>
        </p:nvSpPr>
        <p:spPr>
          <a:xfrm>
            <a:off x="729761" y="1921550"/>
            <a:ext cx="822900" cy="822900"/>
          </a:xfrm>
          <a:prstGeom prst="rect">
            <a:avLst/>
          </a:prstGeom>
          <a:noFill/>
          <a:ln>
            <a:noFill/>
          </a:ln>
        </p:spPr>
      </p:sp>
      <p:sp>
        <p:nvSpPr>
          <p:cNvPr id="953" name="Google Shape;953;p105"/>
          <p:cNvSpPr/>
          <p:nvPr>
            <p:ph idx="3" type="pic"/>
          </p:nvPr>
        </p:nvSpPr>
        <p:spPr>
          <a:xfrm>
            <a:off x="729761" y="3037769"/>
            <a:ext cx="822900" cy="822900"/>
          </a:xfrm>
          <a:prstGeom prst="rect">
            <a:avLst/>
          </a:prstGeom>
          <a:noFill/>
          <a:ln>
            <a:noFill/>
          </a:ln>
        </p:spPr>
      </p:sp>
      <p:sp>
        <p:nvSpPr>
          <p:cNvPr id="954" name="Google Shape;954;p105"/>
          <p:cNvSpPr/>
          <p:nvPr>
            <p:ph idx="4" type="pic"/>
          </p:nvPr>
        </p:nvSpPr>
        <p:spPr>
          <a:xfrm>
            <a:off x="729761" y="4151979"/>
            <a:ext cx="822900" cy="822900"/>
          </a:xfrm>
          <a:prstGeom prst="rect">
            <a:avLst/>
          </a:prstGeom>
          <a:noFill/>
          <a:ln>
            <a:noFill/>
          </a:ln>
        </p:spPr>
      </p:sp>
      <p:sp>
        <p:nvSpPr>
          <p:cNvPr id="955" name="Google Shape;955;p105"/>
          <p:cNvSpPr/>
          <p:nvPr>
            <p:ph idx="5" type="pic"/>
          </p:nvPr>
        </p:nvSpPr>
        <p:spPr>
          <a:xfrm>
            <a:off x="729761" y="5262171"/>
            <a:ext cx="822900" cy="822900"/>
          </a:xfrm>
          <a:prstGeom prst="rect">
            <a:avLst/>
          </a:prstGeom>
          <a:noFill/>
          <a:ln>
            <a:noFill/>
          </a:ln>
        </p:spPr>
      </p:sp>
      <p:sp>
        <p:nvSpPr>
          <p:cNvPr id="956" name="Google Shape;956;p105"/>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57" name="Google Shape;957;p105"/>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58" name="Google Shape;958;p105"/>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59" name="Google Shape;959;p105"/>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60" name="Google Shape;960;p105"/>
          <p:cNvSpPr/>
          <p:nvPr>
            <p:ph idx="9" type="pic"/>
          </p:nvPr>
        </p:nvSpPr>
        <p:spPr>
          <a:xfrm flipH="1">
            <a:off x="6458875" y="416100"/>
            <a:ext cx="5733300" cy="6025800"/>
          </a:xfrm>
          <a:prstGeom prst="flowChartDelay">
            <a:avLst/>
          </a:prstGeom>
          <a:noFill/>
          <a:ln>
            <a:noFill/>
          </a:ln>
        </p:spPr>
      </p:sp>
      <p:sp>
        <p:nvSpPr>
          <p:cNvPr id="961" name="Google Shape;961;p10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962" name="Shape 962"/>
        <p:cNvGrpSpPr/>
        <p:nvPr/>
      </p:nvGrpSpPr>
      <p:grpSpPr>
        <a:xfrm>
          <a:off x="0" y="0"/>
          <a:ext cx="0" cy="0"/>
          <a:chOff x="0" y="0"/>
          <a:chExt cx="0" cy="0"/>
        </a:xfrm>
      </p:grpSpPr>
      <p:sp>
        <p:nvSpPr>
          <p:cNvPr id="963" name="Google Shape;963;p106"/>
          <p:cNvSpPr/>
          <p:nvPr>
            <p:ph idx="2" type="pic"/>
          </p:nvPr>
        </p:nvSpPr>
        <p:spPr>
          <a:xfrm>
            <a:off x="0" y="416100"/>
            <a:ext cx="5733300" cy="6025800"/>
          </a:xfrm>
          <a:prstGeom prst="flowChartDelay">
            <a:avLst/>
          </a:prstGeom>
          <a:noFill/>
          <a:ln>
            <a:noFill/>
          </a:ln>
        </p:spPr>
      </p:sp>
      <p:sp>
        <p:nvSpPr>
          <p:cNvPr id="964" name="Google Shape;964;p106"/>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65" name="Google Shape;965;p106"/>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66" name="Google Shape;966;p106"/>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967" name="Shape 967"/>
        <p:cNvGrpSpPr/>
        <p:nvPr/>
      </p:nvGrpSpPr>
      <p:grpSpPr>
        <a:xfrm>
          <a:off x="0" y="0"/>
          <a:ext cx="0" cy="0"/>
          <a:chOff x="0" y="0"/>
          <a:chExt cx="0" cy="0"/>
        </a:xfrm>
      </p:grpSpPr>
      <p:sp>
        <p:nvSpPr>
          <p:cNvPr id="968" name="Google Shape;968;p107"/>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69" name="Google Shape;969;p107"/>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70" name="Google Shape;970;p107"/>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971" name="Google Shape;971;p107"/>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72" name="Google Shape;972;p107"/>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73" name="Google Shape;973;p10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974" name="Shape 974"/>
        <p:cNvGrpSpPr/>
        <p:nvPr/>
      </p:nvGrpSpPr>
      <p:grpSpPr>
        <a:xfrm>
          <a:off x="0" y="0"/>
          <a:ext cx="0" cy="0"/>
          <a:chOff x="0" y="0"/>
          <a:chExt cx="0" cy="0"/>
        </a:xfrm>
      </p:grpSpPr>
      <p:sp>
        <p:nvSpPr>
          <p:cNvPr id="975" name="Google Shape;975;p108"/>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976" name="Google Shape;976;p108"/>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977" name="Google Shape;977;p108"/>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78" name="Google Shape;978;p108"/>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79" name="Google Shape;979;p108"/>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80" name="Google Shape;980;p10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981" name="Shape 981"/>
        <p:cNvGrpSpPr/>
        <p:nvPr/>
      </p:nvGrpSpPr>
      <p:grpSpPr>
        <a:xfrm>
          <a:off x="0" y="0"/>
          <a:ext cx="0" cy="0"/>
          <a:chOff x="0" y="0"/>
          <a:chExt cx="0" cy="0"/>
        </a:xfrm>
      </p:grpSpPr>
      <p:sp>
        <p:nvSpPr>
          <p:cNvPr id="982" name="Google Shape;982;p109"/>
          <p:cNvSpPr/>
          <p:nvPr>
            <p:ph idx="2" type="pic"/>
          </p:nvPr>
        </p:nvSpPr>
        <p:spPr>
          <a:xfrm>
            <a:off x="628891" y="1672660"/>
            <a:ext cx="2543700" cy="2297400"/>
          </a:xfrm>
          <a:prstGeom prst="rect">
            <a:avLst/>
          </a:prstGeom>
          <a:noFill/>
          <a:ln>
            <a:noFill/>
          </a:ln>
        </p:spPr>
      </p:sp>
      <p:sp>
        <p:nvSpPr>
          <p:cNvPr id="983" name="Google Shape;983;p109"/>
          <p:cNvSpPr/>
          <p:nvPr>
            <p:ph idx="3" type="pic"/>
          </p:nvPr>
        </p:nvSpPr>
        <p:spPr>
          <a:xfrm>
            <a:off x="3302977" y="1672660"/>
            <a:ext cx="2543700" cy="2297400"/>
          </a:xfrm>
          <a:prstGeom prst="rect">
            <a:avLst/>
          </a:prstGeom>
          <a:noFill/>
          <a:ln>
            <a:noFill/>
          </a:ln>
        </p:spPr>
      </p:sp>
      <p:sp>
        <p:nvSpPr>
          <p:cNvPr id="984" name="Google Shape;984;p109"/>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85" name="Google Shape;985;p109"/>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86" name="Google Shape;986;p109"/>
          <p:cNvSpPr/>
          <p:nvPr>
            <p:ph idx="5" type="pic"/>
          </p:nvPr>
        </p:nvSpPr>
        <p:spPr>
          <a:xfrm>
            <a:off x="628891" y="4080194"/>
            <a:ext cx="2543700" cy="2297400"/>
          </a:xfrm>
          <a:prstGeom prst="rect">
            <a:avLst/>
          </a:prstGeom>
          <a:noFill/>
          <a:ln>
            <a:noFill/>
          </a:ln>
        </p:spPr>
      </p:sp>
      <p:sp>
        <p:nvSpPr>
          <p:cNvPr id="987" name="Google Shape;987;p109"/>
          <p:cNvSpPr/>
          <p:nvPr>
            <p:ph idx="6" type="pic"/>
          </p:nvPr>
        </p:nvSpPr>
        <p:spPr>
          <a:xfrm>
            <a:off x="3302977" y="4080194"/>
            <a:ext cx="2543700" cy="2297400"/>
          </a:xfrm>
          <a:prstGeom prst="rect">
            <a:avLst/>
          </a:prstGeom>
          <a:noFill/>
          <a:ln>
            <a:noFill/>
          </a:ln>
        </p:spPr>
      </p:sp>
      <p:sp>
        <p:nvSpPr>
          <p:cNvPr id="988" name="Google Shape;988;p10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989" name="Shape 989"/>
        <p:cNvGrpSpPr/>
        <p:nvPr/>
      </p:nvGrpSpPr>
      <p:grpSpPr>
        <a:xfrm>
          <a:off x="0" y="0"/>
          <a:ext cx="0" cy="0"/>
          <a:chOff x="0" y="0"/>
          <a:chExt cx="0" cy="0"/>
        </a:xfrm>
      </p:grpSpPr>
      <p:sp>
        <p:nvSpPr>
          <p:cNvPr id="990" name="Google Shape;990;p110"/>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991" name="Google Shape;991;p110"/>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92" name="Google Shape;992;p110"/>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93" name="Google Shape;993;p110"/>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94" name="Google Shape;994;p110"/>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95" name="Google Shape;995;p110"/>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96" name="Google Shape;996;p110"/>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97" name="Google Shape;997;p110"/>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98" name="Google Shape;998;p110"/>
          <p:cNvSpPr/>
          <p:nvPr>
            <p:ph idx="9" type="pic"/>
          </p:nvPr>
        </p:nvSpPr>
        <p:spPr>
          <a:xfrm>
            <a:off x="616639" y="2669177"/>
            <a:ext cx="365700" cy="365700"/>
          </a:xfrm>
          <a:prstGeom prst="rect">
            <a:avLst/>
          </a:prstGeom>
          <a:noFill/>
          <a:ln>
            <a:noFill/>
          </a:ln>
        </p:spPr>
      </p:sp>
      <p:sp>
        <p:nvSpPr>
          <p:cNvPr id="999" name="Google Shape;999;p110"/>
          <p:cNvSpPr/>
          <p:nvPr>
            <p:ph idx="13" type="pic"/>
          </p:nvPr>
        </p:nvSpPr>
        <p:spPr>
          <a:xfrm>
            <a:off x="616639" y="3583577"/>
            <a:ext cx="365700" cy="365700"/>
          </a:xfrm>
          <a:prstGeom prst="rect">
            <a:avLst/>
          </a:prstGeom>
          <a:noFill/>
          <a:ln>
            <a:noFill/>
          </a:ln>
        </p:spPr>
      </p:sp>
      <p:sp>
        <p:nvSpPr>
          <p:cNvPr id="1000" name="Google Shape;1000;p110"/>
          <p:cNvSpPr/>
          <p:nvPr>
            <p:ph idx="14" type="pic"/>
          </p:nvPr>
        </p:nvSpPr>
        <p:spPr>
          <a:xfrm>
            <a:off x="616639" y="4565710"/>
            <a:ext cx="365700" cy="365700"/>
          </a:xfrm>
          <a:prstGeom prst="rect">
            <a:avLst/>
          </a:prstGeom>
          <a:noFill/>
          <a:ln>
            <a:noFill/>
          </a:ln>
        </p:spPr>
      </p:sp>
      <p:sp>
        <p:nvSpPr>
          <p:cNvPr id="1001" name="Google Shape;1001;p1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1002" name="Shape 1002"/>
        <p:cNvGrpSpPr/>
        <p:nvPr/>
      </p:nvGrpSpPr>
      <p:grpSpPr>
        <a:xfrm>
          <a:off x="0" y="0"/>
          <a:ext cx="0" cy="0"/>
          <a:chOff x="0" y="0"/>
          <a:chExt cx="0" cy="0"/>
        </a:xfrm>
      </p:grpSpPr>
      <p:sp>
        <p:nvSpPr>
          <p:cNvPr id="1003" name="Google Shape;1003;p111"/>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1004" name="Google Shape;1004;p111"/>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05" name="Google Shape;1005;p111"/>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1006" name="Google Shape;1006;p111"/>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1007" name="Google Shape;1007;p111"/>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08" name="Google Shape;1008;p111"/>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09" name="Google Shape;1009;p111"/>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010" name="Google Shape;1010;p111"/>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11" name="Google Shape;1011;p111"/>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12" name="Google Shape;1012;p1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1013" name="Shape 1013"/>
        <p:cNvGrpSpPr/>
        <p:nvPr/>
      </p:nvGrpSpPr>
      <p:grpSpPr>
        <a:xfrm>
          <a:off x="0" y="0"/>
          <a:ext cx="0" cy="0"/>
          <a:chOff x="0" y="0"/>
          <a:chExt cx="0" cy="0"/>
        </a:xfrm>
      </p:grpSpPr>
      <p:sp>
        <p:nvSpPr>
          <p:cNvPr id="1014" name="Google Shape;1014;p112"/>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15" name="Google Shape;1015;p112"/>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016" name="Google Shape;1016;p112"/>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1017" name="Google Shape;1017;p112"/>
          <p:cNvSpPr/>
          <p:nvPr>
            <p:ph idx="2" type="pic"/>
          </p:nvPr>
        </p:nvSpPr>
        <p:spPr>
          <a:xfrm>
            <a:off x="8095047" y="1257696"/>
            <a:ext cx="2124300" cy="4571400"/>
          </a:xfrm>
          <a:prstGeom prst="roundRect">
            <a:avLst>
              <a:gd fmla="val 10302" name="adj"/>
            </a:avLst>
          </a:prstGeom>
          <a:solidFill>
            <a:schemeClr val="lt2"/>
          </a:solidFill>
          <a:ln>
            <a:noFill/>
          </a:ln>
        </p:spPr>
      </p:sp>
      <p:sp>
        <p:nvSpPr>
          <p:cNvPr id="1018" name="Google Shape;1018;p112"/>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19" name="Google Shape;1019;p112"/>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20" name="Google Shape;1020;p11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1021" name="Shape 1021"/>
        <p:cNvGrpSpPr/>
        <p:nvPr/>
      </p:nvGrpSpPr>
      <p:grpSpPr>
        <a:xfrm>
          <a:off x="0" y="0"/>
          <a:ext cx="0" cy="0"/>
          <a:chOff x="0" y="0"/>
          <a:chExt cx="0" cy="0"/>
        </a:xfrm>
      </p:grpSpPr>
      <p:sp>
        <p:nvSpPr>
          <p:cNvPr id="1022" name="Google Shape;1022;p113"/>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23" name="Google Shape;1023;p113"/>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1024" name="Google Shape;1024;p113"/>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1025" name="Google Shape;1025;p113"/>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1026" name="Google Shape;1026;p113"/>
          <p:cNvSpPr/>
          <p:nvPr>
            <p:ph idx="2" type="pic"/>
          </p:nvPr>
        </p:nvSpPr>
        <p:spPr>
          <a:xfrm>
            <a:off x="5146901" y="1993899"/>
            <a:ext cx="2048100" cy="4379100"/>
          </a:xfrm>
          <a:prstGeom prst="rect">
            <a:avLst/>
          </a:prstGeom>
          <a:noFill/>
          <a:ln>
            <a:noFill/>
          </a:ln>
        </p:spPr>
      </p:sp>
      <p:sp>
        <p:nvSpPr>
          <p:cNvPr id="1027" name="Google Shape;1027;p113"/>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28" name="Google Shape;1028;p113"/>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29" name="Google Shape;1029;p113"/>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30" name="Google Shape;1030;p113"/>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31" name="Google Shape;1031;p113"/>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32" name="Google Shape;1032;p113"/>
          <p:cNvSpPr/>
          <p:nvPr>
            <p:ph idx="7" type="pic"/>
          </p:nvPr>
        </p:nvSpPr>
        <p:spPr>
          <a:xfrm>
            <a:off x="8146954" y="2518389"/>
            <a:ext cx="365700" cy="365700"/>
          </a:xfrm>
          <a:prstGeom prst="rect">
            <a:avLst/>
          </a:prstGeom>
          <a:noFill/>
          <a:ln>
            <a:noFill/>
          </a:ln>
        </p:spPr>
      </p:sp>
      <p:sp>
        <p:nvSpPr>
          <p:cNvPr id="1033" name="Google Shape;1033;p113"/>
          <p:cNvSpPr/>
          <p:nvPr>
            <p:ph idx="8" type="pic"/>
          </p:nvPr>
        </p:nvSpPr>
        <p:spPr>
          <a:xfrm>
            <a:off x="8146954" y="3860390"/>
            <a:ext cx="365700" cy="365700"/>
          </a:xfrm>
          <a:prstGeom prst="rect">
            <a:avLst/>
          </a:prstGeom>
          <a:noFill/>
          <a:ln>
            <a:noFill/>
          </a:ln>
        </p:spPr>
      </p:sp>
      <p:sp>
        <p:nvSpPr>
          <p:cNvPr id="1034" name="Google Shape;1034;p113"/>
          <p:cNvSpPr/>
          <p:nvPr>
            <p:ph idx="9" type="pic"/>
          </p:nvPr>
        </p:nvSpPr>
        <p:spPr>
          <a:xfrm>
            <a:off x="8146954" y="5179070"/>
            <a:ext cx="365700" cy="365700"/>
          </a:xfrm>
          <a:prstGeom prst="rect">
            <a:avLst/>
          </a:prstGeom>
          <a:noFill/>
          <a:ln>
            <a:noFill/>
          </a:ln>
        </p:spPr>
      </p:sp>
      <p:sp>
        <p:nvSpPr>
          <p:cNvPr id="1035" name="Google Shape;1035;p11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1036" name="Shape 1036"/>
        <p:cNvGrpSpPr/>
        <p:nvPr/>
      </p:nvGrpSpPr>
      <p:grpSpPr>
        <a:xfrm>
          <a:off x="0" y="0"/>
          <a:ext cx="0" cy="0"/>
          <a:chOff x="0" y="0"/>
          <a:chExt cx="0" cy="0"/>
        </a:xfrm>
      </p:grpSpPr>
      <p:sp>
        <p:nvSpPr>
          <p:cNvPr id="1037" name="Google Shape;1037;p114"/>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38" name="Google Shape;1038;p11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1039" name="Google Shape;1039;p114"/>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0" name="Google Shape;1040;p114"/>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41" name="Google Shape;1041;p114"/>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042" name="Google Shape;1042;p114"/>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43" name="Google Shape;1043;p114"/>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1044" name="Google Shape;1044;p114"/>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5" name="Google Shape;1045;p114"/>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46" name="Google Shape;1046;p114"/>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7" name="Google Shape;1047;p114"/>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48" name="Google Shape;1048;p11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1049" name="Shape 1049"/>
        <p:cNvGrpSpPr/>
        <p:nvPr/>
      </p:nvGrpSpPr>
      <p:grpSpPr>
        <a:xfrm>
          <a:off x="0" y="0"/>
          <a:ext cx="0" cy="0"/>
          <a:chOff x="0" y="0"/>
          <a:chExt cx="0" cy="0"/>
        </a:xfrm>
      </p:grpSpPr>
      <p:sp>
        <p:nvSpPr>
          <p:cNvPr id="1050" name="Google Shape;1050;p115"/>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1" name="Google Shape;1051;p115"/>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52" name="Google Shape;1052;p115"/>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3" name="Google Shape;1053;p115"/>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54" name="Google Shape;1054;p115"/>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55" name="Google Shape;1055;p115"/>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56" name="Google Shape;1056;p115"/>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57" name="Google Shape;1057;p115"/>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8" name="Google Shape;1058;p115"/>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59" name="Google Shape;1059;p115"/>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0" name="Google Shape;1060;p115"/>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61" name="Google Shape;1061;p115"/>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62" name="Google Shape;1062;p115"/>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3" name="Google Shape;1063;p115"/>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64" name="Google Shape;1064;p1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1065" name="Shape 1065"/>
        <p:cNvGrpSpPr/>
        <p:nvPr/>
      </p:nvGrpSpPr>
      <p:grpSpPr>
        <a:xfrm>
          <a:off x="0" y="0"/>
          <a:ext cx="0" cy="0"/>
          <a:chOff x="0" y="0"/>
          <a:chExt cx="0" cy="0"/>
        </a:xfrm>
      </p:grpSpPr>
      <p:sp>
        <p:nvSpPr>
          <p:cNvPr id="1066" name="Google Shape;1066;p116"/>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67" name="Google Shape;1067;p116"/>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8" name="Google Shape;1068;p116"/>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9" name="Google Shape;1069;p116"/>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1070" name="Google Shape;1070;p116"/>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71" name="Google Shape;1071;p116"/>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72" name="Google Shape;1072;p116"/>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73" name="Google Shape;1073;p116"/>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74" name="Google Shape;1074;p116"/>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75" name="Google Shape;1075;p116"/>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76" name="Google Shape;1076;p116"/>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77" name="Google Shape;1077;p116"/>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78" name="Google Shape;1078;p116"/>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79" name="Google Shape;1079;p116"/>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80" name="Google Shape;1080;p116"/>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81" name="Google Shape;1081;p116"/>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82" name="Google Shape;1082;p116"/>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83" name="Google Shape;1083;p1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1084" name="Shape 1084"/>
        <p:cNvGrpSpPr/>
        <p:nvPr/>
      </p:nvGrpSpPr>
      <p:grpSpPr>
        <a:xfrm>
          <a:off x="0" y="0"/>
          <a:ext cx="0" cy="0"/>
          <a:chOff x="0" y="0"/>
          <a:chExt cx="0" cy="0"/>
        </a:xfrm>
      </p:grpSpPr>
      <p:sp>
        <p:nvSpPr>
          <p:cNvPr id="1085" name="Google Shape;1085;p117"/>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1086" name="Google Shape;1086;p117"/>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1087" name="Google Shape;1087;p117"/>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1088" name="Google Shape;1088;p117"/>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89" name="Google Shape;1089;p117"/>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90" name="Google Shape;1090;p117"/>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91" name="Google Shape;1091;p117"/>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92" name="Google Shape;1092;p117"/>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093" name="Google Shape;1093;p117"/>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94" name="Google Shape;1094;p117"/>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95" name="Google Shape;1095;p117"/>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96" name="Google Shape;1096;p117"/>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097" name="Google Shape;1097;p117"/>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098" name="Google Shape;1098;p117"/>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99" name="Google Shape;1099;p117"/>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100" name="Google Shape;1100;p1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1101" name="Shape 1101"/>
        <p:cNvGrpSpPr/>
        <p:nvPr/>
      </p:nvGrpSpPr>
      <p:grpSpPr>
        <a:xfrm>
          <a:off x="0" y="0"/>
          <a:ext cx="0" cy="0"/>
          <a:chOff x="0" y="0"/>
          <a:chExt cx="0" cy="0"/>
        </a:xfrm>
      </p:grpSpPr>
      <p:sp>
        <p:nvSpPr>
          <p:cNvPr id="1102" name="Google Shape;1102;p118"/>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1103" name="Google Shape;1103;p118"/>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1104" name="Google Shape;1104;p118"/>
          <p:cNvSpPr/>
          <p:nvPr>
            <p:ph idx="2" type="pic"/>
          </p:nvPr>
        </p:nvSpPr>
        <p:spPr>
          <a:xfrm>
            <a:off x="6093644" y="3431357"/>
            <a:ext cx="6096000" cy="3429000"/>
          </a:xfrm>
          <a:prstGeom prst="rect">
            <a:avLst/>
          </a:prstGeom>
          <a:noFill/>
          <a:ln>
            <a:noFill/>
          </a:ln>
        </p:spPr>
      </p:sp>
      <p:sp>
        <p:nvSpPr>
          <p:cNvPr id="1105" name="Google Shape;1105;p118"/>
          <p:cNvSpPr/>
          <p:nvPr>
            <p:ph idx="3" type="pic"/>
          </p:nvPr>
        </p:nvSpPr>
        <p:spPr>
          <a:xfrm>
            <a:off x="6096000" y="-4715"/>
            <a:ext cx="6096000" cy="3429000"/>
          </a:xfrm>
          <a:prstGeom prst="rect">
            <a:avLst/>
          </a:prstGeom>
          <a:noFill/>
          <a:ln>
            <a:noFill/>
          </a:ln>
        </p:spPr>
      </p:sp>
      <p:sp>
        <p:nvSpPr>
          <p:cNvPr id="1106" name="Google Shape;1106;p118"/>
          <p:cNvSpPr/>
          <p:nvPr>
            <p:ph idx="4" type="pic"/>
          </p:nvPr>
        </p:nvSpPr>
        <p:spPr>
          <a:xfrm>
            <a:off x="-1571" y="3431357"/>
            <a:ext cx="6096000" cy="3429000"/>
          </a:xfrm>
          <a:prstGeom prst="rect">
            <a:avLst/>
          </a:prstGeom>
          <a:noFill/>
          <a:ln>
            <a:noFill/>
          </a:ln>
        </p:spPr>
      </p:sp>
      <p:sp>
        <p:nvSpPr>
          <p:cNvPr id="1107" name="Google Shape;1107;p118"/>
          <p:cNvSpPr/>
          <p:nvPr>
            <p:ph idx="5" type="pic"/>
          </p:nvPr>
        </p:nvSpPr>
        <p:spPr>
          <a:xfrm>
            <a:off x="-9425" y="-4715"/>
            <a:ext cx="6096000" cy="3429000"/>
          </a:xfrm>
          <a:prstGeom prst="rect">
            <a:avLst/>
          </a:prstGeom>
          <a:noFill/>
          <a:ln>
            <a:noFill/>
          </a:ln>
        </p:spPr>
      </p:sp>
      <p:sp>
        <p:nvSpPr>
          <p:cNvPr id="1108" name="Google Shape;1108;p118"/>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109" name="Google Shape;1109;p118"/>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110" name="Google Shape;1110;p118"/>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111" name="Google Shape;1111;p118"/>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1112" name="Shape 1112"/>
        <p:cNvGrpSpPr/>
        <p:nvPr/>
      </p:nvGrpSpPr>
      <p:grpSpPr>
        <a:xfrm>
          <a:off x="0" y="0"/>
          <a:ext cx="0" cy="0"/>
          <a:chOff x="0" y="0"/>
          <a:chExt cx="0" cy="0"/>
        </a:xfrm>
      </p:grpSpPr>
      <p:sp>
        <p:nvSpPr>
          <p:cNvPr id="1113" name="Google Shape;1113;p119"/>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1114" name="Google Shape;1114;p119"/>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1115" name="Google Shape;1115;p119"/>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1116" name="Google Shape;1116;p119"/>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117" name="Google Shape;1117;p11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1118" name="Shape 1118"/>
        <p:cNvGrpSpPr/>
        <p:nvPr/>
      </p:nvGrpSpPr>
      <p:grpSpPr>
        <a:xfrm>
          <a:off x="0" y="0"/>
          <a:ext cx="0" cy="0"/>
          <a:chOff x="0" y="0"/>
          <a:chExt cx="0" cy="0"/>
        </a:xfrm>
      </p:grpSpPr>
      <p:sp>
        <p:nvSpPr>
          <p:cNvPr id="1119" name="Google Shape;1119;p120"/>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20" name="Google Shape;1120;p120"/>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21" name="Google Shape;1121;p120"/>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22" name="Google Shape;1122;p120"/>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23" name="Google Shape;1123;p120"/>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124" name="Google Shape;1124;p120"/>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25" name="Google Shape;1125;p120"/>
          <p:cNvSpPr/>
          <p:nvPr>
            <p:ph idx="6" type="pic"/>
          </p:nvPr>
        </p:nvSpPr>
        <p:spPr>
          <a:xfrm>
            <a:off x="2440875" y="2654049"/>
            <a:ext cx="2015400" cy="2015400"/>
          </a:xfrm>
          <a:prstGeom prst="rect">
            <a:avLst/>
          </a:prstGeom>
          <a:solidFill>
            <a:srgbClr val="F2F2F2"/>
          </a:solidFill>
          <a:ln>
            <a:noFill/>
          </a:ln>
        </p:spPr>
      </p:sp>
      <p:sp>
        <p:nvSpPr>
          <p:cNvPr id="1126" name="Google Shape;1126;p120"/>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27" name="Google Shape;1127;p120"/>
          <p:cNvSpPr/>
          <p:nvPr>
            <p:ph idx="7" type="pic"/>
          </p:nvPr>
        </p:nvSpPr>
        <p:spPr>
          <a:xfrm>
            <a:off x="8367113" y="2654049"/>
            <a:ext cx="2015400" cy="2015400"/>
          </a:xfrm>
          <a:prstGeom prst="rect">
            <a:avLst/>
          </a:prstGeom>
          <a:solidFill>
            <a:srgbClr val="F2F2F2"/>
          </a:solidFill>
          <a:ln>
            <a:noFill/>
          </a:ln>
        </p:spPr>
      </p:sp>
      <p:sp>
        <p:nvSpPr>
          <p:cNvPr id="1128" name="Google Shape;1128;p1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1129" name="Shape 1129"/>
        <p:cNvGrpSpPr/>
        <p:nvPr/>
      </p:nvGrpSpPr>
      <p:grpSpPr>
        <a:xfrm>
          <a:off x="0" y="0"/>
          <a:ext cx="0" cy="0"/>
          <a:chOff x="0" y="0"/>
          <a:chExt cx="0" cy="0"/>
        </a:xfrm>
      </p:grpSpPr>
      <p:sp>
        <p:nvSpPr>
          <p:cNvPr id="1130" name="Google Shape;1130;p121"/>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31" name="Google Shape;1131;p121"/>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32" name="Google Shape;1132;p121"/>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33" name="Google Shape;1133;p121"/>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34" name="Google Shape;1134;p121"/>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35" name="Google Shape;1135;p121"/>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36" name="Google Shape;1136;p121"/>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37" name="Google Shape;1137;p121"/>
          <p:cNvSpPr/>
          <p:nvPr>
            <p:ph idx="7" type="pic"/>
          </p:nvPr>
        </p:nvSpPr>
        <p:spPr>
          <a:xfrm>
            <a:off x="1711670" y="2790201"/>
            <a:ext cx="1833000" cy="1833000"/>
          </a:xfrm>
          <a:prstGeom prst="rect">
            <a:avLst/>
          </a:prstGeom>
          <a:solidFill>
            <a:srgbClr val="F2F2F2"/>
          </a:solidFill>
          <a:ln>
            <a:noFill/>
          </a:ln>
        </p:spPr>
      </p:sp>
      <p:sp>
        <p:nvSpPr>
          <p:cNvPr id="1138" name="Google Shape;1138;p121"/>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39" name="Google Shape;1139;p121"/>
          <p:cNvSpPr/>
          <p:nvPr>
            <p:ph idx="8" type="pic"/>
          </p:nvPr>
        </p:nvSpPr>
        <p:spPr>
          <a:xfrm>
            <a:off x="5461867" y="2790201"/>
            <a:ext cx="1833000" cy="1833000"/>
          </a:xfrm>
          <a:prstGeom prst="rect">
            <a:avLst/>
          </a:prstGeom>
          <a:solidFill>
            <a:srgbClr val="F2F2F2"/>
          </a:solidFill>
          <a:ln>
            <a:noFill/>
          </a:ln>
        </p:spPr>
      </p:sp>
      <p:sp>
        <p:nvSpPr>
          <p:cNvPr id="1140" name="Google Shape;1140;p121"/>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41" name="Google Shape;1141;p121"/>
          <p:cNvSpPr/>
          <p:nvPr>
            <p:ph idx="9" type="pic"/>
          </p:nvPr>
        </p:nvSpPr>
        <p:spPr>
          <a:xfrm>
            <a:off x="9258364" y="2790201"/>
            <a:ext cx="1833000" cy="1833000"/>
          </a:xfrm>
          <a:prstGeom prst="rect">
            <a:avLst/>
          </a:prstGeom>
          <a:solidFill>
            <a:srgbClr val="F2F2F2"/>
          </a:solidFill>
          <a:ln>
            <a:noFill/>
          </a:ln>
        </p:spPr>
      </p:sp>
      <p:sp>
        <p:nvSpPr>
          <p:cNvPr id="1142" name="Google Shape;1142;p121"/>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143" name="Google Shape;1143;p1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1144" name="Shape 1144"/>
        <p:cNvGrpSpPr/>
        <p:nvPr/>
      </p:nvGrpSpPr>
      <p:grpSpPr>
        <a:xfrm>
          <a:off x="0" y="0"/>
          <a:ext cx="0" cy="0"/>
          <a:chOff x="0" y="0"/>
          <a:chExt cx="0" cy="0"/>
        </a:xfrm>
      </p:grpSpPr>
      <p:sp>
        <p:nvSpPr>
          <p:cNvPr id="1145" name="Google Shape;1145;p122"/>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46" name="Google Shape;1146;p122"/>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47" name="Google Shape;1147;p1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48" name="Google Shape;1148;p122"/>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388" name="Shape 388"/>
        <p:cNvGrpSpPr/>
        <p:nvPr/>
      </p:nvGrpSpPr>
      <p:grpSpPr>
        <a:xfrm>
          <a:off x="0" y="0"/>
          <a:ext cx="0" cy="0"/>
          <a:chOff x="0" y="0"/>
          <a:chExt cx="0" cy="0"/>
        </a:xfrm>
      </p:grpSpPr>
      <p:sp>
        <p:nvSpPr>
          <p:cNvPr id="389" name="Google Shape;389;p41"/>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90" name="Google Shape;390;p41"/>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91" name="Google Shape;391;p4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2" name="Google Shape;392;p41"/>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8" name="Shape 398"/>
        <p:cNvGrpSpPr/>
        <p:nvPr/>
      </p:nvGrpSpPr>
      <p:grpSpPr>
        <a:xfrm>
          <a:off x="0" y="0"/>
          <a:ext cx="0" cy="0"/>
          <a:chOff x="0" y="0"/>
          <a:chExt cx="0" cy="0"/>
        </a:xfrm>
      </p:grpSpPr>
      <p:sp>
        <p:nvSpPr>
          <p:cNvPr id="399" name="Google Shape;399;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00" name="Google Shape;400;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1" name="Google Shape;401;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2" name="Google Shape;402;p43"/>
          <p:cNvSpPr/>
          <p:nvPr>
            <p:ph idx="2" type="pic"/>
          </p:nvPr>
        </p:nvSpPr>
        <p:spPr>
          <a:xfrm>
            <a:off x="5984925" y="-5178126"/>
            <a:ext cx="11392800" cy="11439600"/>
          </a:xfrm>
          <a:prstGeom prst="pie">
            <a:avLst>
              <a:gd fmla="val 5392891" name="adj1"/>
              <a:gd fmla="val 10798470" name="adj2"/>
            </a:avLst>
          </a:prstGeom>
          <a:noFill/>
          <a:ln>
            <a:noFill/>
          </a:ln>
        </p:spPr>
      </p:sp>
      <p:sp>
        <p:nvSpPr>
          <p:cNvPr id="403" name="Google Shape;403;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4" name="Google Shape;404;p43"/>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5" name="Shape 405"/>
        <p:cNvGrpSpPr/>
        <p:nvPr/>
      </p:nvGrpSpPr>
      <p:grpSpPr>
        <a:xfrm>
          <a:off x="0" y="0"/>
          <a:ext cx="0" cy="0"/>
          <a:chOff x="0" y="0"/>
          <a:chExt cx="0" cy="0"/>
        </a:xfrm>
      </p:grpSpPr>
      <p:sp>
        <p:nvSpPr>
          <p:cNvPr id="406" name="Google Shape;406;p44"/>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7" name="Google Shape;407;p44"/>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8" name="Google Shape;408;p44"/>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9" name="Google Shape;409;p44"/>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10" name="Google Shape;410;p44"/>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11" name="Google Shape;411;p44"/>
          <p:cNvSpPr/>
          <p:nvPr>
            <p:ph idx="2" type="pic"/>
          </p:nvPr>
        </p:nvSpPr>
        <p:spPr>
          <a:xfrm>
            <a:off x="5984925" y="-5178126"/>
            <a:ext cx="11392800" cy="11439600"/>
          </a:xfrm>
          <a:prstGeom prst="pie">
            <a:avLst>
              <a:gd fmla="val 5392891" name="adj1"/>
              <a:gd fmla="val 10798470" name="adj2"/>
            </a:avLst>
          </a:prstGeom>
          <a:noFill/>
          <a:ln>
            <a:noFill/>
          </a:ln>
        </p:spPr>
      </p:sp>
      <p:sp>
        <p:nvSpPr>
          <p:cNvPr id="412" name="Google Shape;412;p44"/>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13" name="Google Shape;413;p44"/>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14" name="Google Shape;414;p44"/>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5" name="Shape 415"/>
        <p:cNvGrpSpPr/>
        <p:nvPr/>
      </p:nvGrpSpPr>
      <p:grpSpPr>
        <a:xfrm>
          <a:off x="0" y="0"/>
          <a:ext cx="0" cy="0"/>
          <a:chOff x="0" y="0"/>
          <a:chExt cx="0" cy="0"/>
        </a:xfrm>
      </p:grpSpPr>
      <p:sp>
        <p:nvSpPr>
          <p:cNvPr id="416" name="Google Shape;416;p45"/>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7" name="Google Shape;417;p4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8" name="Google Shape;418;p4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9" name="Google Shape;419;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0" name="Google Shape;420;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21" name="Shape 421"/>
        <p:cNvGrpSpPr/>
        <p:nvPr/>
      </p:nvGrpSpPr>
      <p:grpSpPr>
        <a:xfrm>
          <a:off x="0" y="0"/>
          <a:ext cx="0" cy="0"/>
          <a:chOff x="0" y="0"/>
          <a:chExt cx="0" cy="0"/>
        </a:xfrm>
      </p:grpSpPr>
      <p:sp>
        <p:nvSpPr>
          <p:cNvPr id="422" name="Google Shape;422;p46"/>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23" name="Google Shape;423;p46"/>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4" name="Google Shape;424;p46"/>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5" name="Shape 425"/>
        <p:cNvGrpSpPr/>
        <p:nvPr/>
      </p:nvGrpSpPr>
      <p:grpSpPr>
        <a:xfrm>
          <a:off x="0" y="0"/>
          <a:ext cx="0" cy="0"/>
          <a:chOff x="0" y="0"/>
          <a:chExt cx="0" cy="0"/>
        </a:xfrm>
      </p:grpSpPr>
      <p:sp>
        <p:nvSpPr>
          <p:cNvPr id="426" name="Google Shape;426;p47"/>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7" name="Google Shape;427;p47"/>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8" name="Google Shape;428;p47"/>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9" name="Google Shape;429;p47"/>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0" name="Google Shape;430;p47"/>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7"/>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32" name="Google Shape;432;p47"/>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3" name="Google Shape;433;p47"/>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4" name="Google Shape;434;p47"/>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5" name="Google Shape;435;p47"/>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6" name="Google Shape;436;p47"/>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7" name="Google Shape;437;p47"/>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8" name="Google Shape;438;p47"/>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9" name="Google Shape;439;p47"/>
          <p:cNvSpPr/>
          <p:nvPr>
            <p:ph idx="14" type="pic"/>
          </p:nvPr>
        </p:nvSpPr>
        <p:spPr>
          <a:xfrm>
            <a:off x="10686767" y="2650009"/>
            <a:ext cx="365700" cy="365700"/>
          </a:xfrm>
          <a:prstGeom prst="rect">
            <a:avLst/>
          </a:prstGeom>
          <a:noFill/>
          <a:ln>
            <a:noFill/>
          </a:ln>
        </p:spPr>
      </p:sp>
      <p:sp>
        <p:nvSpPr>
          <p:cNvPr id="440" name="Google Shape;440;p47"/>
          <p:cNvSpPr/>
          <p:nvPr>
            <p:ph idx="15" type="pic"/>
          </p:nvPr>
        </p:nvSpPr>
        <p:spPr>
          <a:xfrm>
            <a:off x="1726129" y="2650009"/>
            <a:ext cx="365700" cy="365700"/>
          </a:xfrm>
          <a:prstGeom prst="rect">
            <a:avLst/>
          </a:prstGeom>
          <a:noFill/>
          <a:ln>
            <a:noFill/>
          </a:ln>
        </p:spPr>
      </p:sp>
      <p:sp>
        <p:nvSpPr>
          <p:cNvPr id="441" name="Google Shape;441;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2" name="Google Shape;442;p47"/>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43" name="Shape 443"/>
        <p:cNvGrpSpPr/>
        <p:nvPr/>
      </p:nvGrpSpPr>
      <p:grpSpPr>
        <a:xfrm>
          <a:off x="0" y="0"/>
          <a:ext cx="0" cy="0"/>
          <a:chOff x="0" y="0"/>
          <a:chExt cx="0" cy="0"/>
        </a:xfrm>
      </p:grpSpPr>
      <p:sp>
        <p:nvSpPr>
          <p:cNvPr id="444" name="Google Shape;444;p48"/>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5" name="Google Shape;445;p48"/>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6" name="Google Shape;446;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7" name="Google Shape;447;p4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8" name="Google Shape;448;p48"/>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9" name="Google Shape;449;p48"/>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50" name="Shape 450"/>
        <p:cNvGrpSpPr/>
        <p:nvPr/>
      </p:nvGrpSpPr>
      <p:grpSpPr>
        <a:xfrm>
          <a:off x="0" y="0"/>
          <a:ext cx="0" cy="0"/>
          <a:chOff x="0" y="0"/>
          <a:chExt cx="0" cy="0"/>
        </a:xfrm>
      </p:grpSpPr>
      <p:sp>
        <p:nvSpPr>
          <p:cNvPr id="451" name="Google Shape;451;p49"/>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2" name="Google Shape;452;p49"/>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53" name="Google Shape;453;p49"/>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54" name="Google Shape;454;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5" name="Google Shape;455;p49"/>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6" name="Google Shape;456;p49"/>
          <p:cNvSpPr/>
          <p:nvPr>
            <p:ph idx="2" type="pic"/>
          </p:nvPr>
        </p:nvSpPr>
        <p:spPr>
          <a:xfrm>
            <a:off x="5976150" y="1872375"/>
            <a:ext cx="5027700" cy="3261900"/>
          </a:xfrm>
          <a:prstGeom prst="rect">
            <a:avLst/>
          </a:prstGeom>
          <a:solidFill>
            <a:srgbClr val="F2F2F2"/>
          </a:solidFill>
          <a:ln>
            <a:noFill/>
          </a:ln>
        </p:spPr>
      </p:sp>
      <p:sp>
        <p:nvSpPr>
          <p:cNvPr id="457" name="Google Shape;457;p49"/>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8" name="Google Shape;458;p49"/>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9" name="Shape 459"/>
        <p:cNvGrpSpPr/>
        <p:nvPr/>
      </p:nvGrpSpPr>
      <p:grpSpPr>
        <a:xfrm>
          <a:off x="0" y="0"/>
          <a:ext cx="0" cy="0"/>
          <a:chOff x="0" y="0"/>
          <a:chExt cx="0" cy="0"/>
        </a:xfrm>
      </p:grpSpPr>
      <p:sp>
        <p:nvSpPr>
          <p:cNvPr id="460" name="Google Shape;460;p50"/>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61" name="Google Shape;461;p50"/>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62" name="Google Shape;462;p50"/>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63" name="Google Shape;463;p50"/>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64" name="Google Shape;464;p50"/>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50"/>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6" name="Google Shape;466;p50"/>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7" name="Google Shape;467;p50"/>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8" name="Google Shape;468;p50"/>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9" name="Google Shape;469;p50"/>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70" name="Google Shape;470;p50"/>
          <p:cNvSpPr/>
          <p:nvPr>
            <p:ph idx="9" type="pic"/>
          </p:nvPr>
        </p:nvSpPr>
        <p:spPr>
          <a:xfrm>
            <a:off x="5723645" y="2364629"/>
            <a:ext cx="1005900" cy="1005900"/>
          </a:xfrm>
          <a:prstGeom prst="rect">
            <a:avLst/>
          </a:prstGeom>
          <a:noFill/>
          <a:ln>
            <a:noFill/>
          </a:ln>
        </p:spPr>
      </p:sp>
      <p:sp>
        <p:nvSpPr>
          <p:cNvPr id="471" name="Google Shape;471;p50"/>
          <p:cNvSpPr/>
          <p:nvPr>
            <p:ph idx="13" type="pic"/>
          </p:nvPr>
        </p:nvSpPr>
        <p:spPr>
          <a:xfrm>
            <a:off x="5723645" y="3731213"/>
            <a:ext cx="1005900" cy="1005900"/>
          </a:xfrm>
          <a:prstGeom prst="rect">
            <a:avLst/>
          </a:prstGeom>
          <a:noFill/>
          <a:ln>
            <a:noFill/>
          </a:ln>
        </p:spPr>
      </p:sp>
      <p:sp>
        <p:nvSpPr>
          <p:cNvPr id="472" name="Google Shape;472;p50"/>
          <p:cNvSpPr/>
          <p:nvPr>
            <p:ph idx="14" type="pic"/>
          </p:nvPr>
        </p:nvSpPr>
        <p:spPr>
          <a:xfrm>
            <a:off x="5726372" y="5097797"/>
            <a:ext cx="1005900" cy="1005900"/>
          </a:xfrm>
          <a:prstGeom prst="rect">
            <a:avLst/>
          </a:prstGeom>
          <a:noFill/>
          <a:ln>
            <a:noFill/>
          </a:ln>
        </p:spPr>
      </p:sp>
      <p:sp>
        <p:nvSpPr>
          <p:cNvPr id="473" name="Google Shape;473;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74" name="Google Shape;474;p50"/>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5" name="Shape 475"/>
        <p:cNvGrpSpPr/>
        <p:nvPr/>
      </p:nvGrpSpPr>
      <p:grpSpPr>
        <a:xfrm>
          <a:off x="0" y="0"/>
          <a:ext cx="0" cy="0"/>
          <a:chOff x="0" y="0"/>
          <a:chExt cx="0" cy="0"/>
        </a:xfrm>
      </p:grpSpPr>
      <p:sp>
        <p:nvSpPr>
          <p:cNvPr id="476" name="Google Shape;476;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77" name="Google Shape;477;p5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8" name="Shape 478"/>
        <p:cNvGrpSpPr/>
        <p:nvPr/>
      </p:nvGrpSpPr>
      <p:grpSpPr>
        <a:xfrm>
          <a:off x="0" y="0"/>
          <a:ext cx="0" cy="0"/>
          <a:chOff x="0" y="0"/>
          <a:chExt cx="0" cy="0"/>
        </a:xfrm>
      </p:grpSpPr>
      <p:sp>
        <p:nvSpPr>
          <p:cNvPr id="479" name="Google Shape;479;p52"/>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80" name="Google Shape;480;p52"/>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81" name="Google Shape;481;p52"/>
          <p:cNvSpPr/>
          <p:nvPr>
            <p:ph idx="2" type="pic"/>
          </p:nvPr>
        </p:nvSpPr>
        <p:spPr>
          <a:xfrm>
            <a:off x="1520815" y="2822850"/>
            <a:ext cx="2831400" cy="2831100"/>
          </a:xfrm>
          <a:prstGeom prst="rect">
            <a:avLst/>
          </a:prstGeom>
          <a:solidFill>
            <a:srgbClr val="F2F2F2"/>
          </a:solidFill>
          <a:ln>
            <a:noFill/>
          </a:ln>
        </p:spPr>
      </p:sp>
      <p:sp>
        <p:nvSpPr>
          <p:cNvPr id="482" name="Google Shape;482;p5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3" name="Google Shape;483;p52"/>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94" name="Shape 494"/>
        <p:cNvGrpSpPr/>
        <p:nvPr/>
      </p:nvGrpSpPr>
      <p:grpSpPr>
        <a:xfrm>
          <a:off x="0" y="0"/>
          <a:ext cx="0" cy="0"/>
          <a:chOff x="0" y="0"/>
          <a:chExt cx="0" cy="0"/>
        </a:xfrm>
      </p:grpSpPr>
      <p:sp>
        <p:nvSpPr>
          <p:cNvPr id="495" name="Google Shape;495;p55"/>
          <p:cNvSpPr/>
          <p:nvPr>
            <p:ph idx="2" type="pic"/>
          </p:nvPr>
        </p:nvSpPr>
        <p:spPr>
          <a:xfrm>
            <a:off x="0" y="0"/>
            <a:ext cx="12192000" cy="6146700"/>
          </a:xfrm>
          <a:prstGeom prst="rect">
            <a:avLst/>
          </a:prstGeom>
          <a:noFill/>
          <a:ln>
            <a:noFill/>
          </a:ln>
        </p:spPr>
      </p:sp>
      <p:sp>
        <p:nvSpPr>
          <p:cNvPr id="496" name="Google Shape;496;p55"/>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7" name="Google Shape;497;p5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8" name="Google Shape;498;p55"/>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9" name="Shape 499"/>
        <p:cNvGrpSpPr/>
        <p:nvPr/>
      </p:nvGrpSpPr>
      <p:grpSpPr>
        <a:xfrm>
          <a:off x="0" y="0"/>
          <a:ext cx="0" cy="0"/>
          <a:chOff x="0" y="0"/>
          <a:chExt cx="0" cy="0"/>
        </a:xfrm>
      </p:grpSpPr>
      <p:sp>
        <p:nvSpPr>
          <p:cNvPr id="500" name="Google Shape;500;p56"/>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01" name="Google Shape;501;p56"/>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02" name="Google Shape;502;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03" name="Google Shape;503;p5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504" name="Shape 504"/>
        <p:cNvGrpSpPr/>
        <p:nvPr/>
      </p:nvGrpSpPr>
      <p:grpSpPr>
        <a:xfrm>
          <a:off x="0" y="0"/>
          <a:ext cx="0" cy="0"/>
          <a:chOff x="0" y="0"/>
          <a:chExt cx="0" cy="0"/>
        </a:xfrm>
      </p:grpSpPr>
      <p:sp>
        <p:nvSpPr>
          <p:cNvPr id="505" name="Google Shape;505;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06" name="Google Shape;506;p57"/>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7" name="Shape 507"/>
        <p:cNvGrpSpPr/>
        <p:nvPr/>
      </p:nvGrpSpPr>
      <p:grpSpPr>
        <a:xfrm>
          <a:off x="0" y="0"/>
          <a:ext cx="0" cy="0"/>
          <a:chOff x="0" y="0"/>
          <a:chExt cx="0" cy="0"/>
        </a:xfrm>
      </p:grpSpPr>
      <p:sp>
        <p:nvSpPr>
          <p:cNvPr id="508" name="Google Shape;508;p58"/>
          <p:cNvSpPr/>
          <p:nvPr>
            <p:ph idx="2" type="pic"/>
          </p:nvPr>
        </p:nvSpPr>
        <p:spPr>
          <a:xfrm>
            <a:off x="1676255" y="1665017"/>
            <a:ext cx="1463100" cy="1463100"/>
          </a:xfrm>
          <a:prstGeom prst="ellipse">
            <a:avLst/>
          </a:prstGeom>
          <a:noFill/>
          <a:ln>
            <a:noFill/>
          </a:ln>
        </p:spPr>
      </p:sp>
      <p:sp>
        <p:nvSpPr>
          <p:cNvPr id="509" name="Google Shape;509;p58"/>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10" name="Google Shape;510;p58"/>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1" name="Google Shape;511;p58"/>
          <p:cNvSpPr/>
          <p:nvPr>
            <p:ph idx="4" type="pic"/>
          </p:nvPr>
        </p:nvSpPr>
        <p:spPr>
          <a:xfrm>
            <a:off x="5056062" y="1665017"/>
            <a:ext cx="1463100" cy="1463100"/>
          </a:xfrm>
          <a:prstGeom prst="ellipse">
            <a:avLst/>
          </a:prstGeom>
          <a:noFill/>
          <a:ln>
            <a:noFill/>
          </a:ln>
        </p:spPr>
      </p:sp>
      <p:sp>
        <p:nvSpPr>
          <p:cNvPr id="512" name="Google Shape;512;p58"/>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13" name="Google Shape;513;p58"/>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4" name="Google Shape;514;p58"/>
          <p:cNvSpPr/>
          <p:nvPr>
            <p:ph idx="7" type="pic"/>
          </p:nvPr>
        </p:nvSpPr>
        <p:spPr>
          <a:xfrm>
            <a:off x="8435870" y="1665017"/>
            <a:ext cx="1463100" cy="1463100"/>
          </a:xfrm>
          <a:prstGeom prst="ellipse">
            <a:avLst/>
          </a:prstGeom>
          <a:noFill/>
          <a:ln>
            <a:noFill/>
          </a:ln>
        </p:spPr>
      </p:sp>
      <p:sp>
        <p:nvSpPr>
          <p:cNvPr id="515" name="Google Shape;515;p58"/>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16" name="Google Shape;516;p58"/>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7" name="Google Shape;517;p58"/>
          <p:cNvSpPr/>
          <p:nvPr>
            <p:ph idx="13" type="pic"/>
          </p:nvPr>
        </p:nvSpPr>
        <p:spPr>
          <a:xfrm>
            <a:off x="1676255" y="4072552"/>
            <a:ext cx="1463100" cy="1463100"/>
          </a:xfrm>
          <a:prstGeom prst="ellipse">
            <a:avLst/>
          </a:prstGeom>
          <a:noFill/>
          <a:ln>
            <a:noFill/>
          </a:ln>
        </p:spPr>
      </p:sp>
      <p:sp>
        <p:nvSpPr>
          <p:cNvPr id="518" name="Google Shape;518;p58"/>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19" name="Google Shape;519;p58"/>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0" name="Google Shape;520;p58"/>
          <p:cNvSpPr/>
          <p:nvPr>
            <p:ph idx="16" type="pic"/>
          </p:nvPr>
        </p:nvSpPr>
        <p:spPr>
          <a:xfrm>
            <a:off x="5056062" y="4072552"/>
            <a:ext cx="1463100" cy="1463100"/>
          </a:xfrm>
          <a:prstGeom prst="ellipse">
            <a:avLst/>
          </a:prstGeom>
          <a:noFill/>
          <a:ln>
            <a:noFill/>
          </a:ln>
        </p:spPr>
      </p:sp>
      <p:sp>
        <p:nvSpPr>
          <p:cNvPr id="521" name="Google Shape;521;p58"/>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22" name="Google Shape;522;p58"/>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3" name="Google Shape;523;p58"/>
          <p:cNvSpPr/>
          <p:nvPr>
            <p:ph idx="19" type="pic"/>
          </p:nvPr>
        </p:nvSpPr>
        <p:spPr>
          <a:xfrm>
            <a:off x="8435870" y="4072552"/>
            <a:ext cx="1463100" cy="1463100"/>
          </a:xfrm>
          <a:prstGeom prst="ellipse">
            <a:avLst/>
          </a:prstGeom>
          <a:noFill/>
          <a:ln>
            <a:noFill/>
          </a:ln>
        </p:spPr>
      </p:sp>
      <p:sp>
        <p:nvSpPr>
          <p:cNvPr id="524" name="Google Shape;524;p58"/>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25" name="Google Shape;525;p58"/>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6" name="Google Shape;526;p5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527" name="Shape 527"/>
        <p:cNvGrpSpPr/>
        <p:nvPr/>
      </p:nvGrpSpPr>
      <p:grpSpPr>
        <a:xfrm>
          <a:off x="0" y="0"/>
          <a:ext cx="0" cy="0"/>
          <a:chOff x="0" y="0"/>
          <a:chExt cx="0" cy="0"/>
        </a:xfrm>
      </p:grpSpPr>
      <p:sp>
        <p:nvSpPr>
          <p:cNvPr id="528" name="Google Shape;528;p59"/>
          <p:cNvSpPr/>
          <p:nvPr>
            <p:ph idx="2" type="pic"/>
          </p:nvPr>
        </p:nvSpPr>
        <p:spPr>
          <a:xfrm>
            <a:off x="1676248" y="1893628"/>
            <a:ext cx="2055900" cy="2055900"/>
          </a:xfrm>
          <a:prstGeom prst="ellipse">
            <a:avLst/>
          </a:prstGeom>
          <a:noFill/>
          <a:ln>
            <a:noFill/>
          </a:ln>
        </p:spPr>
      </p:sp>
      <p:sp>
        <p:nvSpPr>
          <p:cNvPr id="529" name="Google Shape;529;p59"/>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30" name="Google Shape;530;p59"/>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31" name="Google Shape;531;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32" name="Google Shape;532;p59"/>
          <p:cNvSpPr/>
          <p:nvPr>
            <p:ph idx="4" type="pic"/>
          </p:nvPr>
        </p:nvSpPr>
        <p:spPr>
          <a:xfrm>
            <a:off x="5068048" y="1893628"/>
            <a:ext cx="2055900" cy="2055900"/>
          </a:xfrm>
          <a:prstGeom prst="ellipse">
            <a:avLst/>
          </a:prstGeom>
          <a:noFill/>
          <a:ln>
            <a:noFill/>
          </a:ln>
        </p:spPr>
      </p:sp>
      <p:sp>
        <p:nvSpPr>
          <p:cNvPr id="533" name="Google Shape;533;p59"/>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34" name="Google Shape;534;p59"/>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35" name="Google Shape;535;p59"/>
          <p:cNvSpPr/>
          <p:nvPr>
            <p:ph idx="7" type="pic"/>
          </p:nvPr>
        </p:nvSpPr>
        <p:spPr>
          <a:xfrm>
            <a:off x="8459848" y="1893628"/>
            <a:ext cx="2055900" cy="2055900"/>
          </a:xfrm>
          <a:prstGeom prst="ellipse">
            <a:avLst/>
          </a:prstGeom>
          <a:noFill/>
          <a:ln>
            <a:noFill/>
          </a:ln>
        </p:spPr>
      </p:sp>
      <p:sp>
        <p:nvSpPr>
          <p:cNvPr id="536" name="Google Shape;536;p59"/>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37" name="Google Shape;537;p59"/>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38" name="Shape 538"/>
        <p:cNvGrpSpPr/>
        <p:nvPr/>
      </p:nvGrpSpPr>
      <p:grpSpPr>
        <a:xfrm>
          <a:off x="0" y="0"/>
          <a:ext cx="0" cy="0"/>
          <a:chOff x="0" y="0"/>
          <a:chExt cx="0" cy="0"/>
        </a:xfrm>
      </p:grpSpPr>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39" name="Shape 539"/>
        <p:cNvGrpSpPr/>
        <p:nvPr/>
      </p:nvGrpSpPr>
      <p:grpSpPr>
        <a:xfrm>
          <a:off x="0" y="0"/>
          <a:ext cx="0" cy="0"/>
          <a:chOff x="0" y="0"/>
          <a:chExt cx="0" cy="0"/>
        </a:xfrm>
      </p:grpSpPr>
      <p:sp>
        <p:nvSpPr>
          <p:cNvPr id="540" name="Google Shape;540;p61"/>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41" name="Google Shape;541;p61"/>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42" name="Google Shape;542;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43" name="Google Shape;543;p6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4" name="Google Shape;544;p6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5" name="Google Shape;545;p6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46" name="Shape 546"/>
        <p:cNvGrpSpPr/>
        <p:nvPr/>
      </p:nvGrpSpPr>
      <p:grpSpPr>
        <a:xfrm>
          <a:off x="0" y="0"/>
          <a:ext cx="0" cy="0"/>
          <a:chOff x="0" y="0"/>
          <a:chExt cx="0" cy="0"/>
        </a:xfrm>
      </p:grpSpPr>
      <p:cxnSp>
        <p:nvCxnSpPr>
          <p:cNvPr id="547" name="Google Shape;547;p62"/>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48" name="Google Shape;548;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49" name="Google Shape;549;p62"/>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50" name="Google Shape;550;p62"/>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51" name="Google Shape;551;p62"/>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52" name="Shape 552"/>
        <p:cNvGrpSpPr/>
        <p:nvPr/>
      </p:nvGrpSpPr>
      <p:grpSpPr>
        <a:xfrm>
          <a:off x="0" y="0"/>
          <a:ext cx="0" cy="0"/>
          <a:chOff x="0" y="0"/>
          <a:chExt cx="0" cy="0"/>
        </a:xfrm>
      </p:grpSpPr>
      <p:cxnSp>
        <p:nvCxnSpPr>
          <p:cNvPr id="553" name="Google Shape;553;p63"/>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4" name="Google Shape;554;p63"/>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55" name="Google Shape;555;p63"/>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3"/>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57" name="Google Shape;557;p63"/>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59" name="Google Shape;559;p63"/>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3"/>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1" name="Google Shape;561;p63"/>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2" name="Google Shape;562;p63"/>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63" name="Shape 563"/>
        <p:cNvGrpSpPr/>
        <p:nvPr/>
      </p:nvGrpSpPr>
      <p:grpSpPr>
        <a:xfrm>
          <a:off x="0" y="0"/>
          <a:ext cx="0" cy="0"/>
          <a:chOff x="0" y="0"/>
          <a:chExt cx="0" cy="0"/>
        </a:xfrm>
      </p:grpSpPr>
      <p:sp>
        <p:nvSpPr>
          <p:cNvPr id="564" name="Google Shape;564;p64"/>
          <p:cNvSpPr/>
          <p:nvPr>
            <p:ph idx="2" type="pic"/>
          </p:nvPr>
        </p:nvSpPr>
        <p:spPr>
          <a:xfrm>
            <a:off x="1823096" y="2574245"/>
            <a:ext cx="1005900" cy="1005900"/>
          </a:xfrm>
          <a:prstGeom prst="rect">
            <a:avLst/>
          </a:prstGeom>
          <a:noFill/>
          <a:ln>
            <a:noFill/>
          </a:ln>
        </p:spPr>
      </p:sp>
      <p:sp>
        <p:nvSpPr>
          <p:cNvPr id="565" name="Google Shape;565;p64"/>
          <p:cNvSpPr/>
          <p:nvPr>
            <p:ph idx="3" type="pic"/>
          </p:nvPr>
        </p:nvSpPr>
        <p:spPr>
          <a:xfrm>
            <a:off x="5593080" y="2574245"/>
            <a:ext cx="1005900" cy="1005900"/>
          </a:xfrm>
          <a:prstGeom prst="rect">
            <a:avLst/>
          </a:prstGeom>
          <a:noFill/>
          <a:ln>
            <a:noFill/>
          </a:ln>
        </p:spPr>
      </p:sp>
      <p:sp>
        <p:nvSpPr>
          <p:cNvPr id="566" name="Google Shape;566;p64"/>
          <p:cNvSpPr/>
          <p:nvPr>
            <p:ph idx="4" type="pic"/>
          </p:nvPr>
        </p:nvSpPr>
        <p:spPr>
          <a:xfrm>
            <a:off x="9222271" y="2574245"/>
            <a:ext cx="1005900" cy="1005900"/>
          </a:xfrm>
          <a:prstGeom prst="rect">
            <a:avLst/>
          </a:prstGeom>
          <a:noFill/>
          <a:ln>
            <a:noFill/>
          </a:ln>
        </p:spPr>
      </p:sp>
      <p:cxnSp>
        <p:nvCxnSpPr>
          <p:cNvPr id="567" name="Google Shape;567;p64"/>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68" name="Google Shape;568;p64"/>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69" name="Google Shape;569;p64"/>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70" name="Google Shape;570;p64"/>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4"/>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72" name="Google Shape;572;p64"/>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3" name="Google Shape;573;p64"/>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74" name="Google Shape;574;p64"/>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5" name="Google Shape;575;p6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76" name="Google Shape;576;p64"/>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77" name="Shape 577"/>
        <p:cNvGrpSpPr/>
        <p:nvPr/>
      </p:nvGrpSpPr>
      <p:grpSpPr>
        <a:xfrm>
          <a:off x="0" y="0"/>
          <a:ext cx="0" cy="0"/>
          <a:chOff x="0" y="0"/>
          <a:chExt cx="0" cy="0"/>
        </a:xfrm>
      </p:grpSpPr>
      <p:sp>
        <p:nvSpPr>
          <p:cNvPr id="578" name="Google Shape;578;p65"/>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79" name="Google Shape;579;p65"/>
          <p:cNvSpPr/>
          <p:nvPr>
            <p:ph idx="2" type="pic"/>
          </p:nvPr>
        </p:nvSpPr>
        <p:spPr>
          <a:xfrm>
            <a:off x="729761" y="1921550"/>
            <a:ext cx="822900" cy="822900"/>
          </a:xfrm>
          <a:prstGeom prst="rect">
            <a:avLst/>
          </a:prstGeom>
          <a:noFill/>
          <a:ln>
            <a:noFill/>
          </a:ln>
        </p:spPr>
      </p:sp>
      <p:sp>
        <p:nvSpPr>
          <p:cNvPr id="580" name="Google Shape;580;p65"/>
          <p:cNvSpPr/>
          <p:nvPr>
            <p:ph idx="3" type="pic"/>
          </p:nvPr>
        </p:nvSpPr>
        <p:spPr>
          <a:xfrm>
            <a:off x="729761" y="3037769"/>
            <a:ext cx="822900" cy="822900"/>
          </a:xfrm>
          <a:prstGeom prst="rect">
            <a:avLst/>
          </a:prstGeom>
          <a:noFill/>
          <a:ln>
            <a:noFill/>
          </a:ln>
        </p:spPr>
      </p:sp>
      <p:sp>
        <p:nvSpPr>
          <p:cNvPr id="581" name="Google Shape;581;p65"/>
          <p:cNvSpPr/>
          <p:nvPr>
            <p:ph idx="4" type="pic"/>
          </p:nvPr>
        </p:nvSpPr>
        <p:spPr>
          <a:xfrm>
            <a:off x="729761" y="4151979"/>
            <a:ext cx="822900" cy="822900"/>
          </a:xfrm>
          <a:prstGeom prst="rect">
            <a:avLst/>
          </a:prstGeom>
          <a:noFill/>
          <a:ln>
            <a:noFill/>
          </a:ln>
        </p:spPr>
      </p:sp>
      <p:sp>
        <p:nvSpPr>
          <p:cNvPr id="582" name="Google Shape;582;p65"/>
          <p:cNvSpPr/>
          <p:nvPr>
            <p:ph idx="5" type="pic"/>
          </p:nvPr>
        </p:nvSpPr>
        <p:spPr>
          <a:xfrm>
            <a:off x="729761" y="5262171"/>
            <a:ext cx="822900" cy="822900"/>
          </a:xfrm>
          <a:prstGeom prst="rect">
            <a:avLst/>
          </a:prstGeom>
          <a:noFill/>
          <a:ln>
            <a:noFill/>
          </a:ln>
        </p:spPr>
      </p:sp>
      <p:sp>
        <p:nvSpPr>
          <p:cNvPr id="583" name="Google Shape;583;p65"/>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84" name="Google Shape;584;p65"/>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85" name="Google Shape;585;p65"/>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86" name="Google Shape;586;p65"/>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87" name="Google Shape;587;p65"/>
          <p:cNvSpPr/>
          <p:nvPr>
            <p:ph idx="9" type="pic"/>
          </p:nvPr>
        </p:nvSpPr>
        <p:spPr>
          <a:xfrm flipH="1">
            <a:off x="6458875" y="416100"/>
            <a:ext cx="5733300" cy="6025800"/>
          </a:xfrm>
          <a:prstGeom prst="flowChartDelay">
            <a:avLst/>
          </a:prstGeom>
          <a:noFill/>
          <a:ln>
            <a:noFill/>
          </a:ln>
        </p:spPr>
      </p:sp>
      <p:sp>
        <p:nvSpPr>
          <p:cNvPr id="588" name="Google Shape;588;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89" name="Shape 589"/>
        <p:cNvGrpSpPr/>
        <p:nvPr/>
      </p:nvGrpSpPr>
      <p:grpSpPr>
        <a:xfrm>
          <a:off x="0" y="0"/>
          <a:ext cx="0" cy="0"/>
          <a:chOff x="0" y="0"/>
          <a:chExt cx="0" cy="0"/>
        </a:xfrm>
      </p:grpSpPr>
      <p:sp>
        <p:nvSpPr>
          <p:cNvPr id="590" name="Google Shape;590;p66"/>
          <p:cNvSpPr/>
          <p:nvPr>
            <p:ph idx="2" type="pic"/>
          </p:nvPr>
        </p:nvSpPr>
        <p:spPr>
          <a:xfrm>
            <a:off x="0" y="416100"/>
            <a:ext cx="5733300" cy="6025800"/>
          </a:xfrm>
          <a:prstGeom prst="flowChartDelay">
            <a:avLst/>
          </a:prstGeom>
          <a:noFill/>
          <a:ln>
            <a:noFill/>
          </a:ln>
        </p:spPr>
      </p:sp>
      <p:sp>
        <p:nvSpPr>
          <p:cNvPr id="591" name="Google Shape;591;p66"/>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92" name="Google Shape;592;p66"/>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3" name="Google Shape;593;p66"/>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94" name="Shape 594"/>
        <p:cNvGrpSpPr/>
        <p:nvPr/>
      </p:nvGrpSpPr>
      <p:grpSpPr>
        <a:xfrm>
          <a:off x="0" y="0"/>
          <a:ext cx="0" cy="0"/>
          <a:chOff x="0" y="0"/>
          <a:chExt cx="0" cy="0"/>
        </a:xfrm>
      </p:grpSpPr>
      <p:sp>
        <p:nvSpPr>
          <p:cNvPr id="595" name="Google Shape;595;p67"/>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96" name="Google Shape;596;p67"/>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97" name="Google Shape;597;p67"/>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98" name="Google Shape;598;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99" name="Google Shape;599;p67"/>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0" name="Google Shape;600;p67"/>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601" name="Shape 601"/>
        <p:cNvGrpSpPr/>
        <p:nvPr/>
      </p:nvGrpSpPr>
      <p:grpSpPr>
        <a:xfrm>
          <a:off x="0" y="0"/>
          <a:ext cx="0" cy="0"/>
          <a:chOff x="0" y="0"/>
          <a:chExt cx="0" cy="0"/>
        </a:xfrm>
      </p:grpSpPr>
      <p:sp>
        <p:nvSpPr>
          <p:cNvPr id="602" name="Google Shape;602;p68"/>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603" name="Google Shape;603;p68"/>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604" name="Google Shape;604;p68"/>
          <p:cNvSpPr txBox="1"/>
          <p:nvPr>
            <p:ph idx="1"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5" name="Google Shape;605;p68"/>
          <p:cNvSpPr txBox="1"/>
          <p:nvPr>
            <p:ph idx="2"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6" name="Google Shape;606;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07" name="Google Shape;607;p68"/>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608" name="Shape 608"/>
        <p:cNvGrpSpPr/>
        <p:nvPr/>
      </p:nvGrpSpPr>
      <p:grpSpPr>
        <a:xfrm>
          <a:off x="0" y="0"/>
          <a:ext cx="0" cy="0"/>
          <a:chOff x="0" y="0"/>
          <a:chExt cx="0" cy="0"/>
        </a:xfrm>
      </p:grpSpPr>
      <p:sp>
        <p:nvSpPr>
          <p:cNvPr id="609" name="Google Shape;609;p69"/>
          <p:cNvSpPr/>
          <p:nvPr>
            <p:ph idx="2" type="pic"/>
          </p:nvPr>
        </p:nvSpPr>
        <p:spPr>
          <a:xfrm>
            <a:off x="628891" y="1672660"/>
            <a:ext cx="2543700" cy="2297400"/>
          </a:xfrm>
          <a:prstGeom prst="rect">
            <a:avLst/>
          </a:prstGeom>
          <a:noFill/>
          <a:ln>
            <a:noFill/>
          </a:ln>
        </p:spPr>
      </p:sp>
      <p:sp>
        <p:nvSpPr>
          <p:cNvPr id="610" name="Google Shape;610;p69"/>
          <p:cNvSpPr/>
          <p:nvPr>
            <p:ph idx="3" type="pic"/>
          </p:nvPr>
        </p:nvSpPr>
        <p:spPr>
          <a:xfrm>
            <a:off x="3302977" y="1672660"/>
            <a:ext cx="2543700" cy="2297400"/>
          </a:xfrm>
          <a:prstGeom prst="rect">
            <a:avLst/>
          </a:prstGeom>
          <a:noFill/>
          <a:ln>
            <a:noFill/>
          </a:ln>
        </p:spPr>
      </p:sp>
      <p:sp>
        <p:nvSpPr>
          <p:cNvPr id="611" name="Google Shape;611;p69"/>
          <p:cNvSpPr/>
          <p:nvPr>
            <p:ph idx="4" type="pic"/>
          </p:nvPr>
        </p:nvSpPr>
        <p:spPr>
          <a:xfrm>
            <a:off x="628891" y="4080194"/>
            <a:ext cx="2543700" cy="2297400"/>
          </a:xfrm>
          <a:prstGeom prst="rect">
            <a:avLst/>
          </a:prstGeom>
          <a:noFill/>
          <a:ln>
            <a:noFill/>
          </a:ln>
        </p:spPr>
      </p:sp>
      <p:sp>
        <p:nvSpPr>
          <p:cNvPr id="612" name="Google Shape;612;p69"/>
          <p:cNvSpPr/>
          <p:nvPr>
            <p:ph idx="5" type="pic"/>
          </p:nvPr>
        </p:nvSpPr>
        <p:spPr>
          <a:xfrm>
            <a:off x="3302977" y="4080194"/>
            <a:ext cx="2543700" cy="2297400"/>
          </a:xfrm>
          <a:prstGeom prst="rect">
            <a:avLst/>
          </a:prstGeom>
          <a:noFill/>
          <a:ln>
            <a:noFill/>
          </a:ln>
        </p:spPr>
      </p:sp>
      <p:sp>
        <p:nvSpPr>
          <p:cNvPr id="613" name="Google Shape;61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14" name="Google Shape;614;p69"/>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15" name="Google Shape;615;p69"/>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16" name="Shape 616"/>
        <p:cNvGrpSpPr/>
        <p:nvPr/>
      </p:nvGrpSpPr>
      <p:grpSpPr>
        <a:xfrm>
          <a:off x="0" y="0"/>
          <a:ext cx="0" cy="0"/>
          <a:chOff x="0" y="0"/>
          <a:chExt cx="0" cy="0"/>
        </a:xfrm>
      </p:grpSpPr>
      <p:sp>
        <p:nvSpPr>
          <p:cNvPr id="617" name="Google Shape;617;p70"/>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18" name="Google Shape;618;p70"/>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19" name="Google Shape;619;p70"/>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20" name="Google Shape;620;p70"/>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1" name="Google Shape;621;p70"/>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22" name="Google Shape;622;p70"/>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3" name="Google Shape;623;p70"/>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24" name="Google Shape;624;p70"/>
          <p:cNvSpPr/>
          <p:nvPr>
            <p:ph idx="8" type="pic"/>
          </p:nvPr>
        </p:nvSpPr>
        <p:spPr>
          <a:xfrm>
            <a:off x="616639" y="2669177"/>
            <a:ext cx="365700" cy="365700"/>
          </a:xfrm>
          <a:prstGeom prst="rect">
            <a:avLst/>
          </a:prstGeom>
          <a:noFill/>
          <a:ln>
            <a:noFill/>
          </a:ln>
        </p:spPr>
      </p:sp>
      <p:sp>
        <p:nvSpPr>
          <p:cNvPr id="625" name="Google Shape;625;p70"/>
          <p:cNvSpPr/>
          <p:nvPr>
            <p:ph idx="9" type="pic"/>
          </p:nvPr>
        </p:nvSpPr>
        <p:spPr>
          <a:xfrm>
            <a:off x="616639" y="3583577"/>
            <a:ext cx="365700" cy="365700"/>
          </a:xfrm>
          <a:prstGeom prst="rect">
            <a:avLst/>
          </a:prstGeom>
          <a:noFill/>
          <a:ln>
            <a:noFill/>
          </a:ln>
        </p:spPr>
      </p:sp>
      <p:sp>
        <p:nvSpPr>
          <p:cNvPr id="626" name="Google Shape;626;p70"/>
          <p:cNvSpPr/>
          <p:nvPr>
            <p:ph idx="13" type="pic"/>
          </p:nvPr>
        </p:nvSpPr>
        <p:spPr>
          <a:xfrm>
            <a:off x="616639" y="4565710"/>
            <a:ext cx="365700" cy="365700"/>
          </a:xfrm>
          <a:prstGeom prst="rect">
            <a:avLst/>
          </a:prstGeom>
          <a:noFill/>
          <a:ln>
            <a:noFill/>
          </a:ln>
        </p:spPr>
      </p:sp>
      <p:sp>
        <p:nvSpPr>
          <p:cNvPr id="627" name="Google Shape;627;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28" name="Google Shape;628;p70"/>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29" name="Shape 629"/>
        <p:cNvGrpSpPr/>
        <p:nvPr/>
      </p:nvGrpSpPr>
      <p:grpSpPr>
        <a:xfrm>
          <a:off x="0" y="0"/>
          <a:ext cx="0" cy="0"/>
          <a:chOff x="0" y="0"/>
          <a:chExt cx="0" cy="0"/>
        </a:xfrm>
      </p:grpSpPr>
      <p:sp>
        <p:nvSpPr>
          <p:cNvPr id="630" name="Google Shape;630;p71"/>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31" name="Google Shape;631;p71"/>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32" name="Google Shape;632;p71"/>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33" name="Google Shape;633;p71"/>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34" name="Google Shape;634;p71"/>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35" name="Google Shape;635;p71"/>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36" name="Google Shape;636;p71"/>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37" name="Google Shape;637;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8" name="Google Shape;638;p7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9" name="Google Shape;639;p71"/>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40" name="Shape 640"/>
        <p:cNvGrpSpPr/>
        <p:nvPr/>
      </p:nvGrpSpPr>
      <p:grpSpPr>
        <a:xfrm>
          <a:off x="0" y="0"/>
          <a:ext cx="0" cy="0"/>
          <a:chOff x="0" y="0"/>
          <a:chExt cx="0" cy="0"/>
        </a:xfrm>
      </p:grpSpPr>
      <p:sp>
        <p:nvSpPr>
          <p:cNvPr id="641" name="Google Shape;641;p72"/>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2" name="Google Shape;642;p72"/>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43" name="Google Shape;643;p72"/>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44" name="Google Shape;644;p72"/>
          <p:cNvSpPr/>
          <p:nvPr>
            <p:ph idx="2" type="pic"/>
          </p:nvPr>
        </p:nvSpPr>
        <p:spPr>
          <a:xfrm>
            <a:off x="8095047" y="1257696"/>
            <a:ext cx="2124300" cy="4571400"/>
          </a:xfrm>
          <a:prstGeom prst="roundRect">
            <a:avLst>
              <a:gd fmla="val 10302" name="adj"/>
            </a:avLst>
          </a:prstGeom>
          <a:solidFill>
            <a:schemeClr val="lt2"/>
          </a:solidFill>
          <a:ln>
            <a:noFill/>
          </a:ln>
        </p:spPr>
      </p:sp>
      <p:sp>
        <p:nvSpPr>
          <p:cNvPr id="645" name="Google Shape;645;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46" name="Google Shape;646;p72"/>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7" name="Google Shape;647;p72"/>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48" name="Shape 648"/>
        <p:cNvGrpSpPr/>
        <p:nvPr/>
      </p:nvGrpSpPr>
      <p:grpSpPr>
        <a:xfrm>
          <a:off x="0" y="0"/>
          <a:ext cx="0" cy="0"/>
          <a:chOff x="0" y="0"/>
          <a:chExt cx="0" cy="0"/>
        </a:xfrm>
      </p:grpSpPr>
      <p:sp>
        <p:nvSpPr>
          <p:cNvPr id="649" name="Google Shape;649;p73"/>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50" name="Google Shape;650;p73"/>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51" name="Google Shape;651;p73"/>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52" name="Google Shape;652;p73"/>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53" name="Google Shape;653;p73"/>
          <p:cNvSpPr/>
          <p:nvPr>
            <p:ph idx="2" type="pic"/>
          </p:nvPr>
        </p:nvSpPr>
        <p:spPr>
          <a:xfrm>
            <a:off x="5146901" y="1993899"/>
            <a:ext cx="2048100" cy="4379100"/>
          </a:xfrm>
          <a:prstGeom prst="rect">
            <a:avLst/>
          </a:prstGeom>
          <a:noFill/>
          <a:ln>
            <a:noFill/>
          </a:ln>
        </p:spPr>
      </p:sp>
      <p:sp>
        <p:nvSpPr>
          <p:cNvPr id="654" name="Google Shape;654;p73"/>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5" name="Google Shape;655;p73"/>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6" name="Google Shape;656;p73"/>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7" name="Google Shape;657;p73"/>
          <p:cNvSpPr/>
          <p:nvPr>
            <p:ph idx="5" type="pic"/>
          </p:nvPr>
        </p:nvSpPr>
        <p:spPr>
          <a:xfrm>
            <a:off x="8146954" y="2518389"/>
            <a:ext cx="365700" cy="365700"/>
          </a:xfrm>
          <a:prstGeom prst="rect">
            <a:avLst/>
          </a:prstGeom>
          <a:noFill/>
          <a:ln>
            <a:noFill/>
          </a:ln>
        </p:spPr>
      </p:sp>
      <p:sp>
        <p:nvSpPr>
          <p:cNvPr id="658" name="Google Shape;658;p73"/>
          <p:cNvSpPr/>
          <p:nvPr>
            <p:ph idx="6" type="pic"/>
          </p:nvPr>
        </p:nvSpPr>
        <p:spPr>
          <a:xfrm>
            <a:off x="8146954" y="3860390"/>
            <a:ext cx="365700" cy="365700"/>
          </a:xfrm>
          <a:prstGeom prst="rect">
            <a:avLst/>
          </a:prstGeom>
          <a:noFill/>
          <a:ln>
            <a:noFill/>
          </a:ln>
        </p:spPr>
      </p:sp>
      <p:sp>
        <p:nvSpPr>
          <p:cNvPr id="659" name="Google Shape;659;p73"/>
          <p:cNvSpPr/>
          <p:nvPr>
            <p:ph idx="7" type="pic"/>
          </p:nvPr>
        </p:nvSpPr>
        <p:spPr>
          <a:xfrm>
            <a:off x="8146954" y="5179070"/>
            <a:ext cx="365700" cy="365700"/>
          </a:xfrm>
          <a:prstGeom prst="rect">
            <a:avLst/>
          </a:prstGeom>
          <a:noFill/>
          <a:ln>
            <a:noFill/>
          </a:ln>
        </p:spPr>
      </p:sp>
      <p:sp>
        <p:nvSpPr>
          <p:cNvPr id="660" name="Google Shape;660;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61" name="Google Shape;661;p73"/>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2" name="Google Shape;662;p73"/>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63" name="Shape 663"/>
        <p:cNvGrpSpPr/>
        <p:nvPr/>
      </p:nvGrpSpPr>
      <p:grpSpPr>
        <a:xfrm>
          <a:off x="0" y="0"/>
          <a:ext cx="0" cy="0"/>
          <a:chOff x="0" y="0"/>
          <a:chExt cx="0" cy="0"/>
        </a:xfrm>
      </p:grpSpPr>
      <p:sp>
        <p:nvSpPr>
          <p:cNvPr id="664" name="Google Shape;664;p74"/>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5" name="Google Shape;665;p74"/>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6" name="Google Shape;666;p74"/>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4"/>
          <p:cNvSpPr txBox="1"/>
          <p:nvPr>
            <p:ph idx="2"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68" name="Google Shape;668;p74"/>
          <p:cNvSpPr txBox="1"/>
          <p:nvPr>
            <p:ph idx="3"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9" name="Google Shape;669;p74"/>
          <p:cNvSpPr txBox="1"/>
          <p:nvPr>
            <p:ph idx="4"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70" name="Google Shape;670;p74"/>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4"/>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4"/>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3" name="Google Shape;673;p74"/>
          <p:cNvSpPr txBox="1"/>
          <p:nvPr>
            <p:ph idx="6"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4" name="Google Shape;67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75" name="Google Shape;675;p74"/>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76" name="Shape 676"/>
        <p:cNvGrpSpPr/>
        <p:nvPr/>
      </p:nvGrpSpPr>
      <p:grpSpPr>
        <a:xfrm>
          <a:off x="0" y="0"/>
          <a:ext cx="0" cy="0"/>
          <a:chOff x="0" y="0"/>
          <a:chExt cx="0" cy="0"/>
        </a:xfrm>
      </p:grpSpPr>
      <p:sp>
        <p:nvSpPr>
          <p:cNvPr id="677" name="Google Shape;677;p75"/>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8" name="Google Shape;678;p75"/>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5"/>
          <p:cNvSpPr txBox="1"/>
          <p:nvPr>
            <p:ph idx="1"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0" name="Google Shape;680;p75"/>
          <p:cNvSpPr txBox="1"/>
          <p:nvPr>
            <p:ph idx="2"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1" name="Google Shape;681;p75"/>
          <p:cNvSpPr txBox="1"/>
          <p:nvPr>
            <p:ph idx="3"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5"/>
          <p:cNvSpPr txBox="1"/>
          <p:nvPr>
            <p:ph idx="4"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3" name="Google Shape;683;p75"/>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4" name="Google Shape;684;p75"/>
          <p:cNvSpPr txBox="1"/>
          <p:nvPr>
            <p:ph idx="5"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5" name="Google Shape;685;p75"/>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6" name="Google Shape;686;p75"/>
          <p:cNvSpPr txBox="1"/>
          <p:nvPr>
            <p:ph idx="6"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7" name="Google Shape;687;p75"/>
          <p:cNvSpPr txBox="1"/>
          <p:nvPr>
            <p:ph idx="7"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8" name="Google Shape;688;p75"/>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9" name="Google Shape;689;p75"/>
          <p:cNvSpPr txBox="1"/>
          <p:nvPr>
            <p:ph idx="8"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0" name="Google Shape;690;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91" name="Google Shape;691;p75"/>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92" name="Shape 692"/>
        <p:cNvGrpSpPr/>
        <p:nvPr/>
      </p:nvGrpSpPr>
      <p:grpSpPr>
        <a:xfrm>
          <a:off x="0" y="0"/>
          <a:ext cx="0" cy="0"/>
          <a:chOff x="0" y="0"/>
          <a:chExt cx="0" cy="0"/>
        </a:xfrm>
      </p:grpSpPr>
      <p:sp>
        <p:nvSpPr>
          <p:cNvPr id="693" name="Google Shape;693;p76"/>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4" name="Google Shape;694;p76"/>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5" name="Google Shape;695;p76"/>
          <p:cNvSpPr txBox="1"/>
          <p:nvPr>
            <p:ph idx="1"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96" name="Google Shape;696;p76"/>
          <p:cNvSpPr txBox="1"/>
          <p:nvPr>
            <p:ph idx="2"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7" name="Google Shape;697;p76"/>
          <p:cNvSpPr txBox="1"/>
          <p:nvPr>
            <p:ph idx="3"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8" name="Google Shape;698;p76"/>
          <p:cNvSpPr txBox="1"/>
          <p:nvPr>
            <p:ph idx="4"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9" name="Google Shape;699;p76"/>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00" name="Google Shape;700;p76"/>
          <p:cNvSpPr txBox="1"/>
          <p:nvPr>
            <p:ph idx="5"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701" name="Google Shape;701;p76"/>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02" name="Google Shape;702;p76"/>
          <p:cNvSpPr txBox="1"/>
          <p:nvPr>
            <p:ph idx="6"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703" name="Google Shape;703;p76"/>
          <p:cNvSpPr txBox="1"/>
          <p:nvPr>
            <p:ph idx="7"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4" name="Google Shape;704;p76"/>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05" name="Google Shape;705;p76"/>
          <p:cNvSpPr txBox="1"/>
          <p:nvPr>
            <p:ph idx="8"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706" name="Google Shape;706;p76"/>
          <p:cNvSpPr txBox="1"/>
          <p:nvPr>
            <p:ph idx="9"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6"/>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08" name="Google Shape;708;p76"/>
          <p:cNvSpPr txBox="1"/>
          <p:nvPr>
            <p:ph idx="13"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709" name="Google Shape;709;p7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10" name="Google Shape;710;p76"/>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711" name="Shape 711"/>
        <p:cNvGrpSpPr/>
        <p:nvPr/>
      </p:nvGrpSpPr>
      <p:grpSpPr>
        <a:xfrm>
          <a:off x="0" y="0"/>
          <a:ext cx="0" cy="0"/>
          <a:chOff x="0" y="0"/>
          <a:chExt cx="0" cy="0"/>
        </a:xfrm>
      </p:grpSpPr>
      <p:sp>
        <p:nvSpPr>
          <p:cNvPr id="712" name="Google Shape;712;p77"/>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713" name="Google Shape;713;p77"/>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714" name="Google Shape;714;p77"/>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715" name="Google Shape;715;p77"/>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16" name="Google Shape;716;p77"/>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17" name="Google Shape;717;p77"/>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18" name="Google Shape;718;p77"/>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19" name="Google Shape;719;p77"/>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20" name="Google Shape;720;p77"/>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21" name="Google Shape;721;p77"/>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22" name="Google Shape;722;p77"/>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23" name="Google Shape;723;p77"/>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24" name="Google Shape;724;p77"/>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25" name="Google Shape;725;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26" name="Google Shape;726;p77"/>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7" name="Google Shape;727;p77"/>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28" name="Shape 728"/>
        <p:cNvGrpSpPr/>
        <p:nvPr/>
      </p:nvGrpSpPr>
      <p:grpSpPr>
        <a:xfrm>
          <a:off x="0" y="0"/>
          <a:ext cx="0" cy="0"/>
          <a:chOff x="0" y="0"/>
          <a:chExt cx="0" cy="0"/>
        </a:xfrm>
      </p:grpSpPr>
      <p:sp>
        <p:nvSpPr>
          <p:cNvPr id="729" name="Google Shape;729;p78"/>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30" name="Google Shape;730;p78"/>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31" name="Google Shape;731;p78"/>
          <p:cNvSpPr/>
          <p:nvPr>
            <p:ph idx="2" type="pic"/>
          </p:nvPr>
        </p:nvSpPr>
        <p:spPr>
          <a:xfrm>
            <a:off x="6093644" y="3431357"/>
            <a:ext cx="6096000" cy="3429000"/>
          </a:xfrm>
          <a:prstGeom prst="rect">
            <a:avLst/>
          </a:prstGeom>
          <a:noFill/>
          <a:ln>
            <a:noFill/>
          </a:ln>
        </p:spPr>
      </p:sp>
      <p:sp>
        <p:nvSpPr>
          <p:cNvPr id="732" name="Google Shape;732;p78"/>
          <p:cNvSpPr/>
          <p:nvPr>
            <p:ph idx="3" type="pic"/>
          </p:nvPr>
        </p:nvSpPr>
        <p:spPr>
          <a:xfrm>
            <a:off x="6096000" y="-4715"/>
            <a:ext cx="6096000" cy="3429000"/>
          </a:xfrm>
          <a:prstGeom prst="rect">
            <a:avLst/>
          </a:prstGeom>
          <a:noFill/>
          <a:ln>
            <a:noFill/>
          </a:ln>
        </p:spPr>
      </p:sp>
      <p:sp>
        <p:nvSpPr>
          <p:cNvPr id="733" name="Google Shape;733;p78"/>
          <p:cNvSpPr/>
          <p:nvPr>
            <p:ph idx="4" type="pic"/>
          </p:nvPr>
        </p:nvSpPr>
        <p:spPr>
          <a:xfrm>
            <a:off x="-1571" y="3431357"/>
            <a:ext cx="6096000" cy="3429000"/>
          </a:xfrm>
          <a:prstGeom prst="rect">
            <a:avLst/>
          </a:prstGeom>
          <a:noFill/>
          <a:ln>
            <a:noFill/>
          </a:ln>
        </p:spPr>
      </p:sp>
      <p:sp>
        <p:nvSpPr>
          <p:cNvPr id="734" name="Google Shape;734;p78"/>
          <p:cNvSpPr/>
          <p:nvPr>
            <p:ph idx="5" type="pic"/>
          </p:nvPr>
        </p:nvSpPr>
        <p:spPr>
          <a:xfrm>
            <a:off x="-9425" y="-4715"/>
            <a:ext cx="6096000" cy="3429000"/>
          </a:xfrm>
          <a:prstGeom prst="rect">
            <a:avLst/>
          </a:prstGeom>
          <a:noFill/>
          <a:ln>
            <a:noFill/>
          </a:ln>
        </p:spPr>
      </p:sp>
      <p:sp>
        <p:nvSpPr>
          <p:cNvPr id="735" name="Google Shape;735;p78"/>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36" name="Google Shape;736;p78"/>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37" name="Google Shape;737;p78"/>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38" name="Google Shape;738;p78"/>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39" name="Shape 739"/>
        <p:cNvGrpSpPr/>
        <p:nvPr/>
      </p:nvGrpSpPr>
      <p:grpSpPr>
        <a:xfrm>
          <a:off x="0" y="0"/>
          <a:ext cx="0" cy="0"/>
          <a:chOff x="0" y="0"/>
          <a:chExt cx="0" cy="0"/>
        </a:xfrm>
      </p:grpSpPr>
      <p:sp>
        <p:nvSpPr>
          <p:cNvPr id="740" name="Google Shape;740;p79"/>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41" name="Google Shape;741;p79"/>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42" name="Google Shape;742;p79"/>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43" name="Google Shape;743;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44" name="Google Shape;744;p79"/>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5" name="Google Shape;745;p79"/>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46" name="Shape 746"/>
        <p:cNvGrpSpPr/>
        <p:nvPr/>
      </p:nvGrpSpPr>
      <p:grpSpPr>
        <a:xfrm>
          <a:off x="0" y="0"/>
          <a:ext cx="0" cy="0"/>
          <a:chOff x="0" y="0"/>
          <a:chExt cx="0" cy="0"/>
        </a:xfrm>
      </p:grpSpPr>
      <p:sp>
        <p:nvSpPr>
          <p:cNvPr id="747" name="Google Shape;747;p80"/>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8" name="Google Shape;748;p80"/>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9" name="Google Shape;749;p80"/>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50" name="Google Shape;750;p80"/>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51" name="Google Shape;751;p80"/>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80"/>
          <p:cNvSpPr/>
          <p:nvPr>
            <p:ph idx="5" type="pic"/>
          </p:nvPr>
        </p:nvSpPr>
        <p:spPr>
          <a:xfrm>
            <a:off x="2440875" y="2654049"/>
            <a:ext cx="2015400" cy="2015400"/>
          </a:xfrm>
          <a:prstGeom prst="rect">
            <a:avLst/>
          </a:prstGeom>
          <a:solidFill>
            <a:srgbClr val="F2F2F2"/>
          </a:solidFill>
          <a:ln>
            <a:noFill/>
          </a:ln>
        </p:spPr>
      </p:sp>
      <p:sp>
        <p:nvSpPr>
          <p:cNvPr id="753" name="Google Shape;753;p80"/>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4" name="Google Shape;754;p80"/>
          <p:cNvSpPr/>
          <p:nvPr>
            <p:ph idx="6" type="pic"/>
          </p:nvPr>
        </p:nvSpPr>
        <p:spPr>
          <a:xfrm>
            <a:off x="8367113" y="2654049"/>
            <a:ext cx="2015400" cy="2015400"/>
          </a:xfrm>
          <a:prstGeom prst="rect">
            <a:avLst/>
          </a:prstGeom>
          <a:solidFill>
            <a:srgbClr val="F2F2F2"/>
          </a:solidFill>
          <a:ln>
            <a:noFill/>
          </a:ln>
        </p:spPr>
      </p:sp>
      <p:sp>
        <p:nvSpPr>
          <p:cNvPr id="755" name="Google Shape;755;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6" name="Google Shape;756;p80"/>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57" name="Shape 757"/>
        <p:cNvGrpSpPr/>
        <p:nvPr/>
      </p:nvGrpSpPr>
      <p:grpSpPr>
        <a:xfrm>
          <a:off x="0" y="0"/>
          <a:ext cx="0" cy="0"/>
          <a:chOff x="0" y="0"/>
          <a:chExt cx="0" cy="0"/>
        </a:xfrm>
      </p:grpSpPr>
      <p:sp>
        <p:nvSpPr>
          <p:cNvPr id="758" name="Google Shape;758;p81"/>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59" name="Google Shape;759;p81"/>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60" name="Google Shape;760;p81"/>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61" name="Google Shape;761;p81"/>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62" name="Google Shape;762;p81"/>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63" name="Google Shape;763;p81"/>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64" name="Google Shape;764;p81"/>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65" name="Google Shape;765;p81"/>
          <p:cNvSpPr/>
          <p:nvPr>
            <p:ph idx="7" type="pic"/>
          </p:nvPr>
        </p:nvSpPr>
        <p:spPr>
          <a:xfrm>
            <a:off x="1711670" y="2790201"/>
            <a:ext cx="1833000" cy="1833000"/>
          </a:xfrm>
          <a:prstGeom prst="rect">
            <a:avLst/>
          </a:prstGeom>
          <a:solidFill>
            <a:srgbClr val="F2F2F2"/>
          </a:solidFill>
          <a:ln>
            <a:noFill/>
          </a:ln>
        </p:spPr>
      </p:sp>
      <p:sp>
        <p:nvSpPr>
          <p:cNvPr id="766" name="Google Shape;766;p81"/>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67" name="Google Shape;767;p81"/>
          <p:cNvSpPr/>
          <p:nvPr>
            <p:ph idx="8" type="pic"/>
          </p:nvPr>
        </p:nvSpPr>
        <p:spPr>
          <a:xfrm>
            <a:off x="5461867" y="2790201"/>
            <a:ext cx="1833000" cy="1833000"/>
          </a:xfrm>
          <a:prstGeom prst="rect">
            <a:avLst/>
          </a:prstGeom>
          <a:solidFill>
            <a:srgbClr val="F2F2F2"/>
          </a:solidFill>
          <a:ln>
            <a:noFill/>
          </a:ln>
        </p:spPr>
      </p:sp>
      <p:sp>
        <p:nvSpPr>
          <p:cNvPr id="768" name="Google Shape;768;p81"/>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69" name="Google Shape;769;p81"/>
          <p:cNvSpPr/>
          <p:nvPr>
            <p:ph idx="9" type="pic"/>
          </p:nvPr>
        </p:nvSpPr>
        <p:spPr>
          <a:xfrm>
            <a:off x="9258364" y="2790201"/>
            <a:ext cx="1833000" cy="1833000"/>
          </a:xfrm>
          <a:prstGeom prst="rect">
            <a:avLst/>
          </a:prstGeom>
          <a:solidFill>
            <a:srgbClr val="F2F2F2"/>
          </a:solidFill>
          <a:ln>
            <a:noFill/>
          </a:ln>
        </p:spPr>
      </p:sp>
      <p:sp>
        <p:nvSpPr>
          <p:cNvPr id="770" name="Google Shape;770;p8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71" name="Google Shape;771;p81"/>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72" name="Shape 772"/>
        <p:cNvGrpSpPr/>
        <p:nvPr/>
      </p:nvGrpSpPr>
      <p:grpSpPr>
        <a:xfrm>
          <a:off x="0" y="0"/>
          <a:ext cx="0" cy="0"/>
          <a:chOff x="0" y="0"/>
          <a:chExt cx="0" cy="0"/>
        </a:xfrm>
      </p:grpSpPr>
      <p:sp>
        <p:nvSpPr>
          <p:cNvPr id="773" name="Google Shape;773;p82"/>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4" name="Google Shape;774;p82"/>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5" name="Google Shape;775;p8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76" name="Google Shape;776;p82"/>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782" name="Shape 782"/>
        <p:cNvGrpSpPr/>
        <p:nvPr/>
      </p:nvGrpSpPr>
      <p:grpSpPr>
        <a:xfrm>
          <a:off x="0" y="0"/>
          <a:ext cx="0" cy="0"/>
          <a:chOff x="0" y="0"/>
          <a:chExt cx="0" cy="0"/>
        </a:xfrm>
      </p:grpSpPr>
      <p:sp>
        <p:nvSpPr>
          <p:cNvPr id="783" name="Google Shape;783;p84"/>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784" name="Google Shape;784;p84"/>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785" name="Google Shape;785;p84"/>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786" name="Google Shape;786;p84"/>
          <p:cNvSpPr/>
          <p:nvPr>
            <p:ph idx="2" type="pic"/>
          </p:nvPr>
        </p:nvSpPr>
        <p:spPr>
          <a:xfrm>
            <a:off x="5984925" y="-5178126"/>
            <a:ext cx="11392800" cy="11439600"/>
          </a:xfrm>
          <a:prstGeom prst="pie">
            <a:avLst>
              <a:gd fmla="val 5392891" name="adj1"/>
              <a:gd fmla="val 10798470" name="adj2"/>
            </a:avLst>
          </a:prstGeom>
          <a:noFill/>
          <a:ln>
            <a:noFill/>
          </a:ln>
        </p:spPr>
      </p:sp>
      <p:sp>
        <p:nvSpPr>
          <p:cNvPr id="787" name="Google Shape;787;p84"/>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788" name="Google Shape;788;p84"/>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789" name="Shape 789"/>
        <p:cNvGrpSpPr/>
        <p:nvPr/>
      </p:nvGrpSpPr>
      <p:grpSpPr>
        <a:xfrm>
          <a:off x="0" y="0"/>
          <a:ext cx="0" cy="0"/>
          <a:chOff x="0" y="0"/>
          <a:chExt cx="0" cy="0"/>
        </a:xfrm>
      </p:grpSpPr>
      <p:sp>
        <p:nvSpPr>
          <p:cNvPr id="790" name="Google Shape;790;p85"/>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91" name="Google Shape;791;p85"/>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792" name="Google Shape;792;p85"/>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793" name="Google Shape;793;p85"/>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794" name="Google Shape;794;p85"/>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795" name="Google Shape;795;p85"/>
          <p:cNvSpPr/>
          <p:nvPr>
            <p:ph idx="2" type="pic"/>
          </p:nvPr>
        </p:nvSpPr>
        <p:spPr>
          <a:xfrm>
            <a:off x="5984925" y="-5178126"/>
            <a:ext cx="11392800" cy="11439600"/>
          </a:xfrm>
          <a:prstGeom prst="pie">
            <a:avLst>
              <a:gd fmla="val 5392891" name="adj1"/>
              <a:gd fmla="val 10798470" name="adj2"/>
            </a:avLst>
          </a:prstGeom>
          <a:noFill/>
          <a:ln>
            <a:noFill/>
          </a:ln>
        </p:spPr>
      </p:sp>
      <p:sp>
        <p:nvSpPr>
          <p:cNvPr id="796" name="Google Shape;796;p85"/>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797" name="Google Shape;797;p85"/>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798" name="Google Shape;798;p85"/>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799" name="Shape 799"/>
        <p:cNvGrpSpPr/>
        <p:nvPr/>
      </p:nvGrpSpPr>
      <p:grpSpPr>
        <a:xfrm>
          <a:off x="0" y="0"/>
          <a:ext cx="0" cy="0"/>
          <a:chOff x="0" y="0"/>
          <a:chExt cx="0" cy="0"/>
        </a:xfrm>
      </p:grpSpPr>
      <p:sp>
        <p:nvSpPr>
          <p:cNvPr id="800" name="Google Shape;800;p86"/>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01" name="Google Shape;801;p86"/>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02" name="Google Shape;802;p86"/>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03" name="Google Shape;803;p86"/>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04" name="Google Shape;804;p86"/>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805" name="Shape 805"/>
        <p:cNvGrpSpPr/>
        <p:nvPr/>
      </p:nvGrpSpPr>
      <p:grpSpPr>
        <a:xfrm>
          <a:off x="0" y="0"/>
          <a:ext cx="0" cy="0"/>
          <a:chOff x="0" y="0"/>
          <a:chExt cx="0" cy="0"/>
        </a:xfrm>
      </p:grpSpPr>
      <p:sp>
        <p:nvSpPr>
          <p:cNvPr id="806" name="Google Shape;806;p87"/>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07" name="Google Shape;807;p8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08" name="Google Shape;808;p87"/>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809" name="Shape 809"/>
        <p:cNvGrpSpPr/>
        <p:nvPr/>
      </p:nvGrpSpPr>
      <p:grpSpPr>
        <a:xfrm>
          <a:off x="0" y="0"/>
          <a:ext cx="0" cy="0"/>
          <a:chOff x="0" y="0"/>
          <a:chExt cx="0" cy="0"/>
        </a:xfrm>
      </p:grpSpPr>
      <p:sp>
        <p:nvSpPr>
          <p:cNvPr id="810" name="Google Shape;810;p88"/>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811" name="Google Shape;811;p88"/>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812" name="Google Shape;812;p88"/>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813" name="Google Shape;813;p88"/>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814" name="Google Shape;814;p88"/>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815" name="Google Shape;815;p88"/>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816" name="Google Shape;816;p88"/>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17" name="Google Shape;817;p88"/>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18" name="Google Shape;818;p88"/>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19" name="Google Shape;819;p88"/>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820" name="Google Shape;820;p88"/>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821" name="Google Shape;821;p88"/>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822" name="Google Shape;822;p88"/>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823" name="Google Shape;823;p88"/>
          <p:cNvSpPr/>
          <p:nvPr>
            <p:ph idx="14" type="pic"/>
          </p:nvPr>
        </p:nvSpPr>
        <p:spPr>
          <a:xfrm>
            <a:off x="10686767" y="2650009"/>
            <a:ext cx="365700" cy="365700"/>
          </a:xfrm>
          <a:prstGeom prst="rect">
            <a:avLst/>
          </a:prstGeom>
          <a:noFill/>
          <a:ln>
            <a:noFill/>
          </a:ln>
        </p:spPr>
      </p:sp>
      <p:sp>
        <p:nvSpPr>
          <p:cNvPr id="824" name="Google Shape;824;p88"/>
          <p:cNvSpPr/>
          <p:nvPr>
            <p:ph idx="15" type="pic"/>
          </p:nvPr>
        </p:nvSpPr>
        <p:spPr>
          <a:xfrm>
            <a:off x="1726129" y="2650009"/>
            <a:ext cx="365700" cy="365700"/>
          </a:xfrm>
          <a:prstGeom prst="rect">
            <a:avLst/>
          </a:prstGeom>
          <a:noFill/>
          <a:ln>
            <a:noFill/>
          </a:ln>
        </p:spPr>
      </p:sp>
      <p:sp>
        <p:nvSpPr>
          <p:cNvPr id="825" name="Google Shape;825;p8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26" name="Google Shape;826;p88"/>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827" name="Shape 827"/>
        <p:cNvGrpSpPr/>
        <p:nvPr/>
      </p:nvGrpSpPr>
      <p:grpSpPr>
        <a:xfrm>
          <a:off x="0" y="0"/>
          <a:ext cx="0" cy="0"/>
          <a:chOff x="0" y="0"/>
          <a:chExt cx="0" cy="0"/>
        </a:xfrm>
      </p:grpSpPr>
      <p:sp>
        <p:nvSpPr>
          <p:cNvPr id="828" name="Google Shape;828;p89"/>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829" name="Google Shape;829;p89"/>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830" name="Google Shape;830;p89"/>
          <p:cNvSpPr/>
          <p:nvPr>
            <p:ph idx="2" type="pic"/>
          </p:nvPr>
        </p:nvSpPr>
        <p:spPr>
          <a:xfrm flipH="1">
            <a:off x="6458875" y="416100"/>
            <a:ext cx="5733300" cy="6025800"/>
          </a:xfrm>
          <a:prstGeom prst="flowChartDelay">
            <a:avLst/>
          </a:prstGeom>
          <a:noFill/>
          <a:ln>
            <a:noFill/>
          </a:ln>
        </p:spPr>
      </p:sp>
      <p:sp>
        <p:nvSpPr>
          <p:cNvPr id="831" name="Google Shape;831;p89"/>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32" name="Google Shape;832;p8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33" name="Google Shape;833;p89"/>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834" name="Shape 834"/>
        <p:cNvGrpSpPr/>
        <p:nvPr/>
      </p:nvGrpSpPr>
      <p:grpSpPr>
        <a:xfrm>
          <a:off x="0" y="0"/>
          <a:ext cx="0" cy="0"/>
          <a:chOff x="0" y="0"/>
          <a:chExt cx="0" cy="0"/>
        </a:xfrm>
      </p:grpSpPr>
      <p:sp>
        <p:nvSpPr>
          <p:cNvPr id="835" name="Google Shape;835;p90"/>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36" name="Google Shape;836;p90"/>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837" name="Google Shape;837;p90"/>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838" name="Google Shape;838;p90"/>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39" name="Google Shape;839;p90"/>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40" name="Google Shape;840;p9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841" name="Google Shape;841;p90"/>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842" name="Google Shape;842;p90"/>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843" name="Shape 843"/>
        <p:cNvGrpSpPr/>
        <p:nvPr/>
      </p:nvGrpSpPr>
      <p:grpSpPr>
        <a:xfrm>
          <a:off x="0" y="0"/>
          <a:ext cx="0" cy="0"/>
          <a:chOff x="0" y="0"/>
          <a:chExt cx="0" cy="0"/>
        </a:xfrm>
      </p:grpSpPr>
      <p:sp>
        <p:nvSpPr>
          <p:cNvPr id="844" name="Google Shape;844;p91"/>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45" name="Google Shape;845;p91"/>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46" name="Google Shape;846;p91"/>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47" name="Google Shape;847;p91"/>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48" name="Google Shape;848;p91"/>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9" name="Google Shape;849;p91"/>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0" name="Google Shape;850;p91"/>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1" name="Google Shape;851;p91"/>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2" name="Google Shape;852;p91"/>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3" name="Google Shape;853;p91"/>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4" name="Google Shape;854;p91"/>
          <p:cNvSpPr/>
          <p:nvPr>
            <p:ph idx="9" type="pic"/>
          </p:nvPr>
        </p:nvSpPr>
        <p:spPr>
          <a:xfrm>
            <a:off x="5723645" y="2364629"/>
            <a:ext cx="1005900" cy="1005900"/>
          </a:xfrm>
          <a:prstGeom prst="rect">
            <a:avLst/>
          </a:prstGeom>
          <a:noFill/>
          <a:ln>
            <a:noFill/>
          </a:ln>
        </p:spPr>
      </p:sp>
      <p:sp>
        <p:nvSpPr>
          <p:cNvPr id="855" name="Google Shape;855;p91"/>
          <p:cNvSpPr/>
          <p:nvPr>
            <p:ph idx="13" type="pic"/>
          </p:nvPr>
        </p:nvSpPr>
        <p:spPr>
          <a:xfrm>
            <a:off x="5723645" y="3731213"/>
            <a:ext cx="1005900" cy="1005900"/>
          </a:xfrm>
          <a:prstGeom prst="rect">
            <a:avLst/>
          </a:prstGeom>
          <a:noFill/>
          <a:ln>
            <a:noFill/>
          </a:ln>
        </p:spPr>
      </p:sp>
      <p:sp>
        <p:nvSpPr>
          <p:cNvPr id="856" name="Google Shape;856;p91"/>
          <p:cNvSpPr/>
          <p:nvPr>
            <p:ph idx="14" type="pic"/>
          </p:nvPr>
        </p:nvSpPr>
        <p:spPr>
          <a:xfrm>
            <a:off x="5726372" y="5097797"/>
            <a:ext cx="1005900" cy="1005900"/>
          </a:xfrm>
          <a:prstGeom prst="rect">
            <a:avLst/>
          </a:prstGeom>
          <a:noFill/>
          <a:ln>
            <a:noFill/>
          </a:ln>
        </p:spPr>
      </p:sp>
      <p:sp>
        <p:nvSpPr>
          <p:cNvPr id="857" name="Google Shape;857;p91"/>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58" name="Google Shape;858;p9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859" name="Shape 859"/>
        <p:cNvGrpSpPr/>
        <p:nvPr/>
      </p:nvGrpSpPr>
      <p:grpSpPr>
        <a:xfrm>
          <a:off x="0" y="0"/>
          <a:ext cx="0" cy="0"/>
          <a:chOff x="0" y="0"/>
          <a:chExt cx="0" cy="0"/>
        </a:xfrm>
      </p:grpSpPr>
      <p:sp>
        <p:nvSpPr>
          <p:cNvPr id="860" name="Google Shape;860;p9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61" name="Google Shape;861;p9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862" name="Shape 862"/>
        <p:cNvGrpSpPr/>
        <p:nvPr/>
      </p:nvGrpSpPr>
      <p:grpSpPr>
        <a:xfrm>
          <a:off x="0" y="0"/>
          <a:ext cx="0" cy="0"/>
          <a:chOff x="0" y="0"/>
          <a:chExt cx="0" cy="0"/>
        </a:xfrm>
      </p:grpSpPr>
      <p:sp>
        <p:nvSpPr>
          <p:cNvPr id="863" name="Google Shape;863;p93"/>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864" name="Google Shape;864;p93"/>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865" name="Google Shape;865;p93"/>
          <p:cNvSpPr/>
          <p:nvPr>
            <p:ph idx="2" type="pic"/>
          </p:nvPr>
        </p:nvSpPr>
        <p:spPr>
          <a:xfrm>
            <a:off x="1520815" y="2822850"/>
            <a:ext cx="2831400" cy="2831100"/>
          </a:xfrm>
          <a:prstGeom prst="rect">
            <a:avLst/>
          </a:prstGeom>
          <a:solidFill>
            <a:srgbClr val="F2F2F2"/>
          </a:solidFill>
          <a:ln>
            <a:noFill/>
          </a:ln>
        </p:spPr>
      </p:sp>
      <p:sp>
        <p:nvSpPr>
          <p:cNvPr id="866" name="Google Shape;866;p93"/>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67" name="Google Shape;867;p9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868" name="Shape 868"/>
        <p:cNvGrpSpPr/>
        <p:nvPr/>
      </p:nvGrpSpPr>
      <p:grpSpPr>
        <a:xfrm>
          <a:off x="0" y="0"/>
          <a:ext cx="0" cy="0"/>
          <a:chOff x="0" y="0"/>
          <a:chExt cx="0" cy="0"/>
        </a:xfrm>
      </p:grpSpPr>
      <p:sp>
        <p:nvSpPr>
          <p:cNvPr id="869" name="Google Shape;869;p94"/>
          <p:cNvSpPr/>
          <p:nvPr>
            <p:ph idx="2" type="pic"/>
          </p:nvPr>
        </p:nvSpPr>
        <p:spPr>
          <a:xfrm>
            <a:off x="0" y="0"/>
            <a:ext cx="12192000" cy="6146700"/>
          </a:xfrm>
          <a:prstGeom prst="rect">
            <a:avLst/>
          </a:prstGeom>
          <a:noFill/>
          <a:ln>
            <a:noFill/>
          </a:ln>
        </p:spPr>
      </p:sp>
      <p:sp>
        <p:nvSpPr>
          <p:cNvPr id="870" name="Google Shape;870;p9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71" name="Google Shape;871;p9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872" name="Google Shape;872;p9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873" name="Shape 873"/>
        <p:cNvGrpSpPr/>
        <p:nvPr/>
      </p:nvGrpSpPr>
      <p:grpSpPr>
        <a:xfrm>
          <a:off x="0" y="0"/>
          <a:ext cx="0" cy="0"/>
          <a:chOff x="0" y="0"/>
          <a:chExt cx="0" cy="0"/>
        </a:xfrm>
      </p:grpSpPr>
      <p:sp>
        <p:nvSpPr>
          <p:cNvPr id="874" name="Google Shape;874;p95"/>
          <p:cNvSpPr/>
          <p:nvPr>
            <p:ph idx="2" type="pic"/>
          </p:nvPr>
        </p:nvSpPr>
        <p:spPr>
          <a:xfrm>
            <a:off x="0" y="0"/>
            <a:ext cx="12192000" cy="6146700"/>
          </a:xfrm>
          <a:prstGeom prst="rect">
            <a:avLst/>
          </a:prstGeom>
          <a:noFill/>
          <a:ln>
            <a:noFill/>
          </a:ln>
        </p:spPr>
      </p:sp>
      <p:sp>
        <p:nvSpPr>
          <p:cNvPr id="875" name="Google Shape;875;p95"/>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76" name="Google Shape;876;p9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877" name="Google Shape;877;p95"/>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878" name="Shape 878"/>
        <p:cNvGrpSpPr/>
        <p:nvPr/>
      </p:nvGrpSpPr>
      <p:grpSpPr>
        <a:xfrm>
          <a:off x="0" y="0"/>
          <a:ext cx="0" cy="0"/>
          <a:chOff x="0" y="0"/>
          <a:chExt cx="0" cy="0"/>
        </a:xfrm>
      </p:grpSpPr>
      <p:sp>
        <p:nvSpPr>
          <p:cNvPr id="879" name="Google Shape;879;p96"/>
          <p:cNvSpPr/>
          <p:nvPr>
            <p:ph idx="2" type="pic"/>
          </p:nvPr>
        </p:nvSpPr>
        <p:spPr>
          <a:xfrm>
            <a:off x="0" y="0"/>
            <a:ext cx="12192000" cy="6146700"/>
          </a:xfrm>
          <a:prstGeom prst="rect">
            <a:avLst/>
          </a:prstGeom>
          <a:noFill/>
          <a:ln>
            <a:noFill/>
          </a:ln>
        </p:spPr>
      </p:sp>
      <p:sp>
        <p:nvSpPr>
          <p:cNvPr id="880" name="Google Shape;880;p96"/>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81" name="Google Shape;881;p96"/>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882" name="Google Shape;882;p96"/>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883" name="Shape 883"/>
        <p:cNvGrpSpPr/>
        <p:nvPr/>
      </p:nvGrpSpPr>
      <p:grpSpPr>
        <a:xfrm>
          <a:off x="0" y="0"/>
          <a:ext cx="0" cy="0"/>
          <a:chOff x="0" y="0"/>
          <a:chExt cx="0" cy="0"/>
        </a:xfrm>
      </p:grpSpPr>
      <p:sp>
        <p:nvSpPr>
          <p:cNvPr id="884" name="Google Shape;884;p97"/>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85" name="Google Shape;885;p97"/>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86" name="Google Shape;886;p97"/>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87" name="Google Shape;887;p9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888" name="Shape 888"/>
        <p:cNvGrpSpPr/>
        <p:nvPr/>
      </p:nvGrpSpPr>
      <p:grpSpPr>
        <a:xfrm>
          <a:off x="0" y="0"/>
          <a:ext cx="0" cy="0"/>
          <a:chOff x="0" y="0"/>
          <a:chExt cx="0" cy="0"/>
        </a:xfrm>
      </p:grpSpPr>
      <p:sp>
        <p:nvSpPr>
          <p:cNvPr id="889" name="Google Shape;889;p98"/>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90" name="Google Shape;890;p9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891" name="Shape 891"/>
        <p:cNvGrpSpPr/>
        <p:nvPr/>
      </p:nvGrpSpPr>
      <p:grpSpPr>
        <a:xfrm>
          <a:off x="0" y="0"/>
          <a:ext cx="0" cy="0"/>
          <a:chOff x="0" y="0"/>
          <a:chExt cx="0" cy="0"/>
        </a:xfrm>
      </p:grpSpPr>
      <p:sp>
        <p:nvSpPr>
          <p:cNvPr id="892" name="Google Shape;892;p99"/>
          <p:cNvSpPr/>
          <p:nvPr>
            <p:ph idx="2" type="pic"/>
          </p:nvPr>
        </p:nvSpPr>
        <p:spPr>
          <a:xfrm>
            <a:off x="1676255" y="1665017"/>
            <a:ext cx="1463100" cy="1463100"/>
          </a:xfrm>
          <a:prstGeom prst="rect">
            <a:avLst/>
          </a:prstGeom>
          <a:noFill/>
          <a:ln>
            <a:noFill/>
          </a:ln>
        </p:spPr>
      </p:sp>
      <p:sp>
        <p:nvSpPr>
          <p:cNvPr id="893" name="Google Shape;893;p99"/>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894" name="Google Shape;894;p99"/>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95" name="Google Shape;895;p99"/>
          <p:cNvSpPr/>
          <p:nvPr>
            <p:ph idx="4" type="pic"/>
          </p:nvPr>
        </p:nvSpPr>
        <p:spPr>
          <a:xfrm>
            <a:off x="5056062" y="1665017"/>
            <a:ext cx="1463100" cy="1463100"/>
          </a:xfrm>
          <a:prstGeom prst="rect">
            <a:avLst/>
          </a:prstGeom>
          <a:noFill/>
          <a:ln>
            <a:noFill/>
          </a:ln>
        </p:spPr>
      </p:sp>
      <p:sp>
        <p:nvSpPr>
          <p:cNvPr id="896" name="Google Shape;896;p99"/>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897" name="Google Shape;897;p99"/>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98" name="Google Shape;898;p99"/>
          <p:cNvSpPr/>
          <p:nvPr>
            <p:ph idx="7" type="pic"/>
          </p:nvPr>
        </p:nvSpPr>
        <p:spPr>
          <a:xfrm>
            <a:off x="8435870" y="1665017"/>
            <a:ext cx="1463100" cy="1463100"/>
          </a:xfrm>
          <a:prstGeom prst="rect">
            <a:avLst/>
          </a:prstGeom>
          <a:noFill/>
          <a:ln>
            <a:noFill/>
          </a:ln>
        </p:spPr>
      </p:sp>
      <p:sp>
        <p:nvSpPr>
          <p:cNvPr id="899" name="Google Shape;899;p99"/>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900" name="Google Shape;900;p99"/>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01" name="Google Shape;901;p99"/>
          <p:cNvSpPr/>
          <p:nvPr>
            <p:ph idx="13" type="pic"/>
          </p:nvPr>
        </p:nvSpPr>
        <p:spPr>
          <a:xfrm>
            <a:off x="1676255" y="4072552"/>
            <a:ext cx="1463100" cy="1463100"/>
          </a:xfrm>
          <a:prstGeom prst="rect">
            <a:avLst/>
          </a:prstGeom>
          <a:noFill/>
          <a:ln>
            <a:noFill/>
          </a:ln>
        </p:spPr>
      </p:sp>
      <p:sp>
        <p:nvSpPr>
          <p:cNvPr id="902" name="Google Shape;902;p99"/>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903" name="Google Shape;903;p99"/>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04" name="Google Shape;904;p99"/>
          <p:cNvSpPr/>
          <p:nvPr>
            <p:ph idx="16" type="pic"/>
          </p:nvPr>
        </p:nvSpPr>
        <p:spPr>
          <a:xfrm>
            <a:off x="5056062" y="4072552"/>
            <a:ext cx="1463100" cy="1463100"/>
          </a:xfrm>
          <a:prstGeom prst="rect">
            <a:avLst/>
          </a:prstGeom>
          <a:noFill/>
          <a:ln>
            <a:noFill/>
          </a:ln>
        </p:spPr>
      </p:sp>
      <p:sp>
        <p:nvSpPr>
          <p:cNvPr id="905" name="Google Shape;905;p99"/>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906" name="Google Shape;906;p99"/>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07" name="Google Shape;907;p99"/>
          <p:cNvSpPr/>
          <p:nvPr>
            <p:ph idx="19" type="pic"/>
          </p:nvPr>
        </p:nvSpPr>
        <p:spPr>
          <a:xfrm>
            <a:off x="8435870" y="4072552"/>
            <a:ext cx="1463100" cy="1463100"/>
          </a:xfrm>
          <a:prstGeom prst="rect">
            <a:avLst/>
          </a:prstGeom>
          <a:noFill/>
          <a:ln>
            <a:noFill/>
          </a:ln>
        </p:spPr>
      </p:sp>
      <p:sp>
        <p:nvSpPr>
          <p:cNvPr id="908" name="Google Shape;908;p99"/>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909" name="Google Shape;909;p99"/>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10" name="Google Shape;910;p9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11" name="Shape 911"/>
        <p:cNvGrpSpPr/>
        <p:nvPr/>
      </p:nvGrpSpPr>
      <p:grpSpPr>
        <a:xfrm>
          <a:off x="0" y="0"/>
          <a:ext cx="0" cy="0"/>
          <a:chOff x="0" y="0"/>
          <a:chExt cx="0" cy="0"/>
        </a:xfrm>
      </p:grpSpPr>
    </p:spTree>
  </p:cSld>
  <p:clrMapOvr>
    <a:masterClrMapping/>
  </p:clrMapOvr>
</p:sldLayout>
</file>

<file path=ppt/slideLayouts/slideLayout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912" name="Shape 912"/>
        <p:cNvGrpSpPr/>
        <p:nvPr/>
      </p:nvGrpSpPr>
      <p:grpSpPr>
        <a:xfrm>
          <a:off x="0" y="0"/>
          <a:ext cx="0" cy="0"/>
          <a:chOff x="0" y="0"/>
          <a:chExt cx="0" cy="0"/>
        </a:xfrm>
      </p:grpSpPr>
      <p:sp>
        <p:nvSpPr>
          <p:cNvPr id="913" name="Google Shape;913;p101"/>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14" name="Google Shape;914;p101"/>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15" name="Google Shape;915;p101"/>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16" name="Google Shape;916;p101"/>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17" name="Google Shape;917;p101"/>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18" name="Google Shape;918;p10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919" name="Shape 919"/>
        <p:cNvGrpSpPr/>
        <p:nvPr/>
      </p:nvGrpSpPr>
      <p:grpSpPr>
        <a:xfrm>
          <a:off x="0" y="0"/>
          <a:ext cx="0" cy="0"/>
          <a:chOff x="0" y="0"/>
          <a:chExt cx="0" cy="0"/>
        </a:xfrm>
      </p:grpSpPr>
      <p:cxnSp>
        <p:nvCxnSpPr>
          <p:cNvPr id="920" name="Google Shape;920;p102"/>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921" name="Google Shape;921;p102"/>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22" name="Google Shape;922;p102"/>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23" name="Google Shape;923;p102"/>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24" name="Google Shape;924;p10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slideLayout" Target="../slideLayouts/slideLayout40.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43" Type="http://schemas.openxmlformats.org/officeDocument/2006/relationships/theme" Target="../theme/theme4.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6.png"/><Relationship Id="rId2" Type="http://schemas.openxmlformats.org/officeDocument/2006/relationships/image" Target="../media/image2.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8.xml"/><Relationship Id="rId20" Type="http://schemas.openxmlformats.org/officeDocument/2006/relationships/slideLayout" Target="../slideLayouts/slideLayout58.xml"/><Relationship Id="rId42" Type="http://schemas.openxmlformats.org/officeDocument/2006/relationships/slideLayout" Target="../slideLayouts/slideLayout80.xml"/><Relationship Id="rId41" Type="http://schemas.openxmlformats.org/officeDocument/2006/relationships/slideLayout" Target="../slideLayouts/slideLayout79.xml"/><Relationship Id="rId22" Type="http://schemas.openxmlformats.org/officeDocument/2006/relationships/slideLayout" Target="../slideLayouts/slideLayout60.xml"/><Relationship Id="rId21" Type="http://schemas.openxmlformats.org/officeDocument/2006/relationships/slideLayout" Target="../slideLayouts/slideLayout59.xml"/><Relationship Id="rId43" Type="http://schemas.openxmlformats.org/officeDocument/2006/relationships/theme" Target="../theme/theme2.xml"/><Relationship Id="rId24" Type="http://schemas.openxmlformats.org/officeDocument/2006/relationships/slideLayout" Target="../slideLayouts/slideLayout62.xml"/><Relationship Id="rId23" Type="http://schemas.openxmlformats.org/officeDocument/2006/relationships/slideLayout" Target="../slideLayouts/slideLayout61.xml"/><Relationship Id="rId1" Type="http://schemas.openxmlformats.org/officeDocument/2006/relationships/image" Target="../media/image6.png"/><Relationship Id="rId2" Type="http://schemas.openxmlformats.org/officeDocument/2006/relationships/image" Target="../media/image2.png"/><Relationship Id="rId3" Type="http://schemas.openxmlformats.org/officeDocument/2006/relationships/slideLayout" Target="../slideLayouts/slideLayout41.xml"/><Relationship Id="rId4" Type="http://schemas.openxmlformats.org/officeDocument/2006/relationships/slideLayout" Target="../slideLayouts/slideLayout42.xml"/><Relationship Id="rId9" Type="http://schemas.openxmlformats.org/officeDocument/2006/relationships/slideLayout" Target="../slideLayouts/slideLayout47.xml"/><Relationship Id="rId26" Type="http://schemas.openxmlformats.org/officeDocument/2006/relationships/slideLayout" Target="../slideLayouts/slideLayout64.xml"/><Relationship Id="rId25" Type="http://schemas.openxmlformats.org/officeDocument/2006/relationships/slideLayout" Target="../slideLayouts/slideLayout63.xml"/><Relationship Id="rId28" Type="http://schemas.openxmlformats.org/officeDocument/2006/relationships/slideLayout" Target="../slideLayouts/slideLayout66.xml"/><Relationship Id="rId27" Type="http://schemas.openxmlformats.org/officeDocument/2006/relationships/slideLayout" Target="../slideLayouts/slideLayout65.xml"/><Relationship Id="rId5" Type="http://schemas.openxmlformats.org/officeDocument/2006/relationships/slideLayout" Target="../slideLayouts/slideLayout43.xml"/><Relationship Id="rId6" Type="http://schemas.openxmlformats.org/officeDocument/2006/relationships/slideLayout" Target="../slideLayouts/slideLayout44.xml"/><Relationship Id="rId29" Type="http://schemas.openxmlformats.org/officeDocument/2006/relationships/slideLayout" Target="../slideLayouts/slideLayout67.xml"/><Relationship Id="rId7" Type="http://schemas.openxmlformats.org/officeDocument/2006/relationships/slideLayout" Target="../slideLayouts/slideLayout45.xml"/><Relationship Id="rId8" Type="http://schemas.openxmlformats.org/officeDocument/2006/relationships/slideLayout" Target="../slideLayouts/slideLayout46.xml"/><Relationship Id="rId31" Type="http://schemas.openxmlformats.org/officeDocument/2006/relationships/slideLayout" Target="../slideLayouts/slideLayout69.xml"/><Relationship Id="rId30" Type="http://schemas.openxmlformats.org/officeDocument/2006/relationships/slideLayout" Target="../slideLayouts/slideLayout68.xml"/><Relationship Id="rId11" Type="http://schemas.openxmlformats.org/officeDocument/2006/relationships/slideLayout" Target="../slideLayouts/slideLayout49.xml"/><Relationship Id="rId33" Type="http://schemas.openxmlformats.org/officeDocument/2006/relationships/slideLayout" Target="../slideLayouts/slideLayout71.xml"/><Relationship Id="rId10" Type="http://schemas.openxmlformats.org/officeDocument/2006/relationships/slideLayout" Target="../slideLayouts/slideLayout48.xml"/><Relationship Id="rId32" Type="http://schemas.openxmlformats.org/officeDocument/2006/relationships/slideLayout" Target="../slideLayouts/slideLayout70.xml"/><Relationship Id="rId13" Type="http://schemas.openxmlformats.org/officeDocument/2006/relationships/slideLayout" Target="../slideLayouts/slideLayout51.xml"/><Relationship Id="rId35" Type="http://schemas.openxmlformats.org/officeDocument/2006/relationships/slideLayout" Target="../slideLayouts/slideLayout73.xml"/><Relationship Id="rId12" Type="http://schemas.openxmlformats.org/officeDocument/2006/relationships/slideLayout" Target="../slideLayouts/slideLayout50.xml"/><Relationship Id="rId34" Type="http://schemas.openxmlformats.org/officeDocument/2006/relationships/slideLayout" Target="../slideLayouts/slideLayout72.xml"/><Relationship Id="rId15" Type="http://schemas.openxmlformats.org/officeDocument/2006/relationships/slideLayout" Target="../slideLayouts/slideLayout53.xml"/><Relationship Id="rId37" Type="http://schemas.openxmlformats.org/officeDocument/2006/relationships/slideLayout" Target="../slideLayouts/slideLayout75.xml"/><Relationship Id="rId14" Type="http://schemas.openxmlformats.org/officeDocument/2006/relationships/slideLayout" Target="../slideLayouts/slideLayout52.xml"/><Relationship Id="rId36" Type="http://schemas.openxmlformats.org/officeDocument/2006/relationships/slideLayout" Target="../slideLayouts/slideLayout74.xml"/><Relationship Id="rId17" Type="http://schemas.openxmlformats.org/officeDocument/2006/relationships/slideLayout" Target="../slideLayouts/slideLayout55.xml"/><Relationship Id="rId39" Type="http://schemas.openxmlformats.org/officeDocument/2006/relationships/slideLayout" Target="../slideLayouts/slideLayout77.xml"/><Relationship Id="rId16" Type="http://schemas.openxmlformats.org/officeDocument/2006/relationships/slideLayout" Target="../slideLayouts/slideLayout54.xml"/><Relationship Id="rId38" Type="http://schemas.openxmlformats.org/officeDocument/2006/relationships/slideLayout" Target="../slideLayouts/slideLayout76.xml"/><Relationship Id="rId19" Type="http://schemas.openxmlformats.org/officeDocument/2006/relationships/slideLayout" Target="../slideLayouts/slideLayout57.xml"/><Relationship Id="rId18" Type="http://schemas.openxmlformats.org/officeDocument/2006/relationships/slideLayout" Target="../slideLayouts/slideLayout56.xml"/></Relationships>
</file>

<file path=ppt/slideMasters/_rels/slideMaster3.xml.rels><?xml version="1.0" encoding="UTF-8" standalone="yes"?><Relationships xmlns="http://schemas.openxmlformats.org/package/2006/relationships"><Relationship Id="rId40" Type="http://schemas.openxmlformats.org/officeDocument/2006/relationships/slideLayout" Target="../slideLayouts/slideLayout118.xml"/><Relationship Id="rId20" Type="http://schemas.openxmlformats.org/officeDocument/2006/relationships/slideLayout" Target="../slideLayouts/slideLayout98.xml"/><Relationship Id="rId42" Type="http://schemas.openxmlformats.org/officeDocument/2006/relationships/theme" Target="../theme/theme1.xml"/><Relationship Id="rId41" Type="http://schemas.openxmlformats.org/officeDocument/2006/relationships/slideLayout" Target="../slideLayouts/slideLayout119.xml"/><Relationship Id="rId22" Type="http://schemas.openxmlformats.org/officeDocument/2006/relationships/slideLayout" Target="../slideLayouts/slideLayout100.xml"/><Relationship Id="rId21" Type="http://schemas.openxmlformats.org/officeDocument/2006/relationships/slideLayout" Target="../slideLayouts/slideLayout99.xml"/><Relationship Id="rId24" Type="http://schemas.openxmlformats.org/officeDocument/2006/relationships/slideLayout" Target="../slideLayouts/slideLayout102.xml"/><Relationship Id="rId23" Type="http://schemas.openxmlformats.org/officeDocument/2006/relationships/slideLayout" Target="../slideLayouts/slideLayout101.xml"/><Relationship Id="rId1" Type="http://schemas.openxmlformats.org/officeDocument/2006/relationships/image" Target="../media/image6.png"/><Relationship Id="rId2" Type="http://schemas.openxmlformats.org/officeDocument/2006/relationships/image" Target="../media/image2.png"/><Relationship Id="rId3" Type="http://schemas.openxmlformats.org/officeDocument/2006/relationships/slideLayout" Target="../slideLayouts/slideLayout81.xml"/><Relationship Id="rId4" Type="http://schemas.openxmlformats.org/officeDocument/2006/relationships/slideLayout" Target="../slideLayouts/slideLayout82.xml"/><Relationship Id="rId9" Type="http://schemas.openxmlformats.org/officeDocument/2006/relationships/slideLayout" Target="../slideLayouts/slideLayout87.xml"/><Relationship Id="rId26" Type="http://schemas.openxmlformats.org/officeDocument/2006/relationships/slideLayout" Target="../slideLayouts/slideLayout104.xml"/><Relationship Id="rId25" Type="http://schemas.openxmlformats.org/officeDocument/2006/relationships/slideLayout" Target="../slideLayouts/slideLayout103.xml"/><Relationship Id="rId28" Type="http://schemas.openxmlformats.org/officeDocument/2006/relationships/slideLayout" Target="../slideLayouts/slideLayout106.xml"/><Relationship Id="rId27" Type="http://schemas.openxmlformats.org/officeDocument/2006/relationships/slideLayout" Target="../slideLayouts/slideLayout105.xml"/><Relationship Id="rId5" Type="http://schemas.openxmlformats.org/officeDocument/2006/relationships/slideLayout" Target="../slideLayouts/slideLayout83.xml"/><Relationship Id="rId6" Type="http://schemas.openxmlformats.org/officeDocument/2006/relationships/slideLayout" Target="../slideLayouts/slideLayout84.xml"/><Relationship Id="rId29" Type="http://schemas.openxmlformats.org/officeDocument/2006/relationships/slideLayout" Target="../slideLayouts/slideLayout107.xml"/><Relationship Id="rId7" Type="http://schemas.openxmlformats.org/officeDocument/2006/relationships/slideLayout" Target="../slideLayouts/slideLayout85.xml"/><Relationship Id="rId8" Type="http://schemas.openxmlformats.org/officeDocument/2006/relationships/slideLayout" Target="../slideLayouts/slideLayout86.xml"/><Relationship Id="rId31" Type="http://schemas.openxmlformats.org/officeDocument/2006/relationships/slideLayout" Target="../slideLayouts/slideLayout109.xml"/><Relationship Id="rId30" Type="http://schemas.openxmlformats.org/officeDocument/2006/relationships/slideLayout" Target="../slideLayouts/slideLayout108.xml"/><Relationship Id="rId11" Type="http://schemas.openxmlformats.org/officeDocument/2006/relationships/slideLayout" Target="../slideLayouts/slideLayout89.xml"/><Relationship Id="rId33" Type="http://schemas.openxmlformats.org/officeDocument/2006/relationships/slideLayout" Target="../slideLayouts/slideLayout111.xml"/><Relationship Id="rId10" Type="http://schemas.openxmlformats.org/officeDocument/2006/relationships/slideLayout" Target="../slideLayouts/slideLayout88.xml"/><Relationship Id="rId32" Type="http://schemas.openxmlformats.org/officeDocument/2006/relationships/slideLayout" Target="../slideLayouts/slideLayout110.xml"/><Relationship Id="rId13" Type="http://schemas.openxmlformats.org/officeDocument/2006/relationships/slideLayout" Target="../slideLayouts/slideLayout91.xml"/><Relationship Id="rId35" Type="http://schemas.openxmlformats.org/officeDocument/2006/relationships/slideLayout" Target="../slideLayouts/slideLayout113.xml"/><Relationship Id="rId12" Type="http://schemas.openxmlformats.org/officeDocument/2006/relationships/slideLayout" Target="../slideLayouts/slideLayout90.xml"/><Relationship Id="rId34" Type="http://schemas.openxmlformats.org/officeDocument/2006/relationships/slideLayout" Target="../slideLayouts/slideLayout112.xml"/><Relationship Id="rId15" Type="http://schemas.openxmlformats.org/officeDocument/2006/relationships/slideLayout" Target="../slideLayouts/slideLayout93.xml"/><Relationship Id="rId37" Type="http://schemas.openxmlformats.org/officeDocument/2006/relationships/slideLayout" Target="../slideLayouts/slideLayout115.xml"/><Relationship Id="rId14" Type="http://schemas.openxmlformats.org/officeDocument/2006/relationships/slideLayout" Target="../slideLayouts/slideLayout92.xml"/><Relationship Id="rId36" Type="http://schemas.openxmlformats.org/officeDocument/2006/relationships/slideLayout" Target="../slideLayouts/slideLayout114.xml"/><Relationship Id="rId17" Type="http://schemas.openxmlformats.org/officeDocument/2006/relationships/slideLayout" Target="../slideLayouts/slideLayout95.xml"/><Relationship Id="rId39" Type="http://schemas.openxmlformats.org/officeDocument/2006/relationships/slideLayout" Target="../slideLayouts/slideLayout117.xml"/><Relationship Id="rId16" Type="http://schemas.openxmlformats.org/officeDocument/2006/relationships/slideLayout" Target="../slideLayouts/slideLayout94.xml"/><Relationship Id="rId38" Type="http://schemas.openxmlformats.org/officeDocument/2006/relationships/slideLayout" Target="../slideLayouts/slideLayout116.xml"/><Relationship Id="rId19" Type="http://schemas.openxmlformats.org/officeDocument/2006/relationships/slideLayout" Target="../slideLayouts/slideLayout97.xml"/><Relationship Id="rId18" Type="http://schemas.openxmlformats.org/officeDocument/2006/relationships/slideLayout" Target="../slideLayouts/slideLayout9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 id="2147483687" r:id="rId4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93" name="Shape 393"/>
        <p:cNvGrpSpPr/>
        <p:nvPr/>
      </p:nvGrpSpPr>
      <p:grpSpPr>
        <a:xfrm>
          <a:off x="0" y="0"/>
          <a:ext cx="0" cy="0"/>
          <a:chOff x="0" y="0"/>
          <a:chExt cx="0" cy="0"/>
        </a:xfrm>
      </p:grpSpPr>
      <p:sp>
        <p:nvSpPr>
          <p:cNvPr id="394" name="Google Shape;394;p42"/>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5" name="Google Shape;395;p42"/>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6" name="Google Shape;396;p42"/>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7" name="Google Shape;397;p42"/>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 id="2147483701" r:id="rId16"/>
    <p:sldLayoutId id="2147483702" r:id="rId17"/>
    <p:sldLayoutId id="2147483703" r:id="rId18"/>
    <p:sldLayoutId id="2147483704" r:id="rId19"/>
    <p:sldLayoutId id="2147483705" r:id="rId20"/>
    <p:sldLayoutId id="2147483706" r:id="rId21"/>
    <p:sldLayoutId id="2147483707" r:id="rId22"/>
    <p:sldLayoutId id="2147483708" r:id="rId23"/>
    <p:sldLayoutId id="2147483709" r:id="rId24"/>
    <p:sldLayoutId id="2147483710" r:id="rId25"/>
    <p:sldLayoutId id="2147483711" r:id="rId26"/>
    <p:sldLayoutId id="2147483712" r:id="rId27"/>
    <p:sldLayoutId id="2147483713" r:id="rId28"/>
    <p:sldLayoutId id="2147483714" r:id="rId29"/>
    <p:sldLayoutId id="2147483715" r:id="rId30"/>
    <p:sldLayoutId id="2147483716" r:id="rId31"/>
    <p:sldLayoutId id="2147483717" r:id="rId32"/>
    <p:sldLayoutId id="2147483718" r:id="rId33"/>
    <p:sldLayoutId id="2147483719" r:id="rId34"/>
    <p:sldLayoutId id="2147483720" r:id="rId35"/>
    <p:sldLayoutId id="2147483721" r:id="rId36"/>
    <p:sldLayoutId id="2147483722" r:id="rId37"/>
    <p:sldLayoutId id="2147483723" r:id="rId38"/>
    <p:sldLayoutId id="2147483724" r:id="rId39"/>
    <p:sldLayoutId id="2147483725" r:id="rId40"/>
    <p:sldLayoutId id="2147483726" r:id="rId41"/>
    <p:sldLayoutId id="2147483727" r:id="rId4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777" name="Shape 777"/>
        <p:cNvGrpSpPr/>
        <p:nvPr/>
      </p:nvGrpSpPr>
      <p:grpSpPr>
        <a:xfrm>
          <a:off x="0" y="0"/>
          <a:ext cx="0" cy="0"/>
          <a:chOff x="0" y="0"/>
          <a:chExt cx="0" cy="0"/>
        </a:xfrm>
      </p:grpSpPr>
      <p:sp>
        <p:nvSpPr>
          <p:cNvPr id="778" name="Google Shape;778;p83"/>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779" name="Google Shape;779;p83"/>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780" name="Google Shape;780;p83"/>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781" name="Google Shape;781;p83"/>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 id="2147483738" r:id="rId13"/>
    <p:sldLayoutId id="2147483739" r:id="rId14"/>
    <p:sldLayoutId id="2147483740" r:id="rId15"/>
    <p:sldLayoutId id="2147483741" r:id="rId16"/>
    <p:sldLayoutId id="2147483742" r:id="rId17"/>
    <p:sldLayoutId id="2147483743" r:id="rId18"/>
    <p:sldLayoutId id="2147483744" r:id="rId19"/>
    <p:sldLayoutId id="2147483745" r:id="rId20"/>
    <p:sldLayoutId id="2147483746" r:id="rId21"/>
    <p:sldLayoutId id="2147483747" r:id="rId22"/>
    <p:sldLayoutId id="2147483748" r:id="rId23"/>
    <p:sldLayoutId id="2147483749" r:id="rId24"/>
    <p:sldLayoutId id="2147483750" r:id="rId25"/>
    <p:sldLayoutId id="2147483751" r:id="rId26"/>
    <p:sldLayoutId id="2147483752" r:id="rId27"/>
    <p:sldLayoutId id="2147483753" r:id="rId28"/>
    <p:sldLayoutId id="2147483754" r:id="rId29"/>
    <p:sldLayoutId id="2147483755" r:id="rId30"/>
    <p:sldLayoutId id="2147483756" r:id="rId31"/>
    <p:sldLayoutId id="2147483757" r:id="rId32"/>
    <p:sldLayoutId id="2147483758" r:id="rId33"/>
    <p:sldLayoutId id="2147483759" r:id="rId34"/>
    <p:sldLayoutId id="2147483760" r:id="rId35"/>
    <p:sldLayoutId id="2147483761" r:id="rId36"/>
    <p:sldLayoutId id="2147483762" r:id="rId37"/>
    <p:sldLayoutId id="2147483763" r:id="rId38"/>
    <p:sldLayoutId id="2147483764" r:id="rId39"/>
    <p:sldLayoutId id="2147483765" r:id="rId40"/>
    <p:sldLayoutId id="214748376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xml"/><Relationship Id="rId3" Type="http://schemas.openxmlformats.org/officeDocument/2006/relationships/image" Target="../media/image24.png"/><Relationship Id="rId4" Type="http://schemas.openxmlformats.org/officeDocument/2006/relationships/image" Target="../media/image58.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6.xml"/><Relationship Id="rId2" Type="http://schemas.openxmlformats.org/officeDocument/2006/relationships/notesSlide" Target="../notesSlides/notesSlide10.xml"/><Relationship Id="rId3" Type="http://schemas.openxmlformats.org/officeDocument/2006/relationships/image" Target="../media/image60.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4.xml"/><Relationship Id="rId2" Type="http://schemas.openxmlformats.org/officeDocument/2006/relationships/notesSlide" Target="../notesSlides/notesSlide11.xml"/><Relationship Id="rId3" Type="http://schemas.openxmlformats.org/officeDocument/2006/relationships/image" Target="../media/image27.png"/><Relationship Id="rId4" Type="http://schemas.openxmlformats.org/officeDocument/2006/relationships/hyperlink" Target="https://healthplan.crestnerhealth.com/brain-health/symptoms/insomnia" TargetMode="External"/><Relationship Id="rId5" Type="http://schemas.openxmlformats.org/officeDocument/2006/relationships/hyperlink" Target="https://healthplan.crestnerhealth.com/brain-health/symptoms/insomnia" TargetMode="External"/><Relationship Id="rId6" Type="http://schemas.openxmlformats.org/officeDocument/2006/relationships/hyperlink" Target="https://healthplan.crestnerhealth.com/brain-health/symptoms/insomnia?language_content_entity=es"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4.xml"/><Relationship Id="rId2" Type="http://schemas.openxmlformats.org/officeDocument/2006/relationships/notesSlide" Target="../notesSlides/notesSlide12.xml"/><Relationship Id="rId3" Type="http://schemas.openxmlformats.org/officeDocument/2006/relationships/hyperlink" Target="https://healthplan.crestnerhealth.com/wellness/fitness/activity-quiz" TargetMode="External"/><Relationship Id="rId4" Type="http://schemas.openxmlformats.org/officeDocument/2006/relationships/hyperlink" Target="https://healthplan.crestnerhealth.com/wellness/fitness/activity-quiz?language_content_entity=es" TargetMode="External"/><Relationship Id="rId5" Type="http://schemas.openxmlformats.org/officeDocument/2006/relationships/hyperlink" Target="https://healthplan.crestnerhealth.com/brain-health/definition/overview-tests-and-procedures-sleep-disorders" TargetMode="External"/><Relationship Id="rId6" Type="http://schemas.openxmlformats.org/officeDocument/2006/relationships/hyperlink" Target="https://healthplan.crestnerhealth.com/brain-health/definition/overview-tests-and-procedures-sleep-disorders?language_content_entity=es" TargetMode="External"/><Relationship Id="rId7" Type="http://schemas.openxmlformats.org/officeDocument/2006/relationships/image" Target="../media/image3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7.xml"/><Relationship Id="rId2" Type="http://schemas.openxmlformats.org/officeDocument/2006/relationships/notesSlide" Target="../notesSlides/notesSlide13.xml"/><Relationship Id="rId3" Type="http://schemas.openxmlformats.org/officeDocument/2006/relationships/image" Target="../media/image6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6.xml"/><Relationship Id="rId2" Type="http://schemas.openxmlformats.org/officeDocument/2006/relationships/notesSlide" Target="../notesSlides/notesSlide14.xml"/><Relationship Id="rId3" Type="http://schemas.openxmlformats.org/officeDocument/2006/relationships/image" Target="../media/image59.jpg"/><Relationship Id="rId4" Type="http://schemas.openxmlformats.org/officeDocument/2006/relationships/hyperlink" Target="https://krameshelp.webmdignite.com/"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7.xml"/><Relationship Id="rId2" Type="http://schemas.openxmlformats.org/officeDocument/2006/relationships/notesSlide" Target="../notesSlides/notesSlide15.xml"/><Relationship Id="rId3" Type="http://schemas.openxmlformats.org/officeDocument/2006/relationships/image" Target="../media/image5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9.xml"/><Relationship Id="rId2" Type="http://schemas.openxmlformats.org/officeDocument/2006/relationships/notesSlide" Target="../notesSlides/notesSlide17.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7.png"/><Relationship Id="rId8" Type="http://schemas.openxmlformats.org/officeDocument/2006/relationships/image" Target="../media/image4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37.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28.png"/><Relationship Id="rId4" Type="http://schemas.openxmlformats.org/officeDocument/2006/relationships/image" Target="../media/image29.png"/><Relationship Id="rId5" Type="http://schemas.openxmlformats.org/officeDocument/2006/relationships/image" Target="../media/image3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7.png"/><Relationship Id="rId8" Type="http://schemas.openxmlformats.org/officeDocument/2006/relationships/image" Target="../media/image4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6.xml"/><Relationship Id="rId2" Type="http://schemas.openxmlformats.org/officeDocument/2006/relationships/notesSlide" Target="../notesSlides/notesSlide5.xml"/><Relationship Id="rId3" Type="http://schemas.openxmlformats.org/officeDocument/2006/relationships/image" Target="../media/image40.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5.xml"/><Relationship Id="rId2" Type="http://schemas.openxmlformats.org/officeDocument/2006/relationships/notesSlide" Target="../notesSlides/notesSlide6.xml"/><Relationship Id="rId3" Type="http://schemas.openxmlformats.org/officeDocument/2006/relationships/hyperlink" Target="https://healthplan.crestnerhealth.com/brain-health/types/sleep-deprivation" TargetMode="External"/><Relationship Id="rId4" Type="http://schemas.openxmlformats.org/officeDocument/2006/relationships/hyperlink" Target="https://healthplan.crestnerhealth.com/mental-health/diagnosis/what-do-you-really-know-about-sleep" TargetMode="External"/><Relationship Id="rId9" Type="http://schemas.openxmlformats.org/officeDocument/2006/relationships/image" Target="../media/image39.png"/><Relationship Id="rId5" Type="http://schemas.openxmlformats.org/officeDocument/2006/relationships/hyperlink" Target="https://healthplan.crestnerhealth.com/brain-health/definition/sleepwake-cycles" TargetMode="External"/><Relationship Id="rId6" Type="http://schemas.openxmlformats.org/officeDocument/2006/relationships/image" Target="../media/image33.png"/><Relationship Id="rId7" Type="http://schemas.openxmlformats.org/officeDocument/2006/relationships/image" Target="../media/image36.jpg"/><Relationship Id="rId8" Type="http://schemas.openxmlformats.org/officeDocument/2006/relationships/image" Target="../media/image38.jpg"/></Relationships>
</file>

<file path=ppt/slides/_rels/slide7.xml.rels><?xml version="1.0" encoding="UTF-8" standalone="yes"?><Relationships xmlns="http://schemas.openxmlformats.org/package/2006/relationships"><Relationship Id="rId20" Type="http://schemas.openxmlformats.org/officeDocument/2006/relationships/image" Target="../media/image45.jpg"/><Relationship Id="rId21" Type="http://schemas.openxmlformats.org/officeDocument/2006/relationships/image" Target="../media/image27.png"/><Relationship Id="rId1" Type="http://schemas.openxmlformats.org/officeDocument/2006/relationships/slideLayout" Target="../slideLayouts/slideLayout55.xml"/><Relationship Id="rId2" Type="http://schemas.openxmlformats.org/officeDocument/2006/relationships/notesSlide" Target="../notesSlides/notesSlide7.xml"/><Relationship Id="rId3" Type="http://schemas.openxmlformats.org/officeDocument/2006/relationships/hyperlink" Target="https://healthplan.crestnerhealth.com/wellness/healthy-living/what-patient-portal" TargetMode="External"/><Relationship Id="rId4" Type="http://schemas.openxmlformats.org/officeDocument/2006/relationships/hyperlink" Target="https://healthplan.crestnerhealth.com/wellness/healthy-living/what-patient-portal?language_content_entity=es" TargetMode="External"/><Relationship Id="rId9" Type="http://schemas.openxmlformats.org/officeDocument/2006/relationships/hyperlink" Target="https://healthplan.crestnerhealth.com/obgyn/recovery/new-mother-taking-care-yourself-after-birth?language_content_entity=es" TargetMode="External"/><Relationship Id="rId5" Type="http://schemas.openxmlformats.org/officeDocument/2006/relationships/hyperlink" Target="https://healthplan.crestnerhealth.com/wellness/understanding-healthcare/maintaining-your-personal-health-record" TargetMode="External"/><Relationship Id="rId6" Type="http://schemas.openxmlformats.org/officeDocument/2006/relationships/image" Target="../media/image32.jpg"/><Relationship Id="rId7" Type="http://schemas.openxmlformats.org/officeDocument/2006/relationships/image" Target="../media/image35.jpg"/><Relationship Id="rId8" Type="http://schemas.openxmlformats.org/officeDocument/2006/relationships/hyperlink" Target="https://healthplan.crestnerhealth.com/obgyn/recovery/new-mother-taking-care-yourself-after-birth" TargetMode="External"/><Relationship Id="rId11" Type="http://schemas.openxmlformats.org/officeDocument/2006/relationships/image" Target="../media/image47.png"/><Relationship Id="rId10" Type="http://schemas.openxmlformats.org/officeDocument/2006/relationships/hyperlink" Target="https://healthplan.crestnerhealth.com/obgyn/management/postpartum-depression-risk-assessment" TargetMode="External"/><Relationship Id="rId13" Type="http://schemas.openxmlformats.org/officeDocument/2006/relationships/hyperlink" Target="https://healthplan.crestnerhealth.com/lung-health/diagnosis/sleep-study" TargetMode="External"/><Relationship Id="rId12" Type="http://schemas.openxmlformats.org/officeDocument/2006/relationships/image" Target="../media/image34.png"/><Relationship Id="rId15" Type="http://schemas.openxmlformats.org/officeDocument/2006/relationships/hyperlink" Target="https://healthplan.crestnerhealth.com/brain-health/types/narcolepsy" TargetMode="External"/><Relationship Id="rId14" Type="http://schemas.openxmlformats.org/officeDocument/2006/relationships/hyperlink" Target="https://healthplan.crestnerhealth.com/lung-health/diagnosis/sleep-study?language_content_entity=es" TargetMode="External"/><Relationship Id="rId17" Type="http://schemas.openxmlformats.org/officeDocument/2006/relationships/hyperlink" Target="https://healthplan.crestnerhealth.com/mental-health/diagnosis/take-sleep-apnea-quiz" TargetMode="External"/><Relationship Id="rId16" Type="http://schemas.openxmlformats.org/officeDocument/2006/relationships/hyperlink" Target="https://healthplan.crestnerhealth.com/brain-health/types/narcolepsy?language_content_entity=es" TargetMode="External"/><Relationship Id="rId19" Type="http://schemas.openxmlformats.org/officeDocument/2006/relationships/image" Target="../media/image49.png"/><Relationship Id="rId18" Type="http://schemas.openxmlformats.org/officeDocument/2006/relationships/image" Target="../media/image4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5.xml"/><Relationship Id="rId2" Type="http://schemas.openxmlformats.org/officeDocument/2006/relationships/notesSlide" Target="../notesSlides/notesSlide8.xml"/><Relationship Id="rId3" Type="http://schemas.openxmlformats.org/officeDocument/2006/relationships/hyperlink" Target="https://healthplan.crestnerhealth.com/obgyn/treatment/labor" TargetMode="External"/><Relationship Id="rId4" Type="http://schemas.openxmlformats.org/officeDocument/2006/relationships/hyperlink" Target="https://healthplan.crestnerhealth.com/obgyn/treatment/labor?language_content_entity=es" TargetMode="External"/><Relationship Id="rId9" Type="http://schemas.openxmlformats.org/officeDocument/2006/relationships/image" Target="../media/image44.png"/><Relationship Id="rId5" Type="http://schemas.openxmlformats.org/officeDocument/2006/relationships/hyperlink" Target="https://healthplan.crestnerhealth.com/obgyn/treatment/newborn-care-delivery-room" TargetMode="External"/><Relationship Id="rId6" Type="http://schemas.openxmlformats.org/officeDocument/2006/relationships/hyperlink" Target="https://healthplan.crestnerhealth.com/obgyn/treatment/newborn-care-delivery-room?language_content_entity=es" TargetMode="External"/><Relationship Id="rId7" Type="http://schemas.openxmlformats.org/officeDocument/2006/relationships/hyperlink" Target="https://healthplan.crestnerhealth.com/obgyn/treatment/cesarean-section" TargetMode="External"/><Relationship Id="rId8" Type="http://schemas.openxmlformats.org/officeDocument/2006/relationships/hyperlink" Target="https://healthplan.crestnerhealth.com/obgyn/treatment/cesarean-section?language_content_entity=es" TargetMode="External"/><Relationship Id="rId11" Type="http://schemas.openxmlformats.org/officeDocument/2006/relationships/image" Target="../media/image54.png"/><Relationship Id="rId10" Type="http://schemas.openxmlformats.org/officeDocument/2006/relationships/image" Target="../media/image50.png"/><Relationship Id="rId13" Type="http://schemas.openxmlformats.org/officeDocument/2006/relationships/hyperlink" Target="https://healthplan.crestnerhealth.com/ear-nose-and-throat/symptoms/snoring" TargetMode="External"/><Relationship Id="rId12" Type="http://schemas.openxmlformats.org/officeDocument/2006/relationships/hyperlink" Target="https://healthplan.crestnerhealth.com/orthopedics/prevention/good-sleeping-posture-helps-your-back" TargetMode="External"/><Relationship Id="rId15" Type="http://schemas.openxmlformats.org/officeDocument/2006/relationships/image" Target="../media/image53.png"/><Relationship Id="rId14" Type="http://schemas.openxmlformats.org/officeDocument/2006/relationships/hyperlink" Target="https://healthplan.crestnerhealth.com/wellness/healthy-living/adults-nap-or-not-nap" TargetMode="External"/><Relationship Id="rId17" Type="http://schemas.openxmlformats.org/officeDocument/2006/relationships/image" Target="../media/image52.png"/><Relationship Id="rId16" Type="http://schemas.openxmlformats.org/officeDocument/2006/relationships/image" Target="../media/image51.jpg"/><Relationship Id="rId18" Type="http://schemas.openxmlformats.org/officeDocument/2006/relationships/image" Target="../media/image3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5.xml"/><Relationship Id="rId2" Type="http://schemas.openxmlformats.org/officeDocument/2006/relationships/notesSlide" Target="../notesSlides/notesSlide9.xml"/><Relationship Id="rId3" Type="http://schemas.openxmlformats.org/officeDocument/2006/relationships/hyperlink" Target="https://healthplan.crestnerhealth.com/wellness/healthy-living/sleep-and-your-child" TargetMode="External"/><Relationship Id="rId4" Type="http://schemas.openxmlformats.org/officeDocument/2006/relationships/hyperlink" Target="https://healthplan.crestnerhealth.com/wellness/healthy-living/nightmares-and-night-terrors" TargetMode="External"/><Relationship Id="rId9" Type="http://schemas.openxmlformats.org/officeDocument/2006/relationships/image" Target="../media/image56.jpg"/><Relationship Id="rId5" Type="http://schemas.openxmlformats.org/officeDocument/2006/relationships/hyperlink" Target="https://healthplan.crestnerhealth.com/wellness/healthy-living/nightmares-and-night-terrors?language_content_entity=es" TargetMode="External"/><Relationship Id="rId6" Type="http://schemas.openxmlformats.org/officeDocument/2006/relationships/hyperlink" Target="https://healthplan.crestnerhealth.com/wellness/healthy-living/healthy-sleep-habits" TargetMode="External"/><Relationship Id="rId7" Type="http://schemas.openxmlformats.org/officeDocument/2006/relationships/hyperlink" Target="https://healthplan.crestnerhealth.com/wellness/healthy-living/healthy-sleep-habits?language_content_entity=es" TargetMode="External"/><Relationship Id="rId8" Type="http://schemas.openxmlformats.org/officeDocument/2006/relationships/image" Target="../media/image48.png"/><Relationship Id="rId11" Type="http://schemas.openxmlformats.org/officeDocument/2006/relationships/image" Target="../media/image27.png"/><Relationship Id="rId10" Type="http://schemas.openxmlformats.org/officeDocument/2006/relationships/image" Target="../media/image5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153" name="Shape 1153"/>
        <p:cNvGrpSpPr/>
        <p:nvPr/>
      </p:nvGrpSpPr>
      <p:grpSpPr>
        <a:xfrm>
          <a:off x="0" y="0"/>
          <a:ext cx="0" cy="0"/>
          <a:chOff x="0" y="0"/>
          <a:chExt cx="0" cy="0"/>
        </a:xfrm>
      </p:grpSpPr>
      <p:sp>
        <p:nvSpPr>
          <p:cNvPr id="1154" name="Google Shape;1154;p123"/>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1155" name="Google Shape;1155;p123"/>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1156" name="Google Shape;1156;p123" title="GettyImages-489562251_1800.jpg"/>
          <p:cNvPicPr preferRelativeResize="0"/>
          <p:nvPr/>
        </p:nvPicPr>
        <p:blipFill rotWithShape="1">
          <a:blip r:embed="rId4">
            <a:alphaModFix/>
          </a:blip>
          <a:srcRect b="-8980" l="28286" r="5077" t="8980"/>
          <a:stretch/>
        </p:blipFill>
        <p:spPr>
          <a:xfrm>
            <a:off x="7079600" y="-4588200"/>
            <a:ext cx="10236300" cy="10241100"/>
          </a:xfrm>
          <a:prstGeom prst="pie">
            <a:avLst>
              <a:gd fmla="val 5392956" name="adj1"/>
              <a:gd fmla="val 10796016" name="adj2"/>
            </a:avLst>
          </a:prstGeom>
          <a:noFill/>
          <a:ln>
            <a:noFill/>
          </a:ln>
        </p:spPr>
      </p:pic>
      <p:grpSp>
        <p:nvGrpSpPr>
          <p:cNvPr id="1157" name="Google Shape;1157;p123"/>
          <p:cNvGrpSpPr/>
          <p:nvPr/>
        </p:nvGrpSpPr>
        <p:grpSpPr>
          <a:xfrm>
            <a:off x="7635575" y="3603525"/>
            <a:ext cx="3384375" cy="2815800"/>
            <a:chOff x="7635575" y="3603525"/>
            <a:chExt cx="3384375" cy="2815800"/>
          </a:xfrm>
        </p:grpSpPr>
        <p:sp>
          <p:nvSpPr>
            <p:cNvPr id="1158" name="Google Shape;1158;p123"/>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59" name="Google Shape;1159;p123"/>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1160" name="Google Shape;1160;p123"/>
          <p:cNvSpPr txBox="1"/>
          <p:nvPr>
            <p:ph idx="1" type="body"/>
          </p:nvPr>
        </p:nvSpPr>
        <p:spPr>
          <a:xfrm>
            <a:off x="542825" y="1470300"/>
            <a:ext cx="63609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Sleep Health</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9" name="Shape 1289"/>
        <p:cNvGrpSpPr/>
        <p:nvPr/>
      </p:nvGrpSpPr>
      <p:grpSpPr>
        <a:xfrm>
          <a:off x="0" y="0"/>
          <a:ext cx="0" cy="0"/>
          <a:chOff x="0" y="0"/>
          <a:chExt cx="0" cy="0"/>
        </a:xfrm>
      </p:grpSpPr>
      <p:pic>
        <p:nvPicPr>
          <p:cNvPr id="1290" name="Google Shape;1290;p132" title="GettyImages-148194849_1800.jpg"/>
          <p:cNvPicPr preferRelativeResize="0"/>
          <p:nvPr>
            <p:ph idx="2" type="pic"/>
          </p:nvPr>
        </p:nvPicPr>
        <p:blipFill rotWithShape="1">
          <a:blip r:embed="rId3">
            <a:alphaModFix/>
          </a:blip>
          <a:srcRect b="0" l="16388" r="16388" t="0"/>
          <a:stretch/>
        </p:blipFill>
        <p:spPr>
          <a:xfrm flipH="1">
            <a:off x="6611275" y="70275"/>
            <a:ext cx="5733300" cy="5685900"/>
          </a:xfrm>
          <a:prstGeom prst="flowChartDelay">
            <a:avLst/>
          </a:prstGeom>
        </p:spPr>
      </p:pic>
      <p:sp>
        <p:nvSpPr>
          <p:cNvPr id="1291" name="Google Shape;1291;p132"/>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92" name="Google Shape;1292;p132"/>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1293" name="Google Shape;1293;p132"/>
          <p:cNvSpPr txBox="1"/>
          <p:nvPr>
            <p:ph idx="1" type="body"/>
          </p:nvPr>
        </p:nvSpPr>
        <p:spPr>
          <a:xfrm>
            <a:off x="740675" y="2704850"/>
            <a:ext cx="5463300" cy="29208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 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care teams by highlighting a clinician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1294" name="Google Shape;1294;p132"/>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It contains targeted sleep health-related  keywords and is geared to the top-of-funnel audience — building awareness and driving visitors to your digital front door. </a:t>
            </a:r>
            <a:endParaRPr sz="1800">
              <a:latin typeface="Plus Jakarta Sans"/>
              <a:ea typeface="Plus Jakarta Sans"/>
              <a:cs typeface="Plus Jakarta Sans"/>
              <a:sym typeface="Plus Jakarta Sans"/>
            </a:endParaRPr>
          </a:p>
        </p:txBody>
      </p:sp>
      <p:sp>
        <p:nvSpPr>
          <p:cNvPr id="1295" name="Google Shape;1295;p132"/>
          <p:cNvSpPr txBox="1"/>
          <p:nvPr/>
        </p:nvSpPr>
        <p:spPr>
          <a:xfrm>
            <a:off x="6280175" y="3506425"/>
            <a:ext cx="26919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p:txBody>
      </p:sp>
      <p:sp>
        <p:nvSpPr>
          <p:cNvPr id="1296" name="Google Shape;1296;p132"/>
          <p:cNvSpPr/>
          <p:nvPr/>
        </p:nvSpPr>
        <p:spPr>
          <a:xfrm flipH="1">
            <a:off x="6204050" y="3443875"/>
            <a:ext cx="2958300" cy="2876400"/>
          </a:xfrm>
          <a:prstGeom prst="teardrop">
            <a:avLst>
              <a:gd fmla="val 94825" name="adj"/>
            </a:avLst>
          </a:prstGeom>
          <a:solidFill>
            <a:srgbClr val="2BA4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97" name="Google Shape;1297;p132"/>
          <p:cNvSpPr txBox="1"/>
          <p:nvPr/>
        </p:nvSpPr>
        <p:spPr>
          <a:xfrm>
            <a:off x="6337825" y="3588875"/>
            <a:ext cx="2615100" cy="2373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500">
                <a:solidFill>
                  <a:schemeClr val="lt2"/>
                </a:solidFill>
                <a:latin typeface="Plus Jakarta Sans"/>
                <a:ea typeface="Plus Jakarta Sans"/>
                <a:cs typeface="Plus Jakarta Sans"/>
                <a:sym typeface="Plus Jakarta Sans"/>
              </a:rPr>
              <a:t>Sleep health-related  keywords</a:t>
            </a:r>
            <a:endParaRPr sz="1300">
              <a:solidFill>
                <a:schemeClr val="lt2"/>
              </a:solidFill>
              <a:latin typeface="Calibri"/>
              <a:ea typeface="Calibri"/>
              <a:cs typeface="Calibri"/>
              <a:sym typeface="Calibri"/>
            </a:endParaRPr>
          </a:p>
          <a:p>
            <a:pPr indent="0" lvl="0" marL="0" rtl="0" algn="l">
              <a:lnSpc>
                <a:spcPct val="115000"/>
              </a:lnSpc>
              <a:spcBef>
                <a:spcPts val="0"/>
              </a:spcBef>
              <a:spcAft>
                <a:spcPts val="0"/>
              </a:spcAft>
              <a:buNone/>
            </a:pPr>
            <a:r>
              <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Insomnia</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Sleep apnea</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Narcolepsy</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Circadian rhythm</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Melatonin</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Fatigue</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Snoring</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Sleep hygiene</a:t>
            </a:r>
            <a:endParaRPr b="1" sz="1500">
              <a:solidFill>
                <a:schemeClr val="lt2"/>
              </a:solidFill>
              <a:latin typeface="Plus Jakarta Sans"/>
              <a:ea typeface="Plus Jakarta Sans"/>
              <a:cs typeface="Plus Jakarta Sans"/>
              <a:sym typeface="Plus Jakarta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2" name="Shape 1302"/>
        <p:cNvGrpSpPr/>
        <p:nvPr/>
      </p:nvGrpSpPr>
      <p:grpSpPr>
        <a:xfrm>
          <a:off x="0" y="0"/>
          <a:ext cx="0" cy="0"/>
          <a:chOff x="0" y="0"/>
          <a:chExt cx="0" cy="0"/>
        </a:xfrm>
      </p:grpSpPr>
      <p:sp>
        <p:nvSpPr>
          <p:cNvPr id="1303" name="Google Shape;1303;p133"/>
          <p:cNvSpPr txBox="1"/>
          <p:nvPr>
            <p:ph type="title"/>
          </p:nvPr>
        </p:nvSpPr>
        <p:spPr>
          <a:xfrm>
            <a:off x="741375" y="-10275"/>
            <a:ext cx="10678800" cy="905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1304" name="Google Shape;1304;p133"/>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primary care  team’s quotes,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1305" name="Google Shape;1305;p133"/>
          <p:cNvGrpSpPr/>
          <p:nvPr/>
        </p:nvGrpSpPr>
        <p:grpSpPr>
          <a:xfrm>
            <a:off x="10219200" y="2637025"/>
            <a:ext cx="681600" cy="681600"/>
            <a:chOff x="10294125" y="1691525"/>
            <a:chExt cx="681600" cy="681600"/>
          </a:xfrm>
        </p:grpSpPr>
        <p:sp>
          <p:nvSpPr>
            <p:cNvPr id="1306" name="Google Shape;1306;p133"/>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07" name="Google Shape;1307;p133"/>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1308" name="Google Shape;1308;p133"/>
          <p:cNvSpPr txBox="1"/>
          <p:nvPr>
            <p:ph idx="2" type="body"/>
          </p:nvPr>
        </p:nvSpPr>
        <p:spPr>
          <a:xfrm>
            <a:off x="741375" y="1252900"/>
            <a:ext cx="8731200" cy="54690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lang="en-US" sz="1600">
                <a:solidFill>
                  <a:srgbClr val="000000"/>
                </a:solidFill>
                <a:latin typeface="Plus Jakarta Sans"/>
                <a:ea typeface="Plus Jakarta Sans"/>
                <a:cs typeface="Plus Jakarta Sans"/>
                <a:sym typeface="Plus Jakarta Sans"/>
              </a:rPr>
              <a:t>From restless to restful: How movement improves sleep</a:t>
            </a:r>
            <a:endParaRPr b="1" sz="16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Struggling to sleep at night? You might want to lace up your walking shoes during the day.</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In any given month, about 15% of adults have insomnia, or trouble falling or staying asleep. According to a new study, people who exercise regularly are less likely to be among them.</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Physical activity isn’t a cure-all for every case of insomnia. But if you’re tossing and turning, moving more is a good idea for many reasons. Exercise also helps prevent long-term health problems linked to insomnia, such as heart disease, diabetes, and cancer.</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chemeClr val="accent1"/>
                </a:solidFill>
                <a:latin typeface="Plus Jakarta Sans"/>
                <a:ea typeface="Plus Jakarta Sans"/>
                <a:cs typeface="Plus Jakarta Sans"/>
                <a:sym typeface="Plus Jakarta Sans"/>
              </a:rPr>
              <a:t>[CTA]</a:t>
            </a:r>
            <a:endParaRPr i="1" sz="1200">
              <a:solidFill>
                <a:schemeClr val="accent1"/>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Insomnia feels familiar to a lot of us … maybe too familiar. This </a:t>
            </a:r>
            <a:r>
              <a:rPr i="1" lang="en-US" sz="12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f</a:t>
            </a:r>
            <a:r>
              <a:rPr i="1" lang="en-US" sz="1200" u="sng">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ive-minute video</a:t>
            </a:r>
            <a:r>
              <a:rPr i="1" lang="en-US" sz="1200">
                <a:solidFill>
                  <a:srgbClr val="000000"/>
                </a:solidFill>
                <a:latin typeface="Plus Jakarta Sans"/>
                <a:ea typeface="Plus Jakarta Sans"/>
                <a:cs typeface="Plus Jakarta Sans"/>
                <a:sym typeface="Plus Jakarta Sans"/>
              </a:rPr>
              <a:t> explains common reasons sleep goes off track, plus ways to course-correct. (Also available in </a:t>
            </a:r>
            <a:r>
              <a:rPr i="1" lang="en-US" sz="12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Spanish</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Sweat yourself to sleep</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Working out may help you drift off to dreamland—and stay there—by:</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Char char="●"/>
            </a:pPr>
            <a:r>
              <a:rPr lang="en-US" sz="1200">
                <a:solidFill>
                  <a:srgbClr val="000000"/>
                </a:solidFill>
                <a:latin typeface="Plus Jakarta Sans"/>
                <a:ea typeface="Plus Jakarta Sans"/>
                <a:cs typeface="Plus Jakarta Sans"/>
                <a:sym typeface="Plus Jakarta Sans"/>
              </a:rPr>
              <a:t>Regulating your body’s internal clock, which controls your sleep and wake cycles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Char char="●"/>
            </a:pPr>
            <a:r>
              <a:rPr lang="en-US" sz="1200">
                <a:solidFill>
                  <a:srgbClr val="000000"/>
                </a:solidFill>
                <a:latin typeface="Plus Jakarta Sans"/>
                <a:ea typeface="Plus Jakarta Sans"/>
                <a:cs typeface="Plus Jakarta Sans"/>
                <a:sym typeface="Plus Jakarta Sans"/>
              </a:rPr>
              <a:t>Calming your mind so you rest better</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Char char="●"/>
            </a:pPr>
            <a:r>
              <a:rPr lang="en-US" sz="1200">
                <a:solidFill>
                  <a:srgbClr val="000000"/>
                </a:solidFill>
                <a:latin typeface="Plus Jakarta Sans"/>
                <a:ea typeface="Plus Jakarta Sans"/>
                <a:cs typeface="Plus Jakarta Sans"/>
                <a:sym typeface="Plus Jakarta Sans"/>
              </a:rPr>
              <a:t>Encouraging other healthy habits, like eating a nutritious diet, that also promote good sleep</a:t>
            </a:r>
            <a:endParaRPr b="1" sz="1600">
              <a:solidFill>
                <a:srgbClr val="000000"/>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3" name="Shape 1313"/>
        <p:cNvGrpSpPr/>
        <p:nvPr/>
      </p:nvGrpSpPr>
      <p:grpSpPr>
        <a:xfrm>
          <a:off x="0" y="0"/>
          <a:ext cx="0" cy="0"/>
          <a:chOff x="0" y="0"/>
          <a:chExt cx="0" cy="0"/>
        </a:xfrm>
      </p:grpSpPr>
      <p:sp>
        <p:nvSpPr>
          <p:cNvPr id="1314" name="Google Shape;1314;p134"/>
          <p:cNvSpPr txBox="1"/>
          <p:nvPr>
            <p:ph type="title"/>
          </p:nvPr>
        </p:nvSpPr>
        <p:spPr>
          <a:xfrm>
            <a:off x="739950" y="342125"/>
            <a:ext cx="10712100" cy="584400"/>
          </a:xfrm>
          <a:prstGeom prst="rect">
            <a:avLst/>
          </a:prstGeom>
        </p:spPr>
        <p:txBody>
          <a:bodyPr anchorCtr="0" anchor="b" bIns="45700" lIns="0" spcFirstLastPara="1" rIns="91425" wrap="square" tIns="45700">
            <a:noAutofit/>
          </a:bodyPr>
          <a:lstStyle/>
          <a:p>
            <a:pPr indent="0" lvl="0" marL="0" rtl="0" algn="l">
              <a:spcBef>
                <a:spcPts val="0"/>
              </a:spcBef>
              <a:spcAft>
                <a:spcPts val="0"/>
              </a:spcAft>
              <a:buSzPts val="990"/>
              <a:buNone/>
            </a:pPr>
            <a:r>
              <a:rPr lang="en-US" sz="3820"/>
              <a:t>Blog post, continued</a:t>
            </a:r>
            <a:endParaRPr sz="3820"/>
          </a:p>
        </p:txBody>
      </p:sp>
      <p:sp>
        <p:nvSpPr>
          <p:cNvPr id="1315" name="Google Shape;1315;p134"/>
          <p:cNvSpPr txBox="1"/>
          <p:nvPr>
            <p:ph idx="2" type="body"/>
          </p:nvPr>
        </p:nvSpPr>
        <p:spPr>
          <a:xfrm>
            <a:off x="741375" y="1309825"/>
            <a:ext cx="8824200" cy="53565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Starting a fitness program</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Pick an activity you enjoy, and that fits your schedule and lifestyle. That increases your chances of sticking with a plan, which benefits your sleep and your health.</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Creative ways to add more movement to your day include: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Char char="●"/>
            </a:pPr>
            <a:r>
              <a:rPr lang="en-US" sz="1200">
                <a:solidFill>
                  <a:srgbClr val="000000"/>
                </a:solidFill>
                <a:latin typeface="Plus Jakarta Sans"/>
                <a:ea typeface="Plus Jakarta Sans"/>
                <a:cs typeface="Plus Jakarta Sans"/>
                <a:sym typeface="Plus Jakarta Sans"/>
              </a:rPr>
              <a:t>Walking a couple extra laps at the grocery store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Char char="●"/>
            </a:pPr>
            <a:r>
              <a:rPr lang="en-US" sz="1200">
                <a:solidFill>
                  <a:srgbClr val="000000"/>
                </a:solidFill>
                <a:latin typeface="Plus Jakarta Sans"/>
                <a:ea typeface="Plus Jakarta Sans"/>
                <a:cs typeface="Plus Jakarta Sans"/>
                <a:sym typeface="Plus Jakarta Sans"/>
              </a:rPr>
              <a:t>Holding walking meetings at work</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Char char="●"/>
            </a:pPr>
            <a:r>
              <a:rPr lang="en-US" sz="1200">
                <a:solidFill>
                  <a:srgbClr val="000000"/>
                </a:solidFill>
                <a:latin typeface="Plus Jakarta Sans"/>
                <a:ea typeface="Plus Jakarta Sans"/>
                <a:cs typeface="Plus Jakarta Sans"/>
                <a:sym typeface="Plus Jakarta Sans"/>
              </a:rPr>
              <a:t>Trying a new game, like pickleball</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Char char="●"/>
            </a:pPr>
            <a:r>
              <a:rPr lang="en-US" sz="1200">
                <a:solidFill>
                  <a:srgbClr val="000000"/>
                </a:solidFill>
                <a:latin typeface="Plus Jakarta Sans"/>
                <a:ea typeface="Plus Jakarta Sans"/>
                <a:cs typeface="Plus Jakarta Sans"/>
                <a:sym typeface="Plus Jakarta Sans"/>
              </a:rPr>
              <a:t>Making it social by joining a hiking group or fitness class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Char char="●"/>
            </a:pPr>
            <a:r>
              <a:rPr lang="en-US" sz="1200">
                <a:solidFill>
                  <a:srgbClr val="000000"/>
                </a:solidFill>
                <a:latin typeface="Plus Jakarta Sans"/>
                <a:ea typeface="Plus Jakarta Sans"/>
                <a:cs typeface="Plus Jakarta Sans"/>
                <a:sym typeface="Plus Jakarta Sans"/>
              </a:rPr>
              <a:t>Building in a reward—for example, save your favorite show to stream while you’re doing bodyweight exercises, like push-ups and squats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chemeClr val="accent1"/>
                </a:solidFill>
                <a:latin typeface="Plus Jakarta Sans"/>
                <a:ea typeface="Plus Jakarta Sans"/>
                <a:cs typeface="Plus Jakarta Sans"/>
                <a:sym typeface="Plus Jakarta Sans"/>
              </a:rPr>
              <a:t>[CTA]</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u="sng">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Click here</a:t>
            </a:r>
            <a:r>
              <a:rPr i="1" lang="en-US" sz="1200">
                <a:solidFill>
                  <a:srgbClr val="0563C1"/>
                </a:solidFill>
                <a:latin typeface="Plus Jakarta Sans"/>
                <a:ea typeface="Plus Jakarta Sans"/>
                <a:cs typeface="Plus Jakarta Sans"/>
                <a:sym typeface="Plus Jakarta Sans"/>
              </a:rPr>
              <a:t> </a:t>
            </a:r>
            <a:r>
              <a:rPr i="1" lang="en-US" sz="1200">
                <a:solidFill>
                  <a:srgbClr val="000000"/>
                </a:solidFill>
                <a:latin typeface="Plus Jakarta Sans"/>
                <a:ea typeface="Plus Jakarta Sans"/>
                <a:cs typeface="Plus Jakarta Sans"/>
                <a:sym typeface="Plus Jakarta Sans"/>
              </a:rPr>
              <a:t>to take our 10-question activity quiz! Understanding the basics can make the next steps feel more doable. (Also available in </a:t>
            </a:r>
            <a:r>
              <a:rPr i="1" lang="en-US" sz="12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Spanish</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A complete sleep strategy</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For best results, combine regular exercise with good sleep hygiene. Stick as close to a regular bedtime and wake-up call as you can, even on the weekends. Develop a calming evening routine—for example, take a warm shower or bath and then read for 10 minutes before going to bed. And, keep your bedroom cool and dark.</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If not getting enough sleep is still interfering with your daily life, talk with your doctor. They might recommend medications, therapy, or other treatments to improve your slumber.</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chemeClr val="accent1"/>
                </a:solidFill>
                <a:latin typeface="Plus Jakarta Sans"/>
                <a:ea typeface="Plus Jakarta Sans"/>
                <a:cs typeface="Plus Jakarta Sans"/>
                <a:sym typeface="Plus Jakarta Sans"/>
              </a:rPr>
              <a:t>[CTA]</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If your sleep problems have outgrown simple fixes, </a:t>
            </a:r>
            <a:r>
              <a:rPr i="1" lang="en-US" sz="1200" u="sng">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this guide</a:t>
            </a:r>
            <a:r>
              <a:rPr i="1" lang="en-US" sz="1200">
                <a:solidFill>
                  <a:srgbClr val="0563C1"/>
                </a:solidFill>
                <a:latin typeface="Plus Jakarta Sans"/>
                <a:ea typeface="Plus Jakarta Sans"/>
                <a:cs typeface="Plus Jakarta Sans"/>
                <a:sym typeface="Plus Jakarta Sans"/>
              </a:rPr>
              <a:t> </a:t>
            </a:r>
            <a:r>
              <a:rPr i="1" lang="en-US" sz="1200">
                <a:solidFill>
                  <a:srgbClr val="000000"/>
                </a:solidFill>
                <a:latin typeface="Plus Jakarta Sans"/>
                <a:ea typeface="Plus Jakarta Sans"/>
                <a:cs typeface="Plus Jakarta Sans"/>
                <a:sym typeface="Plus Jakarta Sans"/>
              </a:rPr>
              <a:t>explains the next step: how doctors investigate what’s happening behind the scenes. (Also available in </a:t>
            </a:r>
            <a:r>
              <a:rPr i="1" lang="en-US" sz="12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Spanish</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chemeClr val="accent1"/>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t/>
            </a:r>
            <a:endParaRPr i="1" sz="1200">
              <a:solidFill>
                <a:srgbClr val="EE0000"/>
              </a:solidFill>
              <a:latin typeface="Plus Jakarta Sans"/>
              <a:ea typeface="Plus Jakarta Sans"/>
              <a:cs typeface="Plus Jakarta Sans"/>
              <a:sym typeface="Plus Jakarta Sans"/>
            </a:endParaRPr>
          </a:p>
        </p:txBody>
      </p:sp>
      <p:grpSp>
        <p:nvGrpSpPr>
          <p:cNvPr id="1316" name="Google Shape;1316;p134"/>
          <p:cNvGrpSpPr/>
          <p:nvPr/>
        </p:nvGrpSpPr>
        <p:grpSpPr>
          <a:xfrm>
            <a:off x="10452625" y="2411775"/>
            <a:ext cx="681600" cy="681600"/>
            <a:chOff x="10294125" y="2443000"/>
            <a:chExt cx="681600" cy="681600"/>
          </a:xfrm>
        </p:grpSpPr>
        <p:sp>
          <p:nvSpPr>
            <p:cNvPr id="1317" name="Google Shape;1317;p134"/>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18" name="Google Shape;1318;p134"/>
            <p:cNvPicPr preferRelativeResize="0"/>
            <p:nvPr/>
          </p:nvPicPr>
          <p:blipFill>
            <a:blip r:embed="rId7">
              <a:alphaModFix/>
            </a:blip>
            <a:stretch>
              <a:fillRect/>
            </a:stretch>
          </p:blipFill>
          <p:spPr>
            <a:xfrm>
              <a:off x="10401437" y="2562524"/>
              <a:ext cx="466975" cy="442550"/>
            </a:xfrm>
            <a:prstGeom prst="rect">
              <a:avLst/>
            </a:prstGeom>
            <a:noFill/>
            <a:ln>
              <a:noFill/>
            </a:ln>
          </p:spPr>
        </p:pic>
      </p:grpSp>
      <p:sp>
        <p:nvSpPr>
          <p:cNvPr id="1319" name="Google Shape;1319;p134"/>
          <p:cNvSpPr txBox="1"/>
          <p:nvPr/>
        </p:nvSpPr>
        <p:spPr>
          <a:xfrm>
            <a:off x="9800275" y="3127700"/>
            <a:ext cx="1986300" cy="1908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HealthHub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4" name="Shape 1324"/>
        <p:cNvGrpSpPr/>
        <p:nvPr/>
      </p:nvGrpSpPr>
      <p:grpSpPr>
        <a:xfrm>
          <a:off x="0" y="0"/>
          <a:ext cx="0" cy="0"/>
          <a:chOff x="0" y="0"/>
          <a:chExt cx="0" cy="0"/>
        </a:xfrm>
      </p:grpSpPr>
      <p:sp>
        <p:nvSpPr>
          <p:cNvPr id="1325" name="Google Shape;1325;p135"/>
          <p:cNvSpPr txBox="1"/>
          <p:nvPr/>
        </p:nvSpPr>
        <p:spPr>
          <a:xfrm>
            <a:off x="505850" y="454500"/>
            <a:ext cx="10617900" cy="8925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None/>
            </a:pPr>
            <a:r>
              <a:rPr b="1" lang="en-US" sz="3800">
                <a:solidFill>
                  <a:srgbClr val="1B5162"/>
                </a:solidFill>
                <a:latin typeface="Plus Jakarta Sans ExtraBold"/>
                <a:ea typeface="Plus Jakarta Sans ExtraBold"/>
                <a:cs typeface="Plus Jakarta Sans ExtraBold"/>
                <a:sym typeface="Plus Jakarta Sans ExtraBold"/>
              </a:rPr>
              <a:t>Sleep health</a:t>
            </a:r>
            <a:r>
              <a:rPr b="1" lang="en-US" sz="3800">
                <a:solidFill>
                  <a:srgbClr val="1B5162"/>
                </a:solidFill>
                <a:latin typeface="Plus Jakarta Sans ExtraBold"/>
                <a:ea typeface="Plus Jakarta Sans ExtraBold"/>
                <a:cs typeface="Plus Jakarta Sans ExtraBold"/>
                <a:sym typeface="Plus Jakarta Sans ExtraBold"/>
              </a:rPr>
              <a:t> infographics</a:t>
            </a:r>
            <a:endParaRPr b="1" sz="3800">
              <a:solidFill>
                <a:srgbClr val="1B5162"/>
              </a:solidFill>
              <a:latin typeface="Plus Jakarta Sans ExtraBold"/>
              <a:ea typeface="Plus Jakarta Sans ExtraBold"/>
              <a:cs typeface="Plus Jakarta Sans ExtraBold"/>
              <a:sym typeface="Plus Jakarta Sans ExtraBold"/>
            </a:endParaRPr>
          </a:p>
        </p:txBody>
      </p:sp>
      <p:sp>
        <p:nvSpPr>
          <p:cNvPr id="1326" name="Google Shape;1326;p135"/>
          <p:cNvSpPr txBox="1"/>
          <p:nvPr/>
        </p:nvSpPr>
        <p:spPr>
          <a:xfrm>
            <a:off x="740675" y="2159625"/>
            <a:ext cx="4893600" cy="8034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These  infographics are designed to engage your audience and provide clear, actionable information about sleep health.</a:t>
            </a:r>
            <a:endParaRPr b="1" sz="1600">
              <a:solidFill>
                <a:srgbClr val="5E5E5E"/>
              </a:solidFill>
              <a:latin typeface="Plus Jakarta Sans SemiBold"/>
              <a:ea typeface="Plus Jakarta Sans SemiBold"/>
              <a:cs typeface="Plus Jakarta Sans SemiBold"/>
              <a:sym typeface="Plus Jakarta Sans SemiBold"/>
            </a:endParaRPr>
          </a:p>
        </p:txBody>
      </p:sp>
      <p:sp>
        <p:nvSpPr>
          <p:cNvPr id="1327" name="Google Shape;1327;p135"/>
          <p:cNvSpPr txBox="1"/>
          <p:nvPr/>
        </p:nvSpPr>
        <p:spPr>
          <a:xfrm>
            <a:off x="740675" y="3225675"/>
            <a:ext cx="4762800" cy="2238900"/>
          </a:xfrm>
          <a:prstGeom prst="rect">
            <a:avLst/>
          </a:prstGeom>
          <a:noFill/>
          <a:ln>
            <a:noFill/>
          </a:ln>
        </p:spPr>
        <p:txBody>
          <a:bodyPr anchorCtr="0" anchor="t" bIns="45700" lIns="0" spcFirstLastPara="1" rIns="91425" wrap="square" tIns="45700">
            <a:normAutofit/>
          </a:bodyPr>
          <a:lstStyle/>
          <a:p>
            <a:pPr indent="0" lvl="0" marL="0" rtl="0" algn="l">
              <a:lnSpc>
                <a:spcPct val="125000"/>
              </a:lnSpc>
              <a:spcBef>
                <a:spcPts val="0"/>
              </a:spcBef>
              <a:spcAft>
                <a:spcPts val="0"/>
              </a:spcAft>
              <a:buNone/>
            </a:pPr>
            <a:r>
              <a:rPr b="1" lang="en-US">
                <a:solidFill>
                  <a:srgbClr val="4C4C4C"/>
                </a:solidFill>
                <a:latin typeface="Plus Jakarta Sans"/>
                <a:ea typeface="Plus Jakarta Sans"/>
                <a:cs typeface="Plus Jakarta Sans"/>
                <a:sym typeface="Plus Jakarta Sans"/>
              </a:rPr>
              <a:t>Share them on your social media to drive awareness and inspire healthier choices:</a:t>
            </a:r>
            <a:endParaRPr b="1">
              <a:solidFill>
                <a:srgbClr val="5E5E5E"/>
              </a:solidFill>
              <a:latin typeface="Plus Jakarta Sans"/>
              <a:ea typeface="Plus Jakarta Sans"/>
              <a:cs typeface="Plus Jakarta Sans"/>
              <a:sym typeface="Plus Jakarta Sans"/>
            </a:endParaRPr>
          </a:p>
          <a:p>
            <a:pPr indent="-317500" lvl="0" marL="457200" rtl="0" algn="l">
              <a:lnSpc>
                <a:spcPct val="125000"/>
              </a:lnSpc>
              <a:spcBef>
                <a:spcPts val="500"/>
              </a:spcBef>
              <a:spcAft>
                <a:spcPts val="0"/>
              </a:spcAft>
              <a:buClr>
                <a:srgbClr val="FF5236"/>
              </a:buClr>
              <a:buSzPts val="1400"/>
              <a:buFont typeface="Plus Jakarta Sans"/>
              <a:buChar char="●"/>
            </a:pPr>
            <a:r>
              <a:rPr lang="en-US">
                <a:solidFill>
                  <a:srgbClr val="5E5E5E"/>
                </a:solidFill>
                <a:latin typeface="Plus Jakarta Sans Medium"/>
                <a:ea typeface="Plus Jakarta Sans Medium"/>
                <a:cs typeface="Plus Jakarta Sans Medium"/>
                <a:sym typeface="Plus Jakarta Sans Medium"/>
              </a:rPr>
              <a:t>The 7 Kinds of Rest Your Body May Need</a:t>
            </a:r>
            <a:endParaRPr>
              <a:solidFill>
                <a:srgbClr val="5E5E5E"/>
              </a:solidFill>
              <a:latin typeface="Plus Jakarta Sans Medium"/>
              <a:ea typeface="Plus Jakarta Sans Medium"/>
              <a:cs typeface="Plus Jakarta Sans Medium"/>
              <a:sym typeface="Plus Jakarta Sans Medium"/>
            </a:endParaRPr>
          </a:p>
          <a:p>
            <a:pPr indent="-317500" lvl="0" marL="457200" rtl="0" algn="l">
              <a:lnSpc>
                <a:spcPct val="125000"/>
              </a:lnSpc>
              <a:spcBef>
                <a:spcPts val="0"/>
              </a:spcBef>
              <a:spcAft>
                <a:spcPts val="0"/>
              </a:spcAft>
              <a:buClr>
                <a:srgbClr val="FF5236"/>
              </a:buClr>
              <a:buSzPts val="1400"/>
              <a:buFont typeface="Plus Jakarta Sans"/>
              <a:buChar char="●"/>
            </a:pPr>
            <a:r>
              <a:rPr lang="en-US">
                <a:solidFill>
                  <a:srgbClr val="5E5E5E"/>
                </a:solidFill>
                <a:latin typeface="Plus Jakarta Sans Medium"/>
                <a:ea typeface="Plus Jakarta Sans Medium"/>
                <a:cs typeface="Plus Jakarta Sans Medium"/>
                <a:sym typeface="Plus Jakarta Sans Medium"/>
              </a:rPr>
              <a:t>Position Yourself for a Good Night’s Sleep</a:t>
            </a:r>
            <a:endParaRPr>
              <a:solidFill>
                <a:srgbClr val="5E5E5E"/>
              </a:solidFill>
              <a:latin typeface="Plus Jakarta Sans Medium"/>
              <a:ea typeface="Plus Jakarta Sans Medium"/>
              <a:cs typeface="Plus Jakarta Sans Medium"/>
              <a:sym typeface="Plus Jakarta Sans Medium"/>
            </a:endParaRPr>
          </a:p>
          <a:p>
            <a:pPr indent="0" lvl="0" marL="457200" rtl="0" algn="l">
              <a:lnSpc>
                <a:spcPct val="125000"/>
              </a:lnSpc>
              <a:spcBef>
                <a:spcPts val="0"/>
              </a:spcBef>
              <a:spcAft>
                <a:spcPts val="0"/>
              </a:spcAft>
              <a:buNone/>
            </a:pPr>
            <a:r>
              <a:t/>
            </a:r>
            <a:endParaRPr>
              <a:solidFill>
                <a:srgbClr val="5E5E5E"/>
              </a:solidFill>
              <a:latin typeface="Plus Jakarta Sans Medium"/>
              <a:ea typeface="Plus Jakarta Sans Medium"/>
              <a:cs typeface="Plus Jakarta Sans Medium"/>
              <a:sym typeface="Plus Jakarta Sans Medium"/>
            </a:endParaRPr>
          </a:p>
          <a:p>
            <a:pPr indent="0" lvl="0" marL="457200" rtl="0" algn="l">
              <a:lnSpc>
                <a:spcPct val="125000"/>
              </a:lnSpc>
              <a:spcBef>
                <a:spcPts val="0"/>
              </a:spcBef>
              <a:spcAft>
                <a:spcPts val="0"/>
              </a:spcAft>
              <a:buNone/>
            </a:pPr>
            <a:r>
              <a:t/>
            </a:r>
            <a:endParaRPr>
              <a:solidFill>
                <a:srgbClr val="5E5E5E"/>
              </a:solidFill>
              <a:latin typeface="Plus Jakarta Sans Medium"/>
              <a:ea typeface="Plus Jakarta Sans Medium"/>
              <a:cs typeface="Plus Jakarta Sans Medium"/>
              <a:sym typeface="Plus Jakarta Sans Medium"/>
            </a:endParaRPr>
          </a:p>
          <a:p>
            <a:pPr indent="0" lvl="0" marL="0" rtl="0" algn="l">
              <a:lnSpc>
                <a:spcPct val="125000"/>
              </a:lnSpc>
              <a:spcBef>
                <a:spcPts val="0"/>
              </a:spcBef>
              <a:spcAft>
                <a:spcPts val="0"/>
              </a:spcAft>
              <a:buNone/>
            </a:pPr>
            <a:r>
              <a:t/>
            </a:r>
            <a:endParaRPr>
              <a:solidFill>
                <a:srgbClr val="5E5E5E"/>
              </a:solidFill>
              <a:latin typeface="Plus Jakarta Sans Medium"/>
              <a:ea typeface="Plus Jakarta Sans Medium"/>
              <a:cs typeface="Plus Jakarta Sans Medium"/>
              <a:sym typeface="Plus Jakarta Sans Medium"/>
            </a:endParaRPr>
          </a:p>
        </p:txBody>
      </p:sp>
      <p:pic>
        <p:nvPicPr>
          <p:cNvPr id="1328" name="Google Shape;1328;p135" title="Screenshot 2026-02-10 at 1.41.34 PM.png"/>
          <p:cNvPicPr preferRelativeResize="0"/>
          <p:nvPr/>
        </p:nvPicPr>
        <p:blipFill rotWithShape="1">
          <a:blip r:embed="rId3">
            <a:alphaModFix/>
          </a:blip>
          <a:srcRect b="49150" l="-1140" r="1139" t="0"/>
          <a:stretch/>
        </p:blipFill>
        <p:spPr>
          <a:xfrm>
            <a:off x="5965800" y="1857250"/>
            <a:ext cx="5054776" cy="331837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3" name="Shape 1333"/>
        <p:cNvGrpSpPr/>
        <p:nvPr/>
      </p:nvGrpSpPr>
      <p:grpSpPr>
        <a:xfrm>
          <a:off x="0" y="0"/>
          <a:ext cx="0" cy="0"/>
          <a:chOff x="0" y="0"/>
          <a:chExt cx="0" cy="0"/>
        </a:xfrm>
      </p:grpSpPr>
      <p:pic>
        <p:nvPicPr>
          <p:cNvPr id="1334" name="Google Shape;1334;p136"/>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1335" name="Google Shape;1335;p136"/>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336" name="Google Shape;1336;p136"/>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337" name="Google Shape;1337;p136"/>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
        <p:nvSpPr>
          <p:cNvPr id="1338" name="Google Shape;1338;p136"/>
          <p:cNvSpPr txBox="1"/>
          <p:nvPr>
            <p:ph type="title"/>
          </p:nvPr>
        </p:nvSpPr>
        <p:spPr>
          <a:xfrm>
            <a:off x="723900" y="294525"/>
            <a:ext cx="10679700" cy="1034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HealthHub </a:t>
            </a:r>
            <a:r>
              <a:rPr lang="en-US"/>
              <a:t>r</a:t>
            </a:r>
            <a:r>
              <a:rPr lang="en-US"/>
              <a:t>esources</a:t>
            </a:r>
            <a:endParaRPr/>
          </a:p>
        </p:txBody>
      </p:sp>
      <p:sp>
        <p:nvSpPr>
          <p:cNvPr id="1339" name="Google Shape;1339;p136"/>
          <p:cNvSpPr txBox="1"/>
          <p:nvPr>
            <p:ph idx="3" type="body"/>
          </p:nvPr>
        </p:nvSpPr>
        <p:spPr>
          <a:xfrm>
            <a:off x="723900" y="1827775"/>
            <a:ext cx="5065200" cy="9564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610">
                <a:solidFill>
                  <a:srgbClr val="4C4C4C"/>
                </a:solidFill>
                <a:latin typeface="Plus Jakarta Sans"/>
                <a:ea typeface="Plus Jakarta Sans"/>
                <a:cs typeface="Plus Jakarta Sans"/>
                <a:sym typeface="Plus Jakarta Sans"/>
              </a:rPr>
              <a:t>HealthHub</a:t>
            </a:r>
            <a:r>
              <a:rPr b="1" lang="en-US" sz="1610">
                <a:solidFill>
                  <a:srgbClr val="4C4C4C"/>
                </a:solidFill>
                <a:latin typeface="Plus Jakarta Sans"/>
                <a:ea typeface="Plus Jakarta Sans"/>
                <a:cs typeface="Plus Jakarta Sans"/>
                <a:sym typeface="Plus Jakarta Sans"/>
              </a:rPr>
              <a:t> </a:t>
            </a:r>
            <a:r>
              <a:rPr b="1" lang="en-US" sz="1610">
                <a:solidFill>
                  <a:srgbClr val="4C4C4C"/>
                </a:solidFill>
                <a:latin typeface="Plus Jakarta Sans"/>
                <a:ea typeface="Plus Jakarta Sans"/>
                <a:cs typeface="Plus Jakarta Sans"/>
                <a:sym typeface="Plus Jakarta Sans"/>
              </a:rPr>
              <a:t>contains answers to common questions that people have about health and wellness topics, preventive health, and self-care. </a:t>
            </a:r>
            <a:endParaRPr b="1" sz="1795">
              <a:latin typeface="Plus Jakarta Sans"/>
              <a:ea typeface="Plus Jakarta Sans"/>
              <a:cs typeface="Plus Jakarta Sans"/>
              <a:sym typeface="Plus Jakarta Sans"/>
            </a:endParaRPr>
          </a:p>
        </p:txBody>
      </p:sp>
      <p:sp>
        <p:nvSpPr>
          <p:cNvPr id="1340" name="Google Shape;1340;p136"/>
          <p:cNvSpPr txBox="1"/>
          <p:nvPr>
            <p:ph idx="1" type="body"/>
          </p:nvPr>
        </p:nvSpPr>
        <p:spPr>
          <a:xfrm>
            <a:off x="723900" y="3241375"/>
            <a:ext cx="4773300" cy="803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400">
                <a:solidFill>
                  <a:srgbClr val="4C4C4C"/>
                </a:solidFill>
                <a:latin typeface="Plus Jakarta Sans"/>
                <a:ea typeface="Plus Jakarta Sans"/>
                <a:cs typeface="Plus Jakarta Sans"/>
                <a:sym typeface="Plus Jakarta Sans"/>
              </a:rPr>
              <a:t>HealthHub includes a wide variety of content styles, including condition and wellness articles, newsletters, recipes, and videos (if licensed). </a:t>
            </a:r>
            <a:endParaRPr sz="1800">
              <a:latin typeface="Plus Jakarta Sans"/>
              <a:ea typeface="Plus Jakarta Sans"/>
              <a:cs typeface="Plus Jakarta Sans"/>
              <a:sym typeface="Plus Jakarta Sans"/>
            </a:endParaRPr>
          </a:p>
        </p:txBody>
      </p:sp>
      <p:sp>
        <p:nvSpPr>
          <p:cNvPr id="1341" name="Google Shape;1341;p136"/>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6" name="Shape 1346"/>
        <p:cNvGrpSpPr/>
        <p:nvPr/>
      </p:nvGrpSpPr>
      <p:grpSpPr>
        <a:xfrm>
          <a:off x="0" y="0"/>
          <a:ext cx="0" cy="0"/>
          <a:chOff x="0" y="0"/>
          <a:chExt cx="0" cy="0"/>
        </a:xfrm>
      </p:grpSpPr>
      <p:sp>
        <p:nvSpPr>
          <p:cNvPr id="1347" name="Google Shape;1347;p137"/>
          <p:cNvSpPr txBox="1"/>
          <p:nvPr>
            <p:ph idx="1" type="body"/>
          </p:nvPr>
        </p:nvSpPr>
        <p:spPr>
          <a:xfrm>
            <a:off x="740825" y="2385825"/>
            <a:ext cx="4087800" cy="46485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call to action can be displayed on specific pages or groups of pages that are relevant.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Use text, images, providers, locations, and more to get the most from your message.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latin typeface="Plus Jakarta Sans"/>
                <a:ea typeface="Plus Jakarta Sans"/>
                <a:cs typeface="Plus Jakarta Sans"/>
                <a:sym typeface="Plus Jakarta Sans"/>
              </a:rPr>
              <a:t>TO ADD CALLS TO ACTION: </a:t>
            </a:r>
            <a:endParaRPr/>
          </a:p>
          <a:p>
            <a:pPr indent="-333756" lvl="0" marL="457200" rtl="0" algn="l">
              <a:spcBef>
                <a:spcPts val="0"/>
              </a:spcBef>
              <a:spcAft>
                <a:spcPts val="0"/>
              </a:spcAft>
              <a:buClr>
                <a:schemeClr val="accent1"/>
              </a:buClr>
              <a:buSzPts val="1656"/>
              <a:buChar char="●"/>
            </a:pPr>
            <a:r>
              <a:rPr lang="en-US"/>
              <a:t>Log in to the admin portal</a:t>
            </a:r>
            <a:endParaRPr/>
          </a:p>
          <a:p>
            <a:pPr indent="-333756" lvl="0" marL="457200" rtl="0" algn="l">
              <a:spcBef>
                <a:spcPts val="0"/>
              </a:spcBef>
              <a:spcAft>
                <a:spcPts val="0"/>
              </a:spcAft>
              <a:buClr>
                <a:schemeClr val="accent1"/>
              </a:buClr>
              <a:buSzPts val="1656"/>
              <a:buChar char="●"/>
            </a:pPr>
            <a:r>
              <a:rPr lang="en-US"/>
              <a:t>Create a custom block</a:t>
            </a:r>
            <a:endParaRPr/>
          </a:p>
          <a:p>
            <a:pPr indent="-333756" lvl="0" marL="457200" rtl="0" algn="l">
              <a:spcBef>
                <a:spcPts val="0"/>
              </a:spcBef>
              <a:spcAft>
                <a:spcPts val="0"/>
              </a:spcAft>
              <a:buClr>
                <a:schemeClr val="accent1"/>
              </a:buClr>
              <a:buSzPts val="1656"/>
              <a:buChar char="●"/>
            </a:pPr>
            <a:r>
              <a:rPr lang="en-US"/>
              <a:t>Designate pages to display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Please consult the HealthHub help center for more information.</a:t>
            </a:r>
            <a:endParaRPr/>
          </a:p>
        </p:txBody>
      </p:sp>
      <p:sp>
        <p:nvSpPr>
          <p:cNvPr id="1348" name="Google Shape;1348;p137"/>
          <p:cNvSpPr txBox="1"/>
          <p:nvPr>
            <p:ph idx="2"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Deliver a contextual next step for your visitors with a custom call to action.</a:t>
            </a:r>
            <a:endParaRPr/>
          </a:p>
        </p:txBody>
      </p:sp>
      <p:sp>
        <p:nvSpPr>
          <p:cNvPr id="1349" name="Google Shape;1349;p137"/>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a:t>
            </a:r>
            <a:r>
              <a:rPr lang="en-US"/>
              <a:t> custom calls to action to your site</a:t>
            </a:r>
            <a:endParaRPr/>
          </a:p>
        </p:txBody>
      </p:sp>
      <p:pic>
        <p:nvPicPr>
          <p:cNvPr id="1350" name="Google Shape;1350;p137" title="Screenshot 2025-10-20 130634.png"/>
          <p:cNvPicPr preferRelativeResize="0"/>
          <p:nvPr>
            <p:ph idx="3" type="pic"/>
          </p:nvPr>
        </p:nvPicPr>
        <p:blipFill rotWithShape="1">
          <a:blip r:embed="rId3">
            <a:alphaModFix/>
          </a:blip>
          <a:srcRect b="3831" l="0" r="0" t="3831"/>
          <a:stretch/>
        </p:blipFill>
        <p:spPr>
          <a:xfrm>
            <a:off x="5976150" y="1872375"/>
            <a:ext cx="5027699" cy="3261900"/>
          </a:xfrm>
          <a:prstGeom prst="rect">
            <a:avLst/>
          </a:prstGeom>
        </p:spPr>
      </p:pic>
      <p:sp>
        <p:nvSpPr>
          <p:cNvPr id="1351" name="Google Shape;1351;p137"/>
          <p:cNvSpPr/>
          <p:nvPr/>
        </p:nvSpPr>
        <p:spPr>
          <a:xfrm>
            <a:off x="9093200" y="3692500"/>
            <a:ext cx="681600" cy="455700"/>
          </a:xfrm>
          <a:prstGeom prst="rightArrow">
            <a:avLst>
              <a:gd fmla="val 50000" name="adj1"/>
              <a:gd fmla="val 50000" name="adj2"/>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6" name="Shape 1356"/>
        <p:cNvGrpSpPr/>
        <p:nvPr/>
      </p:nvGrpSpPr>
      <p:grpSpPr>
        <a:xfrm>
          <a:off x="0" y="0"/>
          <a:ext cx="0" cy="0"/>
          <a:chOff x="0" y="0"/>
          <a:chExt cx="0" cy="0"/>
        </a:xfrm>
      </p:grpSpPr>
      <p:sp>
        <p:nvSpPr>
          <p:cNvPr id="1357" name="Google Shape;1357;p138"/>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Look for these Marketing Toolkits</a:t>
            </a:r>
            <a:endParaRPr/>
          </a:p>
        </p:txBody>
      </p:sp>
      <p:sp>
        <p:nvSpPr>
          <p:cNvPr id="1358" name="Google Shape;1358;p138"/>
          <p:cNvSpPr txBox="1"/>
          <p:nvPr>
            <p:ph idx="1" type="body"/>
          </p:nvPr>
        </p:nvSpPr>
        <p:spPr>
          <a:xfrm>
            <a:off x="741375" y="1472175"/>
            <a:ext cx="104973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Got suggestions? Let us know by contacting your Account Manager. </a:t>
            </a:r>
            <a:endParaRPr/>
          </a:p>
        </p:txBody>
      </p:sp>
      <p:sp>
        <p:nvSpPr>
          <p:cNvPr id="1359" name="Google Shape;1359;p138"/>
          <p:cNvSpPr txBox="1"/>
          <p:nvPr/>
        </p:nvSpPr>
        <p:spPr>
          <a:xfrm>
            <a:off x="2210954" y="4411225"/>
            <a:ext cx="1920300" cy="893700"/>
          </a:xfrm>
          <a:prstGeom prst="rect">
            <a:avLst/>
          </a:prstGeom>
          <a:noFill/>
          <a:ln>
            <a:noFill/>
          </a:ln>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Heart Disease</a:t>
            </a:r>
            <a:endParaRPr b="1" sz="1350">
              <a:solidFill>
                <a:srgbClr val="3C4043"/>
              </a:solidFill>
              <a:highlight>
                <a:srgbClr val="FFFFFF"/>
              </a:highlight>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b="1" sz="1350">
              <a:solidFill>
                <a:srgbClr val="3C4043"/>
              </a:solidFill>
              <a:highlight>
                <a:srgbClr val="FFFFFF"/>
              </a:highlight>
              <a:latin typeface="Plus Jakarta Sans"/>
              <a:ea typeface="Plus Jakarta Sans"/>
              <a:cs typeface="Plus Jakarta Sans"/>
              <a:sym typeface="Plus Jakarta Sans"/>
            </a:endParaRPr>
          </a:p>
          <a:p>
            <a:pPr indent="0" lvl="0" marL="0" rtl="0" algn="ctr">
              <a:lnSpc>
                <a:spcPct val="115000"/>
              </a:lnSpc>
              <a:spcBef>
                <a:spcPts val="0"/>
              </a:spcBef>
              <a:spcAft>
                <a:spcPts val="0"/>
              </a:spcAft>
              <a:buNone/>
            </a:pPr>
            <a:r>
              <a:t/>
            </a:r>
            <a:endParaRPr b="1" sz="1350">
              <a:solidFill>
                <a:srgbClr val="3C4043"/>
              </a:solidFill>
              <a:highlight>
                <a:srgbClr val="FFFFFF"/>
              </a:highlight>
              <a:latin typeface="Plus Jakarta Sans"/>
              <a:ea typeface="Plus Jakarta Sans"/>
              <a:cs typeface="Plus Jakarta Sans"/>
              <a:sym typeface="Plus Jakarta Sans"/>
            </a:endParaRPr>
          </a:p>
        </p:txBody>
      </p:sp>
      <p:sp>
        <p:nvSpPr>
          <p:cNvPr id="1360" name="Google Shape;1360;p138"/>
          <p:cNvSpPr txBox="1"/>
          <p:nvPr/>
        </p:nvSpPr>
        <p:spPr>
          <a:xfrm>
            <a:off x="2717049" y="3157900"/>
            <a:ext cx="811800" cy="4287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None/>
            </a:pPr>
            <a:r>
              <a:rPr b="1" lang="en-US">
                <a:solidFill>
                  <a:srgbClr val="FFFFFF"/>
                </a:solidFill>
                <a:latin typeface="Plus Jakarta Sans Medium"/>
                <a:ea typeface="Plus Jakarta Sans Medium"/>
                <a:cs typeface="Plus Jakarta Sans Medium"/>
                <a:sym typeface="Plus Jakarta Sans Medium"/>
              </a:rPr>
              <a:t>Feb</a:t>
            </a:r>
            <a:endParaRPr b="1">
              <a:solidFill>
                <a:srgbClr val="FFFFFF"/>
              </a:solidFill>
              <a:latin typeface="Plus Jakarta Sans Medium"/>
              <a:ea typeface="Plus Jakarta Sans Medium"/>
              <a:cs typeface="Plus Jakarta Sans Medium"/>
              <a:sym typeface="Plus Jakarta Sans Medium"/>
            </a:endParaRPr>
          </a:p>
        </p:txBody>
      </p:sp>
      <p:sp>
        <p:nvSpPr>
          <p:cNvPr id="1361" name="Google Shape;1361;p138"/>
          <p:cNvSpPr txBox="1"/>
          <p:nvPr/>
        </p:nvSpPr>
        <p:spPr>
          <a:xfrm>
            <a:off x="5600974" y="4643725"/>
            <a:ext cx="811800" cy="4287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None/>
            </a:pPr>
            <a:r>
              <a:rPr b="1" lang="en-US">
                <a:solidFill>
                  <a:srgbClr val="FFFFFF"/>
                </a:solidFill>
                <a:latin typeface="Plus Jakarta Sans Medium"/>
                <a:ea typeface="Plus Jakarta Sans Medium"/>
                <a:cs typeface="Plus Jakarta Sans Medium"/>
                <a:sym typeface="Plus Jakarta Sans Medium"/>
              </a:rPr>
              <a:t>March</a:t>
            </a:r>
            <a:endParaRPr b="1">
              <a:solidFill>
                <a:srgbClr val="FFFFFF"/>
              </a:solidFill>
              <a:latin typeface="Plus Jakarta Sans Medium"/>
              <a:ea typeface="Plus Jakarta Sans Medium"/>
              <a:cs typeface="Plus Jakarta Sans Medium"/>
              <a:sym typeface="Plus Jakarta Sans Medium"/>
            </a:endParaRPr>
          </a:p>
        </p:txBody>
      </p:sp>
      <p:sp>
        <p:nvSpPr>
          <p:cNvPr id="1362" name="Google Shape;1362;p138"/>
          <p:cNvSpPr txBox="1"/>
          <p:nvPr/>
        </p:nvSpPr>
        <p:spPr>
          <a:xfrm>
            <a:off x="8427075" y="3157900"/>
            <a:ext cx="811800" cy="4287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None/>
            </a:pPr>
            <a:r>
              <a:rPr b="1" lang="en-US">
                <a:solidFill>
                  <a:srgbClr val="FFFFFF"/>
                </a:solidFill>
                <a:latin typeface="Plus Jakarta Sans Medium"/>
                <a:ea typeface="Plus Jakarta Sans Medium"/>
                <a:cs typeface="Plus Jakarta Sans Medium"/>
                <a:sym typeface="Plus Jakarta Sans Medium"/>
              </a:rPr>
              <a:t>April</a:t>
            </a:r>
            <a:endParaRPr b="1">
              <a:solidFill>
                <a:srgbClr val="FFFFFF"/>
              </a:solidFill>
              <a:latin typeface="Plus Jakarta Sans Medium"/>
              <a:ea typeface="Plus Jakarta Sans Medium"/>
              <a:cs typeface="Plus Jakarta Sans Medium"/>
              <a:sym typeface="Plus Jakarta Sans Medium"/>
            </a:endParaRPr>
          </a:p>
        </p:txBody>
      </p:sp>
      <p:sp>
        <p:nvSpPr>
          <p:cNvPr id="1363" name="Google Shape;1363;p138"/>
          <p:cNvSpPr txBox="1"/>
          <p:nvPr/>
        </p:nvSpPr>
        <p:spPr>
          <a:xfrm>
            <a:off x="5135854" y="2847225"/>
            <a:ext cx="1920300" cy="893700"/>
          </a:xfrm>
          <a:prstGeom prst="rect">
            <a:avLst/>
          </a:prstGeom>
          <a:noFill/>
          <a:ln>
            <a:noFill/>
          </a:ln>
        </p:spPr>
        <p:txBody>
          <a:bodyPr anchorCtr="0" anchor="b"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Sleep Health</a:t>
            </a:r>
            <a:endParaRPr b="1" sz="1350">
              <a:solidFill>
                <a:srgbClr val="3C4043"/>
              </a:solidFill>
              <a:highlight>
                <a:srgbClr val="FFFFFF"/>
              </a:highlight>
              <a:latin typeface="Plus Jakarta Sans"/>
              <a:ea typeface="Plus Jakarta Sans"/>
              <a:cs typeface="Plus Jakarta Sans"/>
              <a:sym typeface="Plus Jakarta Sans"/>
            </a:endParaRPr>
          </a:p>
        </p:txBody>
      </p:sp>
      <p:sp>
        <p:nvSpPr>
          <p:cNvPr id="1364" name="Google Shape;1364;p138"/>
          <p:cNvSpPr txBox="1"/>
          <p:nvPr/>
        </p:nvSpPr>
        <p:spPr>
          <a:xfrm>
            <a:off x="7882500" y="4411225"/>
            <a:ext cx="2351400" cy="1234800"/>
          </a:xfrm>
          <a:prstGeom prst="rect">
            <a:avLst/>
          </a:prstGeom>
          <a:noFill/>
          <a:ln>
            <a:noFill/>
          </a:ln>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chemeClr val="lt2"/>
                </a:highlight>
                <a:latin typeface="Plus Jakarta Sans"/>
                <a:ea typeface="Plus Jakarta Sans"/>
                <a:cs typeface="Plus Jakarta Sans"/>
                <a:sym typeface="Plus Jakarta Sans"/>
              </a:rPr>
              <a:t>Addiction &amp; Alcohol</a:t>
            </a:r>
            <a:endParaRPr sz="1200">
              <a:solidFill>
                <a:schemeClr val="dk1"/>
              </a:solidFill>
              <a:latin typeface="Plus Jakarta Sans Medium"/>
              <a:ea typeface="Plus Jakarta Sans Medium"/>
              <a:cs typeface="Plus Jakarta Sans Medium"/>
              <a:sym typeface="Plus Jakarta Sans Medium"/>
            </a:endParaRPr>
          </a:p>
          <a:p>
            <a:pPr indent="0" lvl="0" marL="0" rtl="0" algn="l">
              <a:lnSpc>
                <a:spcPct val="115000"/>
              </a:lnSpc>
              <a:spcBef>
                <a:spcPts val="0"/>
              </a:spcBef>
              <a:spcAft>
                <a:spcPts val="0"/>
              </a:spcAft>
              <a:buNone/>
            </a:pPr>
            <a:r>
              <a:t/>
            </a:r>
            <a:endParaRPr b="1" sz="1350">
              <a:solidFill>
                <a:srgbClr val="3C4043"/>
              </a:solidFill>
              <a:highlight>
                <a:srgbClr val="FFFFFF"/>
              </a:highlight>
              <a:latin typeface="Plus Jakarta Sans"/>
              <a:ea typeface="Plus Jakarta Sans"/>
              <a:cs typeface="Plus Jakarta Sans"/>
              <a:sym typeface="Plus Jakarta Sans"/>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9" name="Shape 1369"/>
        <p:cNvGrpSpPr/>
        <p:nvPr/>
      </p:nvGrpSpPr>
      <p:grpSpPr>
        <a:xfrm>
          <a:off x="0" y="0"/>
          <a:ext cx="0" cy="0"/>
          <a:chOff x="0" y="0"/>
          <a:chExt cx="0" cy="0"/>
        </a:xfrm>
      </p:grpSpPr>
      <p:sp>
        <p:nvSpPr>
          <p:cNvPr id="1370" name="Google Shape;1370;p139"/>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371" name="Google Shape;1371;p139"/>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372" name="Google Shape;1372;p139"/>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373" name="Google Shape;1373;p139"/>
          <p:cNvSpPr txBox="1"/>
          <p:nvPr/>
        </p:nvSpPr>
        <p:spPr>
          <a:xfrm>
            <a:off x="8315547" y="1458558"/>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374" name="Google Shape;1374;p139"/>
          <p:cNvGrpSpPr/>
          <p:nvPr/>
        </p:nvGrpSpPr>
        <p:grpSpPr>
          <a:xfrm>
            <a:off x="9827386" y="823733"/>
            <a:ext cx="612622" cy="612000"/>
            <a:chOff x="10134200" y="974025"/>
            <a:chExt cx="681600" cy="612000"/>
          </a:xfrm>
        </p:grpSpPr>
        <p:sp>
          <p:nvSpPr>
            <p:cNvPr id="1375" name="Google Shape;1375;p139"/>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76" name="Google Shape;1376;p139"/>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1377" name="Google Shape;1377;p139"/>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pic>
        <p:nvPicPr>
          <p:cNvPr id="1378" name="Google Shape;1378;p139"/>
          <p:cNvPicPr preferRelativeResize="0"/>
          <p:nvPr/>
        </p:nvPicPr>
        <p:blipFill>
          <a:blip r:embed="rId8">
            <a:alphaModFix/>
          </a:blip>
          <a:stretch>
            <a:fillRect/>
          </a:stretch>
        </p:blipFill>
        <p:spPr>
          <a:xfrm>
            <a:off x="581500" y="2246688"/>
            <a:ext cx="6711200" cy="3266212"/>
          </a:xfrm>
          <a:prstGeom prst="rect">
            <a:avLst/>
          </a:prstGeom>
          <a:noFill/>
          <a:ln>
            <a:noFill/>
          </a:ln>
          <a:effectLst>
            <a:outerShdw blurRad="57150" rotWithShape="0" algn="bl" dir="5400000" dist="38100">
              <a:srgbClr val="000000">
                <a:alpha val="50000"/>
              </a:srgbClr>
            </a:outerShdw>
          </a:effectLst>
        </p:spPr>
      </p:pic>
      <p:sp>
        <p:nvSpPr>
          <p:cNvPr id="1379" name="Google Shape;1379;p139"/>
          <p:cNvSpPr/>
          <p:nvPr/>
        </p:nvSpPr>
        <p:spPr>
          <a:xfrm>
            <a:off x="45021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1380" name="Google Shape;1380;p139"/>
          <p:cNvGraphicFramePr/>
          <p:nvPr/>
        </p:nvGraphicFramePr>
        <p:xfrm>
          <a:off x="7463850" y="3084269"/>
          <a:ext cx="3000000" cy="3000000"/>
        </p:xfrm>
        <a:graphic>
          <a:graphicData uri="http://schemas.openxmlformats.org/drawingml/2006/table">
            <a:tbl>
              <a:tblPr>
                <a:noFill/>
                <a:tableStyleId>{4CF02F0C-90FA-4E85-B6E7-E837A7A8FCD7}</a:tableStyleId>
              </a:tblPr>
              <a:tblGrid>
                <a:gridCol w="1546800"/>
                <a:gridCol w="609850"/>
                <a:gridCol w="2483750"/>
              </a:tblGrid>
              <a:tr h="381000">
                <a:tc gridSpan="2">
                  <a:txBody>
                    <a:bodyPr/>
                    <a:lstStyle/>
                    <a:p>
                      <a:pPr indent="0" lvl="0" marL="0" rtl="0" algn="l">
                        <a:spcBef>
                          <a:spcPts val="0"/>
                        </a:spcBef>
                        <a:spcAft>
                          <a:spcPts val="0"/>
                        </a:spcAft>
                        <a:buNone/>
                      </a:pPr>
                      <a:r>
                        <a:rPr b="1" lang="en-US" sz="1200">
                          <a:solidFill>
                            <a:srgbClr val="5E5E5E"/>
                          </a:solidFill>
                          <a:latin typeface="Plus Jakarta Sans"/>
                          <a:ea typeface="Plus Jakarta Sans"/>
                          <a:cs typeface="Plus Jakarta Sans"/>
                          <a:sym typeface="Plus Jakarta Sans"/>
                        </a:rPr>
                        <a:t>Available Toolkits</a:t>
                      </a:r>
                      <a:endParaRPr b="1" sz="12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Alzheimer’s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Breast Cancer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Cancer Prevention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Caregiving</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Children’s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COPD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Coping with Stress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Diabetes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Family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Joints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Kidneys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Resolutions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Skin &amp; Sun Safety</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Vision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Heart Disease</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Immunizations</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c>
                  <a:txBody>
                    <a:bodyPr/>
                    <a:lstStyle/>
                    <a:p>
                      <a:pPr indent="0" lvl="0" marL="0" rtl="0" algn="l">
                        <a:spcBef>
                          <a:spcPts val="0"/>
                        </a:spcBef>
                        <a:spcAft>
                          <a:spcPts val="0"/>
                        </a:spcAft>
                        <a:buNone/>
                      </a:pPr>
                      <a:r>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Living with HIV</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Lung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Memory Loss and Dementia</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Mental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Prenatal and Newborn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Preventive Care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Prostate Cancer</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Sexual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Sleep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Smart Health Care Consumers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Smoking Cessation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Stroke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Weight Management</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Women’s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 and more!</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5" name="Shape 1165"/>
        <p:cNvGrpSpPr/>
        <p:nvPr/>
      </p:nvGrpSpPr>
      <p:grpSpPr>
        <a:xfrm>
          <a:off x="0" y="0"/>
          <a:ext cx="0" cy="0"/>
          <a:chOff x="0" y="0"/>
          <a:chExt cx="0" cy="0"/>
        </a:xfrm>
      </p:grpSpPr>
      <p:pic>
        <p:nvPicPr>
          <p:cNvPr id="1166" name="Google Shape;1166;p124" title="IMG_5013.jpg"/>
          <p:cNvPicPr preferRelativeResize="0"/>
          <p:nvPr>
            <p:ph idx="2" type="pic"/>
          </p:nvPr>
        </p:nvPicPr>
        <p:blipFill rotWithShape="1">
          <a:blip r:embed="rId3">
            <a:alphaModFix/>
          </a:blip>
          <a:srcRect b="-4204" l="2169" r="8544" t="-4443"/>
          <a:stretch/>
        </p:blipFill>
        <p:spPr>
          <a:xfrm>
            <a:off x="8075425" y="1271450"/>
            <a:ext cx="2223000" cy="4548900"/>
          </a:xfrm>
          <a:prstGeom prst="roundRect">
            <a:avLst>
              <a:gd fmla="val 16667" name="adj"/>
            </a:avLst>
          </a:prstGeom>
        </p:spPr>
      </p:pic>
      <p:sp>
        <p:nvSpPr>
          <p:cNvPr id="1167" name="Google Shape;1167;p124"/>
          <p:cNvSpPr txBox="1"/>
          <p:nvPr>
            <p:ph idx="3" type="body"/>
          </p:nvPr>
        </p:nvSpPr>
        <p:spPr>
          <a:xfrm>
            <a:off x="533400" y="2687500"/>
            <a:ext cx="5757000" cy="3401700"/>
          </a:xfrm>
          <a:prstGeom prst="rect">
            <a:avLst/>
          </a:prstGeom>
        </p:spPr>
        <p:txBody>
          <a:bodyPr anchorCtr="0" anchor="t" bIns="45700" lIns="0" spcFirstLastPara="1" rIns="91425" wrap="square" tIns="45700">
            <a:normAutofit lnSpcReduction="1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36550" lvl="0" marL="457200" rtl="0" algn="l">
              <a:lnSpc>
                <a:spcPct val="115000"/>
              </a:lnSpc>
              <a:spcBef>
                <a:spcPts val="0"/>
              </a:spcBef>
              <a:spcAft>
                <a:spcPts val="0"/>
              </a:spcAft>
              <a:buClr>
                <a:schemeClr val="accent1"/>
              </a:buClr>
              <a:buSzPts val="1700"/>
              <a:buChar char="•"/>
            </a:pPr>
            <a:r>
              <a:rPr lang="en-US" sz="1600"/>
              <a:t>Social media posts that are ready for your campaign</a:t>
            </a:r>
            <a:endParaRPr sz="1600"/>
          </a:p>
          <a:p>
            <a:pPr indent="-336550" lvl="0" marL="457200" rtl="0" algn="l">
              <a:lnSpc>
                <a:spcPct val="115000"/>
              </a:lnSpc>
              <a:spcBef>
                <a:spcPts val="600"/>
              </a:spcBef>
              <a:spcAft>
                <a:spcPts val="0"/>
              </a:spcAft>
              <a:buClr>
                <a:schemeClr val="accent1"/>
              </a:buClr>
              <a:buSzPts val="1700"/>
              <a:buChar char="•"/>
            </a:pPr>
            <a:r>
              <a:rPr lang="en-US" sz="1600"/>
              <a:t>A customizable blog post</a:t>
            </a:r>
            <a:endParaRPr sz="1600"/>
          </a:p>
          <a:p>
            <a:pPr indent="-336550" lvl="0" marL="457200" rtl="0" algn="l">
              <a:lnSpc>
                <a:spcPct val="115000"/>
              </a:lnSpc>
              <a:spcBef>
                <a:spcPts val="600"/>
              </a:spcBef>
              <a:spcAft>
                <a:spcPts val="0"/>
              </a:spcAft>
              <a:buClr>
                <a:schemeClr val="accent1"/>
              </a:buClr>
              <a:buSzPts val="1700"/>
              <a:buChar char="•"/>
            </a:pPr>
            <a:r>
              <a:rPr lang="en-US" sz="1600"/>
              <a:t>Infographics that build understanding using engaging and entertaining visuals </a:t>
            </a:r>
            <a:endParaRPr sz="1600"/>
          </a:p>
          <a:p>
            <a:pPr indent="-336550" lvl="0" marL="457200" rtl="0" algn="l">
              <a:lnSpc>
                <a:spcPct val="115000"/>
              </a:lnSpc>
              <a:spcBef>
                <a:spcPts val="600"/>
              </a:spcBef>
              <a:spcAft>
                <a:spcPts val="0"/>
              </a:spcAft>
              <a:buClr>
                <a:schemeClr val="accent1"/>
              </a:buClr>
              <a:buSzPts val="1700"/>
              <a:buChar char="•"/>
            </a:pPr>
            <a:r>
              <a:rPr lang="en-US" sz="1600"/>
              <a:t>Highlighted HealthHub articles, quizzes, and other resources to engage and nurture people as they explore topics that are important to their health</a:t>
            </a:r>
            <a:endParaRPr sz="1600"/>
          </a:p>
          <a:p>
            <a:pPr indent="-336550" lvl="0" marL="457200" rtl="0" algn="l">
              <a:lnSpc>
                <a:spcPct val="115000"/>
              </a:lnSpc>
              <a:spcBef>
                <a:spcPts val="600"/>
              </a:spcBef>
              <a:spcAft>
                <a:spcPts val="0"/>
              </a:spcAft>
              <a:buClr>
                <a:schemeClr val="accent1"/>
              </a:buClr>
              <a:buSzPts val="1700"/>
              <a:buChar char="•"/>
            </a:pPr>
            <a:r>
              <a:rPr lang="en-US" sz="1600"/>
              <a:t>Links to Spanish language resources</a:t>
            </a:r>
            <a:endParaRPr sz="1600"/>
          </a:p>
          <a:p>
            <a:pPr indent="-336550" lvl="0" marL="457200" rtl="0" algn="l">
              <a:lnSpc>
                <a:spcPct val="115000"/>
              </a:lnSpc>
              <a:spcBef>
                <a:spcPts val="600"/>
              </a:spcBef>
              <a:spcAft>
                <a:spcPts val="600"/>
              </a:spcAft>
              <a:buClr>
                <a:schemeClr val="accent1"/>
              </a:buClr>
              <a:buSzPts val="1700"/>
              <a:buChar char="•"/>
            </a:pPr>
            <a:r>
              <a:rPr lang="en-US" sz="1600"/>
              <a:t>A  Toolkit calendar</a:t>
            </a:r>
            <a:endParaRPr b="1">
              <a:latin typeface="Plus Jakarta Sans"/>
              <a:ea typeface="Plus Jakarta Sans"/>
              <a:cs typeface="Plus Jakarta Sans"/>
              <a:sym typeface="Plus Jakarta Sans"/>
            </a:endParaRPr>
          </a:p>
        </p:txBody>
      </p:sp>
      <p:sp>
        <p:nvSpPr>
          <p:cNvPr id="1168" name="Google Shape;1168;p124"/>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educate about all aspects of sleep health.</a:t>
            </a:r>
            <a:endParaRPr sz="1400">
              <a:latin typeface="Plus Jakarta Sans"/>
              <a:ea typeface="Plus Jakarta Sans"/>
              <a:cs typeface="Plus Jakarta Sans"/>
              <a:sym typeface="Plus Jakarta Sans"/>
            </a:endParaRPr>
          </a:p>
        </p:txBody>
      </p:sp>
      <p:sp>
        <p:nvSpPr>
          <p:cNvPr id="1169" name="Google Shape;1169;p124"/>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4" name="Shape 1174"/>
        <p:cNvGrpSpPr/>
        <p:nvPr/>
      </p:nvGrpSpPr>
      <p:grpSpPr>
        <a:xfrm>
          <a:off x="0" y="0"/>
          <a:ext cx="0" cy="0"/>
          <a:chOff x="0" y="0"/>
          <a:chExt cx="0" cy="0"/>
        </a:xfrm>
      </p:grpSpPr>
      <p:sp>
        <p:nvSpPr>
          <p:cNvPr id="1175" name="Google Shape;1175;p125"/>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1176" name="Google Shape;1176;p125"/>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1177" name="Google Shape;1177;p125"/>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sleep health-related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1178" name="Google Shape;1178;p125"/>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1179" name="Google Shape;1179;p125"/>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1180" name="Google Shape;1180;p125"/>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Sleep Health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1181" name="Google Shape;1181;p125"/>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HealthHub resources and outreach opportunities. </a:t>
            </a:r>
            <a:endParaRPr sz="1300"/>
          </a:p>
          <a:p>
            <a:pPr indent="0" lvl="0" marL="0" rtl="0" algn="ctr">
              <a:spcBef>
                <a:spcPts val="0"/>
              </a:spcBef>
              <a:spcAft>
                <a:spcPts val="0"/>
              </a:spcAft>
              <a:buNone/>
            </a:pPr>
            <a:r>
              <a:t/>
            </a:r>
            <a:endParaRPr sz="1300"/>
          </a:p>
        </p:txBody>
      </p:sp>
      <p:sp>
        <p:nvSpPr>
          <p:cNvPr id="1182" name="Google Shape;1182;p125"/>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 developed the complementary content, infographics, and suggested imagery to jump-start your marketing campaigns.</a:t>
            </a:r>
            <a:endParaRPr sz="1300"/>
          </a:p>
          <a:p>
            <a:pPr indent="0" lvl="0" marL="0" rtl="0" algn="ctr">
              <a:spcBef>
                <a:spcPts val="0"/>
              </a:spcBef>
              <a:spcAft>
                <a:spcPts val="0"/>
              </a:spcAft>
              <a:buNone/>
            </a:pPr>
            <a:r>
              <a:t/>
            </a:r>
            <a:endParaRPr sz="1300"/>
          </a:p>
        </p:txBody>
      </p:sp>
      <p:sp>
        <p:nvSpPr>
          <p:cNvPr id="1183" name="Google Shape;1183;p125"/>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1184" name="Google Shape;1184;p125"/>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1185" name="Google Shape;1185;p125"/>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1186" name="Google Shape;1186;p125"/>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1" name="Shape 1191"/>
        <p:cNvGrpSpPr/>
        <p:nvPr/>
      </p:nvGrpSpPr>
      <p:grpSpPr>
        <a:xfrm>
          <a:off x="0" y="0"/>
          <a:ext cx="0" cy="0"/>
          <a:chOff x="0" y="0"/>
          <a:chExt cx="0" cy="0"/>
        </a:xfrm>
      </p:grpSpPr>
      <p:sp>
        <p:nvSpPr>
          <p:cNvPr id="1192" name="Google Shape;1192;p126"/>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193" name="Google Shape;1193;p126"/>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194" name="Google Shape;1194;p126"/>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195" name="Google Shape;1195;p126"/>
          <p:cNvSpPr txBox="1"/>
          <p:nvPr/>
        </p:nvSpPr>
        <p:spPr>
          <a:xfrm>
            <a:off x="8315547" y="1458558"/>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196" name="Google Shape;1196;p126"/>
          <p:cNvGrpSpPr/>
          <p:nvPr/>
        </p:nvGrpSpPr>
        <p:grpSpPr>
          <a:xfrm>
            <a:off x="9827386" y="823733"/>
            <a:ext cx="612622" cy="612000"/>
            <a:chOff x="10134200" y="974025"/>
            <a:chExt cx="681600" cy="612000"/>
          </a:xfrm>
        </p:grpSpPr>
        <p:sp>
          <p:nvSpPr>
            <p:cNvPr id="1197" name="Google Shape;1197;p126"/>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198" name="Google Shape;1198;p126"/>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1199" name="Google Shape;1199;p126"/>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pic>
        <p:nvPicPr>
          <p:cNvPr id="1200" name="Google Shape;1200;p126"/>
          <p:cNvPicPr preferRelativeResize="0"/>
          <p:nvPr/>
        </p:nvPicPr>
        <p:blipFill>
          <a:blip r:embed="rId8">
            <a:alphaModFix/>
          </a:blip>
          <a:stretch>
            <a:fillRect/>
          </a:stretch>
        </p:blipFill>
        <p:spPr>
          <a:xfrm>
            <a:off x="581500" y="2246688"/>
            <a:ext cx="6711200" cy="3266212"/>
          </a:xfrm>
          <a:prstGeom prst="rect">
            <a:avLst/>
          </a:prstGeom>
          <a:noFill/>
          <a:ln>
            <a:noFill/>
          </a:ln>
          <a:effectLst>
            <a:outerShdw blurRad="57150" rotWithShape="0" algn="bl" dir="5400000" dist="38100">
              <a:srgbClr val="000000">
                <a:alpha val="50000"/>
              </a:srgbClr>
            </a:outerShdw>
          </a:effectLst>
        </p:spPr>
      </p:pic>
      <p:sp>
        <p:nvSpPr>
          <p:cNvPr id="1201" name="Google Shape;1201;p126"/>
          <p:cNvSpPr/>
          <p:nvPr/>
        </p:nvSpPr>
        <p:spPr>
          <a:xfrm>
            <a:off x="45021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1202" name="Google Shape;1202;p126"/>
          <p:cNvGraphicFramePr/>
          <p:nvPr/>
        </p:nvGraphicFramePr>
        <p:xfrm>
          <a:off x="7463850" y="3084269"/>
          <a:ext cx="3000000" cy="3000000"/>
        </p:xfrm>
        <a:graphic>
          <a:graphicData uri="http://schemas.openxmlformats.org/drawingml/2006/table">
            <a:tbl>
              <a:tblPr>
                <a:noFill/>
                <a:tableStyleId>{4CF02F0C-90FA-4E85-B6E7-E837A7A8FCD7}</a:tableStyleId>
              </a:tblPr>
              <a:tblGrid>
                <a:gridCol w="1546800"/>
                <a:gridCol w="609850"/>
                <a:gridCol w="2483750"/>
              </a:tblGrid>
              <a:tr h="381000">
                <a:tc gridSpan="2">
                  <a:txBody>
                    <a:bodyPr/>
                    <a:lstStyle/>
                    <a:p>
                      <a:pPr indent="0" lvl="0" marL="0" rtl="0" algn="l">
                        <a:spcBef>
                          <a:spcPts val="0"/>
                        </a:spcBef>
                        <a:spcAft>
                          <a:spcPts val="0"/>
                        </a:spcAft>
                        <a:buNone/>
                      </a:pPr>
                      <a:r>
                        <a:rPr b="1" lang="en-US" sz="1200">
                          <a:solidFill>
                            <a:srgbClr val="5E5E5E"/>
                          </a:solidFill>
                          <a:latin typeface="Plus Jakarta Sans"/>
                          <a:ea typeface="Plus Jakarta Sans"/>
                          <a:cs typeface="Plus Jakarta Sans"/>
                          <a:sym typeface="Plus Jakarta Sans"/>
                        </a:rPr>
                        <a:t>Available Toolkits</a:t>
                      </a:r>
                      <a:endParaRPr b="1" sz="12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Alzheimer’s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Breast Cancer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Cancer Prevention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Caregiving</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Children’s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COPD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Coping with Stress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Diabetes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Family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Joints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Kidneys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Resolutions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Skin &amp; Sun Safety</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Vision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Heart Disease</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Immunizations</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c>
                  <a:txBody>
                    <a:bodyPr/>
                    <a:lstStyle/>
                    <a:p>
                      <a:pPr indent="0" lvl="0" marL="0" rtl="0" algn="l">
                        <a:spcBef>
                          <a:spcPts val="0"/>
                        </a:spcBef>
                        <a:spcAft>
                          <a:spcPts val="0"/>
                        </a:spcAft>
                        <a:buNone/>
                      </a:pPr>
                      <a:r>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Living with HIV</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Lung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Memory Loss and Dementia</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Mental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Prenatal and Newborn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Preventive Care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Prostate Cancer</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Sexual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Sleep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Smart Health Care Consumers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Smoking Cessation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Stroke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Weight Management</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Women’s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 and more!</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7" name="Shape 1207"/>
        <p:cNvGrpSpPr/>
        <p:nvPr/>
      </p:nvGrpSpPr>
      <p:grpSpPr>
        <a:xfrm>
          <a:off x="0" y="0"/>
          <a:ext cx="0" cy="0"/>
          <a:chOff x="0" y="0"/>
          <a:chExt cx="0" cy="0"/>
        </a:xfrm>
      </p:grpSpPr>
      <p:pic>
        <p:nvPicPr>
          <p:cNvPr id="1208" name="Google Shape;1208;p127" title="shutterstock_384279634 (1).jpg"/>
          <p:cNvPicPr preferRelativeResize="0"/>
          <p:nvPr>
            <p:ph idx="2" type="pic"/>
          </p:nvPr>
        </p:nvPicPr>
        <p:blipFill rotWithShape="1">
          <a:blip r:embed="rId3">
            <a:alphaModFix/>
          </a:blip>
          <a:srcRect b="0" l="18271" r="18264" t="0"/>
          <a:stretch/>
        </p:blipFill>
        <p:spPr>
          <a:xfrm flipH="1">
            <a:off x="6458875" y="416100"/>
            <a:ext cx="5733300" cy="6025800"/>
          </a:xfrm>
          <a:prstGeom prst="flowChartDelay">
            <a:avLst/>
          </a:prstGeom>
        </p:spPr>
      </p:pic>
      <p:sp>
        <p:nvSpPr>
          <p:cNvPr id="1209" name="Google Shape;1209;p127"/>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10" name="Google Shape;1210;p127"/>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1211" name="Google Shape;1211;p127"/>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1212" name="Google Shape;1212;p127"/>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a:t>
            </a:r>
            <a:r>
              <a:rPr i="1" lang="en-US" sz="1200">
                <a:solidFill>
                  <a:srgbClr val="4C4C4C"/>
                </a:solidFill>
                <a:latin typeface="Plus Jakarta Sans"/>
                <a:ea typeface="Plus Jakarta Sans"/>
                <a:cs typeface="Plus Jakarta Sans"/>
                <a:sym typeface="Plus Jakarta Sans"/>
              </a:rPr>
              <a:t>healthplan.crestnerhealth.com</a:t>
            </a:r>
            <a:r>
              <a:rPr i="1" lang="en-US" sz="1200" u="none" cap="none" strike="noStrike">
                <a:solidFill>
                  <a:srgbClr val="4C4C4C"/>
                </a:solidFill>
                <a:latin typeface="Plus Jakarta Sans"/>
                <a:ea typeface="Plus Jakarta Sans"/>
                <a:cs typeface="Plus Jakarta Sans"/>
                <a:sym typeface="Plus Jakarta Sans"/>
              </a:rPr>
              <a:t>” with your domain name in each link before you post it.</a:t>
            </a:r>
            <a:endParaRPr i="1" sz="1200" u="none" cap="none" strike="noStrike">
              <a:solidFill>
                <a:srgbClr val="4C4C4C"/>
              </a:solidFill>
              <a:latin typeface="Plus Jakarta Sans"/>
              <a:ea typeface="Plus Jakarta Sans"/>
              <a:cs typeface="Plus Jakarta Sans"/>
              <a:sym typeface="Plus Jakarta Sans"/>
            </a:endParaRPr>
          </a:p>
        </p:txBody>
      </p:sp>
      <p:sp>
        <p:nvSpPr>
          <p:cNvPr id="1213" name="Google Shape;1213;p127"/>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14" name="Google Shape;1214;p127"/>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9" name="Shape 1219"/>
        <p:cNvGrpSpPr/>
        <p:nvPr/>
      </p:nvGrpSpPr>
      <p:grpSpPr>
        <a:xfrm>
          <a:off x="0" y="0"/>
          <a:ext cx="0" cy="0"/>
          <a:chOff x="0" y="0"/>
          <a:chExt cx="0" cy="0"/>
        </a:xfrm>
      </p:grpSpPr>
      <p:sp>
        <p:nvSpPr>
          <p:cNvPr id="1220" name="Google Shape;1220;p128"/>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Sleep</a:t>
            </a:r>
            <a:r>
              <a:rPr lang="en-US"/>
              <a:t> basics</a:t>
            </a:r>
            <a:endParaRPr/>
          </a:p>
        </p:txBody>
      </p:sp>
      <p:sp>
        <p:nvSpPr>
          <p:cNvPr id="1221" name="Google Shape;1221;p128"/>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graphicFrame>
        <p:nvGraphicFramePr>
          <p:cNvPr id="1222" name="Google Shape;1222;p128"/>
          <p:cNvGraphicFramePr/>
          <p:nvPr/>
        </p:nvGraphicFramePr>
        <p:xfrm>
          <a:off x="414288" y="647538"/>
          <a:ext cx="3000000" cy="3000000"/>
        </p:xfrm>
        <a:graphic>
          <a:graphicData uri="http://schemas.openxmlformats.org/drawingml/2006/table">
            <a:tbl>
              <a:tblPr>
                <a:noFill/>
                <a:tableStyleId>{A20B9817-1BA7-4085-A831-E1A4FC465B9B}</a:tableStyleId>
              </a:tblPr>
              <a:tblGrid>
                <a:gridCol w="3711950"/>
                <a:gridCol w="3783200"/>
                <a:gridCol w="2103500"/>
              </a:tblGrid>
              <a:tr h="4521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834025">
                <a:tc>
                  <a:txBody>
                    <a:bodyPr/>
                    <a:lstStyle/>
                    <a:p>
                      <a:pPr indent="0" lvl="0" marL="0" rtl="0" algn="l">
                        <a:spcBef>
                          <a:spcPts val="0"/>
                        </a:spcBef>
                        <a:spcAft>
                          <a:spcPts val="0"/>
                        </a:spcAft>
                        <a:buNone/>
                      </a:pPr>
                      <a:r>
                        <a:t/>
                      </a:r>
                      <a:endParaRPr sz="1100">
                        <a:latin typeface="Plus Jakarta Sans"/>
                        <a:ea typeface="Plus Jakarta Sans"/>
                        <a:cs typeface="Plus Jakarta Sans"/>
                        <a:sym typeface="Plus Jakarta Sans"/>
                      </a:endParaRPr>
                    </a:p>
                    <a:p>
                      <a:pPr indent="0" lvl="0" marL="0" rtl="0" algn="l">
                        <a:spcBef>
                          <a:spcPts val="0"/>
                        </a:spcBef>
                        <a:spcAft>
                          <a:spcPts val="0"/>
                        </a:spcAft>
                        <a:buNone/>
                      </a:pPr>
                      <a:r>
                        <a:rPr lang="en-US" sz="1100">
                          <a:latin typeface="Plus Jakarta Sans"/>
                          <a:ea typeface="Plus Jakarta Sans"/>
                          <a:cs typeface="Plus Jakarta Sans"/>
                          <a:sym typeface="Plus Jakarta Sans"/>
                        </a:rPr>
                        <a:t>When exhaustion becomes part of everyday conversation, it’s easy to miss the warning signs. Here’s how to go from sleep-deprived autopilot to waking up feeling refreshed.</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3"/>
                        </a:rPr>
                        <a:t>https://healthplan.crestnerhealth.com/brain-health/types/sleep-deprivation</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You’ve been sleeping your whole life, but that doesn’t mean you know how it works. Check your sleep smarts on what happens after lights out.</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4"/>
                        </a:rPr>
                        <a:t>https://healthplan.crestnerhealth.com/mental-health/diagnosis/what-do-you-really-know-about-sleep</a:t>
                      </a:r>
                      <a:r>
                        <a:rPr lang="en-US" sz="1100" u="sng">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Is your body tired and wired at all the wrong times? Here’s why your internal clock isn’t as simple as day = awake, night = sleep.</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5"/>
                        </a:rPr>
                        <a:t>https://healthplan.crestnerhealth.com/brain-health/definition/sleepwake-cycles</a:t>
                      </a:r>
                      <a:r>
                        <a:rPr lang="en-US" sz="1100" u="sng">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b="1"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pic>
        <p:nvPicPr>
          <p:cNvPr id="1223" name="Google Shape;1223;p128"/>
          <p:cNvPicPr preferRelativeResize="0"/>
          <p:nvPr/>
        </p:nvPicPr>
        <p:blipFill>
          <a:blip r:embed="rId6">
            <a:alphaModFix/>
          </a:blip>
          <a:stretch>
            <a:fillRect/>
          </a:stretch>
        </p:blipFill>
        <p:spPr>
          <a:xfrm>
            <a:off x="7909441" y="1371175"/>
            <a:ext cx="1972772" cy="1261200"/>
          </a:xfrm>
          <a:prstGeom prst="rect">
            <a:avLst/>
          </a:prstGeom>
          <a:noFill/>
          <a:ln>
            <a:noFill/>
          </a:ln>
        </p:spPr>
      </p:pic>
      <p:pic>
        <p:nvPicPr>
          <p:cNvPr descr="attractive latina woman turning off the light in bedroom at night before sleep. young female feeling happy and relaxed, resting and enjoying a peaceful holiday weekend at home in a dark room. - turning the light off stock pictures, royalty-free photos &amp; images" id="1224" name="Google Shape;1224;p128"/>
          <p:cNvPicPr preferRelativeResize="0"/>
          <p:nvPr/>
        </p:nvPicPr>
        <p:blipFill>
          <a:blip r:embed="rId7">
            <a:alphaModFix/>
          </a:blip>
          <a:stretch>
            <a:fillRect/>
          </a:stretch>
        </p:blipFill>
        <p:spPr>
          <a:xfrm>
            <a:off x="7949925" y="3066364"/>
            <a:ext cx="1891800" cy="1259923"/>
          </a:xfrm>
          <a:prstGeom prst="rect">
            <a:avLst/>
          </a:prstGeom>
          <a:noFill/>
          <a:ln>
            <a:noFill/>
          </a:ln>
        </p:spPr>
      </p:pic>
      <p:pic>
        <p:nvPicPr>
          <p:cNvPr descr="Man sleeping on top of clock" id="1225" name="Google Shape;1225;p128"/>
          <p:cNvPicPr preferRelativeResize="0"/>
          <p:nvPr/>
        </p:nvPicPr>
        <p:blipFill>
          <a:blip r:embed="rId8">
            <a:alphaModFix/>
          </a:blip>
          <a:stretch>
            <a:fillRect/>
          </a:stretch>
        </p:blipFill>
        <p:spPr>
          <a:xfrm>
            <a:off x="7993858" y="4760287"/>
            <a:ext cx="1803941" cy="1261200"/>
          </a:xfrm>
          <a:prstGeom prst="rect">
            <a:avLst/>
          </a:prstGeom>
          <a:noFill/>
          <a:ln>
            <a:noFill/>
          </a:ln>
        </p:spPr>
      </p:pic>
      <p:sp>
        <p:nvSpPr>
          <p:cNvPr id="1226" name="Google Shape;1226;p128"/>
          <p:cNvSpPr txBox="1"/>
          <p:nvPr/>
        </p:nvSpPr>
        <p:spPr>
          <a:xfrm>
            <a:off x="10012947" y="3119300"/>
            <a:ext cx="20724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“healthplan.</a:t>
            </a:r>
            <a:br>
              <a:rPr b="1" lang="en-US">
                <a:solidFill>
                  <a:schemeClr val="accent3"/>
                </a:solidFill>
                <a:latin typeface="Plus Jakarta Sans"/>
                <a:ea typeface="Plus Jakarta Sans"/>
                <a:cs typeface="Plus Jakarta Sans"/>
                <a:sym typeface="Plus Jakarta Sans"/>
              </a:rPr>
            </a:br>
            <a:r>
              <a:rPr b="1" lang="en-US">
                <a:solidFill>
                  <a:schemeClr val="accent3"/>
                </a:solidFill>
                <a:latin typeface="Plus Jakarta Sans"/>
                <a:ea typeface="Plus Jakarta Sans"/>
                <a:cs typeface="Plus Jakarta Sans"/>
                <a:sym typeface="Plus Jakarta Sans"/>
              </a:rPr>
              <a:t>crestnerhealth.com”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1227" name="Google Shape;1227;p128"/>
          <p:cNvGrpSpPr/>
          <p:nvPr/>
        </p:nvGrpSpPr>
        <p:grpSpPr>
          <a:xfrm>
            <a:off x="10708360" y="2261188"/>
            <a:ext cx="681600" cy="681600"/>
            <a:chOff x="10294125" y="2443000"/>
            <a:chExt cx="681600" cy="681600"/>
          </a:xfrm>
        </p:grpSpPr>
        <p:sp>
          <p:nvSpPr>
            <p:cNvPr id="1228" name="Google Shape;1228;p128"/>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29" name="Google Shape;1229;p128"/>
            <p:cNvPicPr preferRelativeResize="0"/>
            <p:nvPr/>
          </p:nvPicPr>
          <p:blipFill>
            <a:blip r:embed="rId9">
              <a:alphaModFix/>
            </a:blip>
            <a:stretch>
              <a:fillRect/>
            </a:stretch>
          </p:blipFill>
          <p:spPr>
            <a:xfrm>
              <a:off x="10401437" y="2562524"/>
              <a:ext cx="466975" cy="442550"/>
            </a:xfrm>
            <a:prstGeom prst="rect">
              <a:avLst/>
            </a:prstGeom>
            <a:noFill/>
            <a:ln>
              <a:noFill/>
            </a:ln>
          </p:spPr>
        </p:pic>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4" name="Shape 1234"/>
        <p:cNvGrpSpPr/>
        <p:nvPr/>
      </p:nvGrpSpPr>
      <p:grpSpPr>
        <a:xfrm>
          <a:off x="0" y="0"/>
          <a:ext cx="0" cy="0"/>
          <a:chOff x="0" y="0"/>
          <a:chExt cx="0" cy="0"/>
        </a:xfrm>
      </p:grpSpPr>
      <p:graphicFrame>
        <p:nvGraphicFramePr>
          <p:cNvPr id="1235" name="Google Shape;1235;p129"/>
          <p:cNvGraphicFramePr/>
          <p:nvPr/>
        </p:nvGraphicFramePr>
        <p:xfrm>
          <a:off x="414288" y="647538"/>
          <a:ext cx="3000000" cy="3000000"/>
        </p:xfrm>
        <a:graphic>
          <a:graphicData uri="http://schemas.openxmlformats.org/drawingml/2006/table">
            <a:tbl>
              <a:tblPr>
                <a:noFill/>
                <a:tableStyleId>{A20B9817-1BA7-4085-A831-E1A4FC465B9B}</a:tableStyleId>
              </a:tblPr>
              <a:tblGrid>
                <a:gridCol w="3964725"/>
                <a:gridCol w="3530425"/>
                <a:gridCol w="2103500"/>
              </a:tblGrid>
              <a:tr h="4869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It’s your VIP pass for better care. The patient portal puts test results, refills, and reminders right at your fingertips. Explore all the perks in this short video!</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3"/>
                        </a:rPr>
                        <a:t>https://healthplan.crestnerhealth.com/wellness/healthy-living/what-patient-portal</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4"/>
                        </a:rPr>
                        <a:t>https://healthplan.crestnerhealth.com/wellness/healthy-living/what-patient-portal?language_content_entity=es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PHR: three little letters that make your life a whole lot easier. It’s time to ditch the junk drawer of medical paperwork and build your personal health record.</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5"/>
                        </a:rPr>
                        <a:t>https://healthplan.crestnerhealth.com/wellness/understanding-healthcare/maintaining-your-personal-health-record</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bl>
          </a:graphicData>
        </a:graphic>
      </p:graphicFrame>
      <p:sp>
        <p:nvSpPr>
          <p:cNvPr id="1236" name="Google Shape;1236;p129"/>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When sleep needs attention</a:t>
            </a:r>
            <a:endParaRPr/>
          </a:p>
        </p:txBody>
      </p:sp>
      <p:sp>
        <p:nvSpPr>
          <p:cNvPr id="1237" name="Google Shape;1237;p129"/>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pic>
        <p:nvPicPr>
          <p:cNvPr descr="close-up of a senior woman ordering medicines online using a mobile app - prescription refill stock pictures, royalty-free photos &amp; images" id="1238" name="Google Shape;1238;p129"/>
          <p:cNvPicPr preferRelativeResize="0"/>
          <p:nvPr/>
        </p:nvPicPr>
        <p:blipFill>
          <a:blip r:embed="rId6">
            <a:alphaModFix/>
          </a:blip>
          <a:stretch>
            <a:fillRect/>
          </a:stretch>
        </p:blipFill>
        <p:spPr>
          <a:xfrm>
            <a:off x="7983200" y="1296440"/>
            <a:ext cx="1973600" cy="1314109"/>
          </a:xfrm>
          <a:prstGeom prst="rect">
            <a:avLst/>
          </a:prstGeom>
          <a:noFill/>
          <a:ln>
            <a:noFill/>
          </a:ln>
        </p:spPr>
      </p:pic>
      <p:pic>
        <p:nvPicPr>
          <p:cNvPr descr="Young Couple Calculating Their Finances On A Digital Tablet In The Living Room" id="1239" name="Google Shape;1239;p129"/>
          <p:cNvPicPr preferRelativeResize="0"/>
          <p:nvPr/>
        </p:nvPicPr>
        <p:blipFill>
          <a:blip r:embed="rId7">
            <a:alphaModFix/>
          </a:blip>
          <a:stretch>
            <a:fillRect/>
          </a:stretch>
        </p:blipFill>
        <p:spPr>
          <a:xfrm>
            <a:off x="7983200" y="3056087"/>
            <a:ext cx="1973600" cy="1315740"/>
          </a:xfrm>
          <a:prstGeom prst="rect">
            <a:avLst/>
          </a:prstGeom>
          <a:noFill/>
          <a:ln>
            <a:noFill/>
          </a:ln>
        </p:spPr>
      </p:pic>
      <p:graphicFrame>
        <p:nvGraphicFramePr>
          <p:cNvPr id="1240" name="Google Shape;1240;p129"/>
          <p:cNvGraphicFramePr/>
          <p:nvPr/>
        </p:nvGraphicFramePr>
        <p:xfrm>
          <a:off x="414288" y="647538"/>
          <a:ext cx="3000000" cy="3000000"/>
        </p:xfrm>
        <a:graphic>
          <a:graphicData uri="http://schemas.openxmlformats.org/drawingml/2006/table">
            <a:tbl>
              <a:tblPr>
                <a:noFill/>
                <a:tableStyleId>{A20B9817-1BA7-4085-A831-E1A4FC465B9B}</a:tableStyleId>
              </a:tblPr>
              <a:tblGrid>
                <a:gridCol w="3964725"/>
                <a:gridCol w="3530425"/>
                <a:gridCol w="2103500"/>
              </a:tblGrid>
              <a:tr h="4869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Postpartum recovery asks a lot from you. Find gentle tips that support healing and help you settle into life with your new baby.</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8"/>
                        </a:rPr>
                        <a:t>https://healthplan.crestnerhealth.com/obgyn/recovery/new-mother-taking-care-yourself-after-birth</a:t>
                      </a:r>
                      <a:r>
                        <a:rPr lang="en-US" sz="1100">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9"/>
                        </a:rPr>
                        <a:t>https://healthplan.crestnerhealth.com/obgyn/recovery/new-mother-taking-care-yourself-after-birth?language_content_entity=es</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There’s no “right” way to feel after having a baby. Many people face emotional ups and downs. This simple check-in can help you understand yours.</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10"/>
                        </a:rPr>
                        <a:t>https://healthplan.crestnerhealth.com/obgyn/management/postpartum-depression-risk-assessment</a:t>
                      </a:r>
                      <a:r>
                        <a:rPr lang="en-US" sz="1100" u="sng">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bl>
          </a:graphicData>
        </a:graphic>
      </p:graphicFrame>
      <p:pic>
        <p:nvPicPr>
          <p:cNvPr descr="A person holding a baby and a dog&#10;&#10;AI-generated content may be incorrect." id="1241" name="Google Shape;1241;p129"/>
          <p:cNvPicPr preferRelativeResize="0"/>
          <p:nvPr/>
        </p:nvPicPr>
        <p:blipFill>
          <a:blip r:embed="rId11">
            <a:alphaModFix/>
          </a:blip>
          <a:stretch>
            <a:fillRect/>
          </a:stretch>
        </p:blipFill>
        <p:spPr>
          <a:xfrm>
            <a:off x="7983194" y="1296470"/>
            <a:ext cx="1973600" cy="1314068"/>
          </a:xfrm>
          <a:prstGeom prst="rect">
            <a:avLst/>
          </a:prstGeom>
          <a:noFill/>
          <a:ln>
            <a:noFill/>
          </a:ln>
        </p:spPr>
      </p:pic>
      <p:pic>
        <p:nvPicPr>
          <p:cNvPr descr="A person kissing a baby&#10;&#10;AI-generated content may be incorrect." id="1242" name="Google Shape;1242;p129"/>
          <p:cNvPicPr preferRelativeResize="0"/>
          <p:nvPr/>
        </p:nvPicPr>
        <p:blipFill>
          <a:blip r:embed="rId12">
            <a:alphaModFix/>
          </a:blip>
          <a:stretch>
            <a:fillRect/>
          </a:stretch>
        </p:blipFill>
        <p:spPr>
          <a:xfrm>
            <a:off x="7976850" y="3053625"/>
            <a:ext cx="1986300" cy="1320650"/>
          </a:xfrm>
          <a:prstGeom prst="rect">
            <a:avLst/>
          </a:prstGeom>
          <a:noFill/>
          <a:ln>
            <a:noFill/>
          </a:ln>
        </p:spPr>
      </p:pic>
      <p:graphicFrame>
        <p:nvGraphicFramePr>
          <p:cNvPr id="1243" name="Google Shape;1243;p129"/>
          <p:cNvGraphicFramePr/>
          <p:nvPr/>
        </p:nvGraphicFramePr>
        <p:xfrm>
          <a:off x="414288" y="647538"/>
          <a:ext cx="3000000" cy="3000000"/>
        </p:xfrm>
        <a:graphic>
          <a:graphicData uri="http://schemas.openxmlformats.org/drawingml/2006/table">
            <a:tbl>
              <a:tblPr>
                <a:noFill/>
                <a:tableStyleId>{A20B9817-1BA7-4085-A831-E1A4FC465B9B}</a:tableStyleId>
              </a:tblPr>
              <a:tblGrid>
                <a:gridCol w="3652425"/>
                <a:gridCol w="3842725"/>
                <a:gridCol w="2103500"/>
              </a:tblGrid>
              <a:tr h="4521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8340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Hearing “sleep study” can raise a lot of questions. This article walks you through the why, the how, and the what to expect.</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13"/>
                        </a:rPr>
                        <a:t>https://healthplan.crestnerhealth.com/lung-health/diagnosis/sleep-study</a:t>
                      </a:r>
                      <a:r>
                        <a:rPr lang="en-US" sz="1100">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14"/>
                        </a:rPr>
                        <a:t>https://healthplan.crestnerhealth.com/lung-health/diagnosis/sleep-study?language_content_entity=es</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When excessive sleepiness doesn’t add up, narcolepsy may be to blame. Learning more helps turn confusion into understanding—for both patients and their loved ones.</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15"/>
                        </a:rPr>
                        <a:t>https://healthplan.crestnerhealth.com/brain-health/types/narcolepsy</a:t>
                      </a:r>
                      <a:r>
                        <a:rPr lang="en-US" sz="1100">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16"/>
                        </a:rPr>
                        <a:t>https://healthplan.crestnerhealth.com/brain-health/types/narcolepsy?language_content_entity=es</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It’s easy to make jokes about </a:t>
                      </a:r>
                      <a:r>
                        <a:rPr lang="en-US" sz="1100">
                          <a:latin typeface="Plus Jakarta Sans"/>
                          <a:ea typeface="Plus Jakarta Sans"/>
                          <a:cs typeface="Plus Jakarta Sans"/>
                          <a:sym typeface="Plus Jakarta Sans"/>
                        </a:rPr>
                        <a:t>CPAP masks, but sleep apnea is no laughing matter. This true-or-false quiz brings the conversation back to what matters.</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17"/>
                        </a:rPr>
                        <a:t>https://healthplan.crestnerhealth.com/mental-health/diagnosis/take-sleep-apnea-quiz</a:t>
                      </a:r>
                      <a:r>
                        <a:rPr lang="en-US" sz="1100" u="sng">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pic>
        <p:nvPicPr>
          <p:cNvPr id="1244" name="Google Shape;1244;p129"/>
          <p:cNvPicPr preferRelativeResize="0"/>
          <p:nvPr/>
        </p:nvPicPr>
        <p:blipFill>
          <a:blip r:embed="rId18">
            <a:alphaModFix/>
          </a:blip>
          <a:stretch>
            <a:fillRect/>
          </a:stretch>
        </p:blipFill>
        <p:spPr>
          <a:xfrm>
            <a:off x="7909444" y="1449309"/>
            <a:ext cx="1891800" cy="1254716"/>
          </a:xfrm>
          <a:prstGeom prst="rect">
            <a:avLst/>
          </a:prstGeom>
          <a:noFill/>
          <a:ln>
            <a:noFill/>
          </a:ln>
        </p:spPr>
      </p:pic>
      <p:pic>
        <p:nvPicPr>
          <p:cNvPr id="1245" name="Google Shape;1245;p129"/>
          <p:cNvPicPr preferRelativeResize="0"/>
          <p:nvPr/>
        </p:nvPicPr>
        <p:blipFill>
          <a:blip r:embed="rId19">
            <a:alphaModFix/>
          </a:blip>
          <a:stretch>
            <a:fillRect/>
          </a:stretch>
        </p:blipFill>
        <p:spPr>
          <a:xfrm>
            <a:off x="7969140" y="3104587"/>
            <a:ext cx="1866922" cy="1254725"/>
          </a:xfrm>
          <a:prstGeom prst="rect">
            <a:avLst/>
          </a:prstGeom>
          <a:noFill/>
          <a:ln>
            <a:noFill/>
          </a:ln>
        </p:spPr>
      </p:pic>
      <p:pic>
        <p:nvPicPr>
          <p:cNvPr descr="man wearing cpap machine for sleep apnea - cpap stock pictures, royalty-free photos &amp; images" id="1246" name="Google Shape;1246;p129"/>
          <p:cNvPicPr preferRelativeResize="0"/>
          <p:nvPr/>
        </p:nvPicPr>
        <p:blipFill>
          <a:blip r:embed="rId20">
            <a:alphaModFix/>
          </a:blip>
          <a:stretch>
            <a:fillRect/>
          </a:stretch>
        </p:blipFill>
        <p:spPr>
          <a:xfrm>
            <a:off x="7909450" y="4777539"/>
            <a:ext cx="1891799" cy="1259724"/>
          </a:xfrm>
          <a:prstGeom prst="rect">
            <a:avLst/>
          </a:prstGeom>
          <a:noFill/>
          <a:ln>
            <a:noFill/>
          </a:ln>
        </p:spPr>
      </p:pic>
      <p:sp>
        <p:nvSpPr>
          <p:cNvPr id="1247" name="Google Shape;1247;p129"/>
          <p:cNvSpPr txBox="1"/>
          <p:nvPr/>
        </p:nvSpPr>
        <p:spPr>
          <a:xfrm>
            <a:off x="10064531"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1248" name="Google Shape;1248;p129"/>
          <p:cNvGrpSpPr/>
          <p:nvPr/>
        </p:nvGrpSpPr>
        <p:grpSpPr>
          <a:xfrm>
            <a:off x="10716881" y="2730513"/>
            <a:ext cx="681600" cy="681600"/>
            <a:chOff x="10294125" y="1691525"/>
            <a:chExt cx="681600" cy="681600"/>
          </a:xfrm>
        </p:grpSpPr>
        <p:sp>
          <p:nvSpPr>
            <p:cNvPr id="1249" name="Google Shape;1249;p129"/>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50" name="Google Shape;1250;p129"/>
            <p:cNvPicPr preferRelativeResize="0"/>
            <p:nvPr/>
          </p:nvPicPr>
          <p:blipFill>
            <a:blip r:embed="rId21">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5" name="Shape 1255"/>
        <p:cNvGrpSpPr/>
        <p:nvPr/>
      </p:nvGrpSpPr>
      <p:grpSpPr>
        <a:xfrm>
          <a:off x="0" y="0"/>
          <a:ext cx="0" cy="0"/>
          <a:chOff x="0" y="0"/>
          <a:chExt cx="0" cy="0"/>
        </a:xfrm>
      </p:grpSpPr>
      <p:graphicFrame>
        <p:nvGraphicFramePr>
          <p:cNvPr id="1256" name="Google Shape;1256;p130"/>
          <p:cNvGraphicFramePr/>
          <p:nvPr/>
        </p:nvGraphicFramePr>
        <p:xfrm>
          <a:off x="414288" y="647538"/>
          <a:ext cx="3000000" cy="3000000"/>
        </p:xfrm>
        <a:graphic>
          <a:graphicData uri="http://schemas.openxmlformats.org/drawingml/2006/table">
            <a:tbl>
              <a:tblPr>
                <a:noFill/>
                <a:tableStyleId>{A20B9817-1BA7-4085-A831-E1A4FC465B9B}</a:tableStyleId>
              </a:tblPr>
              <a:tblGrid>
                <a:gridCol w="3964725"/>
                <a:gridCol w="3530425"/>
                <a:gridCol w="2103500"/>
              </a:tblGrid>
              <a:tr h="6146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805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This big day comes with big feelings. Begin your delivery journey with confidence by following this step-by-step guide through the first signs of labor to meeting your baby.</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3"/>
                        </a:rPr>
                        <a:t>https://healthplan.crestnerhealth.com/obgyn/treatment/labor</a:t>
                      </a:r>
                      <a:r>
                        <a:rPr lang="en-US" sz="1100">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4"/>
                        </a:rPr>
                        <a:t>https://healthplan.crestnerhealth.com/obgyn/treatment/labor?language_content_entity=es</a:t>
                      </a:r>
                      <a:r>
                        <a:rPr lang="en-US" sz="1100">
                          <a:solidFill>
                            <a:srgbClr val="132D77"/>
                          </a:solidFill>
                          <a:latin typeface="Plus Jakarta Sans"/>
                          <a:ea typeface="Plus Jakarta Sans"/>
                          <a:cs typeface="Plus Jakarta Sans"/>
                          <a:sym typeface="Plus Jakarta Sans"/>
                        </a:rPr>
                        <a:t> </a:t>
                      </a:r>
                      <a:endParaRPr b="1"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752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From first breaths to first checks, here’s what to expect from those early moments in the delivery room—and how you can be part of them.</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5"/>
                        </a:rPr>
                        <a:t>https://healthplan.crestnerhealth.com/obgyn/treatment/newborn-care-delivery-room</a:t>
                      </a:r>
                      <a:r>
                        <a:rPr lang="en-US" sz="1100">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6"/>
                        </a:rPr>
                        <a:t>https://healthplan.crestnerhealth.com/obgyn/treatment/newborn-care-delivery-room?language_content_entity=es</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5224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Whether planned or unexpected, a C-section feels easier when you understand each step. This guide takes you through the entire experience so you know exactly what’s ahead.</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7"/>
                        </a:rPr>
                        <a:t>https://healthplan.crestnerhealth.com/obgyn/treatment/cesarean-section</a:t>
                      </a:r>
                      <a:r>
                        <a:rPr lang="en-US" sz="1100">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8"/>
                        </a:rPr>
                        <a:t>https://healthplan.crestnerhealth.com/obgyn/treatment/cesarean-section?language_content_entity=es</a:t>
                      </a:r>
                      <a:r>
                        <a:rPr lang="en-US" sz="1100">
                          <a:solidFill>
                            <a:srgbClr val="132D77"/>
                          </a:solidFill>
                          <a:latin typeface="Plus Jakarta Sans"/>
                          <a:ea typeface="Plus Jakarta Sans"/>
                          <a:cs typeface="Plus Jakarta Sans"/>
                          <a:sym typeface="Plus Jakarta Sans"/>
                        </a:rPr>
                        <a:t> </a:t>
                      </a:r>
                      <a:endParaRPr b="1"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sp>
        <p:nvSpPr>
          <p:cNvPr id="1257" name="Google Shape;1257;p130"/>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a:t>
            </a:r>
            <a:r>
              <a:rPr lang="en-US"/>
              <a:t>Sleep in everyday life (adults)</a:t>
            </a:r>
            <a:endParaRPr/>
          </a:p>
        </p:txBody>
      </p:sp>
      <p:sp>
        <p:nvSpPr>
          <p:cNvPr id="1258" name="Google Shape;1258;p130"/>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pic>
        <p:nvPicPr>
          <p:cNvPr descr="A person and person smiling&#10;&#10;AI-generated content may be incorrect." id="1259" name="Google Shape;1259;p130"/>
          <p:cNvPicPr preferRelativeResize="0"/>
          <p:nvPr/>
        </p:nvPicPr>
        <p:blipFill>
          <a:blip r:embed="rId9">
            <a:alphaModFix/>
          </a:blip>
          <a:stretch>
            <a:fillRect/>
          </a:stretch>
        </p:blipFill>
        <p:spPr>
          <a:xfrm>
            <a:off x="8003325" y="1448961"/>
            <a:ext cx="1888050" cy="1255064"/>
          </a:xfrm>
          <a:prstGeom prst="rect">
            <a:avLst/>
          </a:prstGeom>
          <a:noFill/>
          <a:ln>
            <a:noFill/>
          </a:ln>
        </p:spPr>
      </p:pic>
      <p:pic>
        <p:nvPicPr>
          <p:cNvPr descr="A person holding a baby&#10;&#10;AI-generated content may be incorrect." id="1260" name="Google Shape;1260;p130"/>
          <p:cNvPicPr preferRelativeResize="0"/>
          <p:nvPr/>
        </p:nvPicPr>
        <p:blipFill>
          <a:blip r:embed="rId10">
            <a:alphaModFix/>
          </a:blip>
          <a:stretch>
            <a:fillRect/>
          </a:stretch>
        </p:blipFill>
        <p:spPr>
          <a:xfrm>
            <a:off x="8114638" y="3239225"/>
            <a:ext cx="1665413" cy="1262100"/>
          </a:xfrm>
          <a:prstGeom prst="rect">
            <a:avLst/>
          </a:prstGeom>
          <a:noFill/>
          <a:ln>
            <a:noFill/>
          </a:ln>
        </p:spPr>
      </p:pic>
      <p:pic>
        <p:nvPicPr>
          <p:cNvPr descr="A person lying in a hospital bed holding a baby&#10;&#10;AI-generated content may be incorrect." id="1261" name="Google Shape;1261;p130"/>
          <p:cNvPicPr preferRelativeResize="0"/>
          <p:nvPr/>
        </p:nvPicPr>
        <p:blipFill>
          <a:blip r:embed="rId11">
            <a:alphaModFix/>
          </a:blip>
          <a:stretch>
            <a:fillRect/>
          </a:stretch>
        </p:blipFill>
        <p:spPr>
          <a:xfrm>
            <a:off x="8003319" y="4896375"/>
            <a:ext cx="1888050" cy="1247375"/>
          </a:xfrm>
          <a:prstGeom prst="rect">
            <a:avLst/>
          </a:prstGeom>
          <a:noFill/>
          <a:ln>
            <a:noFill/>
          </a:ln>
        </p:spPr>
      </p:pic>
      <p:graphicFrame>
        <p:nvGraphicFramePr>
          <p:cNvPr id="1262" name="Google Shape;1262;p130"/>
          <p:cNvGraphicFramePr/>
          <p:nvPr/>
        </p:nvGraphicFramePr>
        <p:xfrm>
          <a:off x="414288" y="647538"/>
          <a:ext cx="3000000" cy="3000000"/>
        </p:xfrm>
        <a:graphic>
          <a:graphicData uri="http://schemas.openxmlformats.org/drawingml/2006/table">
            <a:tbl>
              <a:tblPr>
                <a:noFill/>
                <a:tableStyleId>{A20B9817-1BA7-4085-A831-E1A4FC465B9B}</a:tableStyleId>
              </a:tblPr>
              <a:tblGrid>
                <a:gridCol w="3964725"/>
                <a:gridCol w="3530425"/>
                <a:gridCol w="2103500"/>
              </a:tblGrid>
              <a:tr h="6146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805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Mattresses get all the blame for back pain, but posture matters too. This article breaks down what helps your spine recover while you rest.</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12"/>
                        </a:rPr>
                        <a:t>https://healthplan.crestnerhealth.com/orthopedics/prevention/good-sleeping-posture-helps-your-back</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752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From soft whistles to room-rattling roars, snoring comes in all styles and sounds. Click here to discover what’s behind the noise.</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13"/>
                        </a:rPr>
                        <a:t>https://healthplan.crestnerhealth.com/ear-nose-and-throat/symptoms/snoring</a:t>
                      </a:r>
                      <a:r>
                        <a:rPr lang="en-US" sz="1100" u="sng">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5224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Naps have a reputation for fixing everything. The reality is a little more complicated. Let’s break down the pros, cons, and timing that matter most.</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14"/>
                        </a:rPr>
                        <a:t>https://healthplan.crestnerhealth.com/wellness/healthy-living/adults-nap-or-not-nap</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pic>
        <p:nvPicPr>
          <p:cNvPr id="1263" name="Google Shape;1263;p130"/>
          <p:cNvPicPr preferRelativeResize="0"/>
          <p:nvPr/>
        </p:nvPicPr>
        <p:blipFill>
          <a:blip r:embed="rId15">
            <a:alphaModFix/>
          </a:blip>
          <a:stretch>
            <a:fillRect/>
          </a:stretch>
        </p:blipFill>
        <p:spPr>
          <a:xfrm>
            <a:off x="7947950" y="1593000"/>
            <a:ext cx="1897050" cy="1264700"/>
          </a:xfrm>
          <a:prstGeom prst="rect">
            <a:avLst/>
          </a:prstGeom>
          <a:noFill/>
          <a:ln>
            <a:noFill/>
          </a:ln>
        </p:spPr>
      </p:pic>
      <p:pic>
        <p:nvPicPr>
          <p:cNvPr descr="woman sleep at home on a sofa - snoring  stock pictures, royalty-free photos &amp; images" id="1264" name="Google Shape;1264;p130"/>
          <p:cNvPicPr preferRelativeResize="0"/>
          <p:nvPr/>
        </p:nvPicPr>
        <p:blipFill>
          <a:blip r:embed="rId16">
            <a:alphaModFix/>
          </a:blip>
          <a:stretch>
            <a:fillRect/>
          </a:stretch>
        </p:blipFill>
        <p:spPr>
          <a:xfrm>
            <a:off x="7947950" y="3187833"/>
            <a:ext cx="1897050" cy="1263404"/>
          </a:xfrm>
          <a:prstGeom prst="rect">
            <a:avLst/>
          </a:prstGeom>
          <a:noFill/>
          <a:ln>
            <a:noFill/>
          </a:ln>
        </p:spPr>
      </p:pic>
      <p:pic>
        <p:nvPicPr>
          <p:cNvPr id="1265" name="Google Shape;1265;p130"/>
          <p:cNvPicPr preferRelativeResize="0"/>
          <p:nvPr/>
        </p:nvPicPr>
        <p:blipFill>
          <a:blip r:embed="rId17">
            <a:alphaModFix/>
          </a:blip>
          <a:stretch>
            <a:fillRect/>
          </a:stretch>
        </p:blipFill>
        <p:spPr>
          <a:xfrm>
            <a:off x="7947950" y="4826577"/>
            <a:ext cx="1897050" cy="1253574"/>
          </a:xfrm>
          <a:prstGeom prst="rect">
            <a:avLst/>
          </a:prstGeom>
          <a:noFill/>
          <a:ln>
            <a:noFill/>
          </a:ln>
        </p:spPr>
      </p:pic>
      <p:sp>
        <p:nvSpPr>
          <p:cNvPr id="1266" name="Google Shape;1266;p130"/>
          <p:cNvSpPr txBox="1"/>
          <p:nvPr/>
        </p:nvSpPr>
        <p:spPr>
          <a:xfrm>
            <a:off x="10012947" y="3119300"/>
            <a:ext cx="20724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“healthplan.</a:t>
            </a:r>
            <a:br>
              <a:rPr b="1" lang="en-US">
                <a:solidFill>
                  <a:schemeClr val="accent3"/>
                </a:solidFill>
                <a:latin typeface="Plus Jakarta Sans"/>
                <a:ea typeface="Plus Jakarta Sans"/>
                <a:cs typeface="Plus Jakarta Sans"/>
                <a:sym typeface="Plus Jakarta Sans"/>
              </a:rPr>
            </a:br>
            <a:r>
              <a:rPr b="1" lang="en-US">
                <a:solidFill>
                  <a:schemeClr val="accent3"/>
                </a:solidFill>
                <a:latin typeface="Plus Jakarta Sans"/>
                <a:ea typeface="Plus Jakarta Sans"/>
                <a:cs typeface="Plus Jakarta Sans"/>
                <a:sym typeface="Plus Jakarta Sans"/>
              </a:rPr>
              <a:t>crestnerhealth.com”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1267" name="Google Shape;1267;p130"/>
          <p:cNvGrpSpPr/>
          <p:nvPr/>
        </p:nvGrpSpPr>
        <p:grpSpPr>
          <a:xfrm>
            <a:off x="10708360" y="2261188"/>
            <a:ext cx="681600" cy="681600"/>
            <a:chOff x="10294125" y="2443000"/>
            <a:chExt cx="681600" cy="681600"/>
          </a:xfrm>
        </p:grpSpPr>
        <p:sp>
          <p:nvSpPr>
            <p:cNvPr id="1268" name="Google Shape;1268;p130"/>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69" name="Google Shape;1269;p130"/>
            <p:cNvPicPr preferRelativeResize="0"/>
            <p:nvPr/>
          </p:nvPicPr>
          <p:blipFill>
            <a:blip r:embed="rId18">
              <a:alphaModFix/>
            </a:blip>
            <a:stretch>
              <a:fillRect/>
            </a:stretch>
          </p:blipFill>
          <p:spPr>
            <a:xfrm>
              <a:off x="10401437" y="2562524"/>
              <a:ext cx="466975" cy="442550"/>
            </a:xfrm>
            <a:prstGeom prst="rect">
              <a:avLst/>
            </a:prstGeom>
            <a:noFill/>
            <a:ln>
              <a:noFill/>
            </a:ln>
          </p:spPr>
        </p:pic>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4" name="Shape 1274"/>
        <p:cNvGrpSpPr/>
        <p:nvPr/>
      </p:nvGrpSpPr>
      <p:grpSpPr>
        <a:xfrm>
          <a:off x="0" y="0"/>
          <a:ext cx="0" cy="0"/>
          <a:chOff x="0" y="0"/>
          <a:chExt cx="0" cy="0"/>
        </a:xfrm>
      </p:grpSpPr>
      <p:sp>
        <p:nvSpPr>
          <p:cNvPr id="1275" name="Google Shape;1275;p131"/>
          <p:cNvSpPr txBox="1"/>
          <p:nvPr>
            <p:ph type="title"/>
          </p:nvPr>
        </p:nvSpPr>
        <p:spPr>
          <a:xfrm>
            <a:off x="414300" y="-34050"/>
            <a:ext cx="112062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4: </a:t>
            </a:r>
            <a:r>
              <a:rPr lang="en-US"/>
              <a:t>Sleep in everyday life (kids)</a:t>
            </a:r>
            <a:endParaRPr/>
          </a:p>
        </p:txBody>
      </p:sp>
      <p:sp>
        <p:nvSpPr>
          <p:cNvPr id="1276" name="Google Shape;1276;p131"/>
          <p:cNvSpPr txBox="1"/>
          <p:nvPr/>
        </p:nvSpPr>
        <p:spPr>
          <a:xfrm>
            <a:off x="582750" y="640535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graphicFrame>
        <p:nvGraphicFramePr>
          <p:cNvPr id="1277" name="Google Shape;1277;p131"/>
          <p:cNvGraphicFramePr/>
          <p:nvPr/>
        </p:nvGraphicFramePr>
        <p:xfrm>
          <a:off x="414288" y="647538"/>
          <a:ext cx="3000000" cy="3000000"/>
        </p:xfrm>
        <a:graphic>
          <a:graphicData uri="http://schemas.openxmlformats.org/drawingml/2006/table">
            <a:tbl>
              <a:tblPr>
                <a:noFill/>
                <a:tableStyleId>{A20B9817-1BA7-4085-A831-E1A4FC465B9B}</a:tableStyleId>
              </a:tblPr>
              <a:tblGrid>
                <a:gridCol w="3964725"/>
                <a:gridCol w="3530425"/>
                <a:gridCol w="2103500"/>
              </a:tblGrid>
              <a:tr h="6146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805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Bedtime shouldn’t feel like the hardest part of your family’s routine. These tips offer realistic ways to protect sleep when days are full and evenings are short.</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3"/>
                        </a:rPr>
                        <a:t>https://healthplan.crestnerhealth.com/wellness/healthy-living/sleep-and-your-child</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752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Watching your child cry or thrash in their sleep can be deeply unsettling. In moments like this, knowledge really does bring comfort—and helps you respond with calm instead of fear.</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4"/>
                        </a:rPr>
                        <a:t>https://healthplan.crestnerhealth.com/wellness/healthy-living/nightmares-and-night-terrors</a:t>
                      </a:r>
                      <a:r>
                        <a:rPr lang="en-US" sz="1100">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5"/>
                        </a:rPr>
                        <a:t>https://healthplan.crestnerhealth.com/wellness/healthy-living/nightmares-and-night-terrors?language_content_entity=es</a:t>
                      </a:r>
                      <a:r>
                        <a:rPr lang="en-US" sz="1100">
                          <a:solidFill>
                            <a:schemeClr val="accent3"/>
                          </a:solidFill>
                          <a:latin typeface="Plus Jakarta Sans"/>
                          <a:ea typeface="Plus Jakarta Sans"/>
                          <a:cs typeface="Plus Jakarta Sans"/>
                          <a:sym typeface="Plus Jakarta Sans"/>
                        </a:rPr>
                        <a:t> </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5224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From newborns to school-age kids, sleep needs change fast. These tips help you build healthy habits that actually hold up as kids grow and routines shift.</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6"/>
                        </a:rPr>
                        <a:t>https://healthplan.crestnerhealth.com/wellness/healthy-living/healthy-sleep-habits</a:t>
                      </a:r>
                      <a:r>
                        <a:rPr lang="en-US" sz="1100">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7"/>
                        </a:rPr>
                        <a:t>https://healthplan.crestnerhealth.com/wellness/healthy-living/healthy-sleep-habits?language_content_entity=es</a:t>
                      </a:r>
                      <a:r>
                        <a:rPr lang="en-US" sz="1100">
                          <a:solidFill>
                            <a:schemeClr val="accent3"/>
                          </a:solidFill>
                          <a:latin typeface="Plus Jakarta Sans"/>
                          <a:ea typeface="Plus Jakarta Sans"/>
                          <a:cs typeface="Plus Jakarta Sans"/>
                          <a:sym typeface="Plus Jakarta Sans"/>
                        </a:rPr>
                        <a:t> </a:t>
                      </a:r>
                      <a:endParaRPr b="1"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pic>
        <p:nvPicPr>
          <p:cNvPr id="1278" name="Google Shape;1278;p131"/>
          <p:cNvPicPr preferRelativeResize="0"/>
          <p:nvPr/>
        </p:nvPicPr>
        <p:blipFill>
          <a:blip r:embed="rId8">
            <a:alphaModFix/>
          </a:blip>
          <a:stretch>
            <a:fillRect/>
          </a:stretch>
        </p:blipFill>
        <p:spPr>
          <a:xfrm>
            <a:off x="7927413" y="1519200"/>
            <a:ext cx="1861125" cy="1231350"/>
          </a:xfrm>
          <a:prstGeom prst="rect">
            <a:avLst/>
          </a:prstGeom>
          <a:noFill/>
          <a:ln>
            <a:noFill/>
          </a:ln>
        </p:spPr>
      </p:pic>
      <p:pic>
        <p:nvPicPr>
          <p:cNvPr descr="mother tenderly comforting her child in a quiet and cozy setting - parent comforting child bed stock pictures, royalty-free photos &amp; images" id="1279" name="Google Shape;1279;p131"/>
          <p:cNvPicPr preferRelativeResize="0"/>
          <p:nvPr/>
        </p:nvPicPr>
        <p:blipFill>
          <a:blip r:embed="rId9">
            <a:alphaModFix/>
          </a:blip>
          <a:stretch>
            <a:fillRect/>
          </a:stretch>
        </p:blipFill>
        <p:spPr>
          <a:xfrm>
            <a:off x="7927412" y="3188299"/>
            <a:ext cx="1861125" cy="1240727"/>
          </a:xfrm>
          <a:prstGeom prst="rect">
            <a:avLst/>
          </a:prstGeom>
          <a:noFill/>
          <a:ln>
            <a:noFill/>
          </a:ln>
        </p:spPr>
      </p:pic>
      <p:pic>
        <p:nvPicPr>
          <p:cNvPr id="1280" name="Google Shape;1280;p131"/>
          <p:cNvPicPr preferRelativeResize="0"/>
          <p:nvPr/>
        </p:nvPicPr>
        <p:blipFill>
          <a:blip r:embed="rId10">
            <a:alphaModFix/>
          </a:blip>
          <a:stretch>
            <a:fillRect/>
          </a:stretch>
        </p:blipFill>
        <p:spPr>
          <a:xfrm>
            <a:off x="7909450" y="4866784"/>
            <a:ext cx="1897050" cy="1269490"/>
          </a:xfrm>
          <a:prstGeom prst="rect">
            <a:avLst/>
          </a:prstGeom>
          <a:noFill/>
          <a:ln>
            <a:noFill/>
          </a:ln>
        </p:spPr>
      </p:pic>
      <p:sp>
        <p:nvSpPr>
          <p:cNvPr id="1281" name="Google Shape;1281;p131"/>
          <p:cNvSpPr txBox="1"/>
          <p:nvPr/>
        </p:nvSpPr>
        <p:spPr>
          <a:xfrm>
            <a:off x="10064531"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1282" name="Google Shape;1282;p131"/>
          <p:cNvGrpSpPr/>
          <p:nvPr/>
        </p:nvGrpSpPr>
        <p:grpSpPr>
          <a:xfrm>
            <a:off x="10716881" y="2730513"/>
            <a:ext cx="681600" cy="681600"/>
            <a:chOff x="10294125" y="1691525"/>
            <a:chExt cx="681600" cy="681600"/>
          </a:xfrm>
        </p:grpSpPr>
        <p:sp>
          <p:nvSpPr>
            <p:cNvPr id="1283" name="Google Shape;1283;p131"/>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84" name="Google Shape;1284;p131"/>
            <p:cNvPicPr preferRelativeResize="0"/>
            <p:nvPr/>
          </p:nvPicPr>
          <p:blipFill>
            <a:blip r:embed="rId11">
              <a:alphaModFix/>
            </a:blip>
            <a:stretch>
              <a:fillRect/>
            </a:stretch>
          </p:blipFill>
          <p:spPr>
            <a:xfrm>
              <a:off x="10419913" y="1813734"/>
              <a:ext cx="430025" cy="437175"/>
            </a:xfrm>
            <a:prstGeom prst="rect">
              <a:avLst/>
            </a:prstGeom>
            <a:noFill/>
            <a:ln>
              <a:noFill/>
            </a:ln>
          </p:spPr>
        </p:pic>
      </p:gr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