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88" r:id="rId6"/>
    <p:sldMasterId id="214748372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Lst>
  <p:sldSz cy="6858000" cx="12192000"/>
  <p:notesSz cx="6858000" cy="9144000"/>
  <p:embeddedFontLst>
    <p:embeddedFont>
      <p:font typeface="Plus Jakarta Sans ExtraBold"/>
      <p:bold r:id="rId34"/>
      <p:boldItalic r:id="rId35"/>
    </p:embeddedFont>
    <p:embeddedFont>
      <p:font typeface="Plus Jakarta Sans"/>
      <p:regular r:id="rId36"/>
      <p:bold r:id="rId37"/>
      <p:italic r:id="rId38"/>
      <p:boldItalic r:id="rId39"/>
    </p:embeddedFont>
    <p:embeddedFont>
      <p:font typeface="Montserrat Black"/>
      <p:bold r:id="rId40"/>
      <p:boldItalic r:id="rId41"/>
    </p:embeddedFont>
    <p:embeddedFont>
      <p:font typeface="Plus Jakarta Sans SemiBold"/>
      <p:regular r:id="rId42"/>
      <p:bold r:id="rId43"/>
      <p:italic r:id="rId44"/>
      <p:boldItalic r:id="rId45"/>
    </p:embeddedFont>
    <p:embeddedFont>
      <p:font typeface="Plus Jakarta Sans Medium"/>
      <p:regular r:id="rId46"/>
      <p:bold r:id="rId47"/>
      <p:italic r:id="rId48"/>
      <p:boldItalic r:id="rId49"/>
    </p:embeddedFont>
    <p:embeddedFont>
      <p:font typeface="Plus Jakarta Sans Light"/>
      <p:regular r:id="rId50"/>
      <p:bold r:id="rId51"/>
      <p:italic r:id="rId52"/>
      <p:boldItalic r:id="rId53"/>
    </p:embeddedFont>
    <p:embeddedFont>
      <p:font typeface="DM Serif Display"/>
      <p:regular r:id="rId54"/>
      <p:italic r:id="rId55"/>
    </p:embeddedFont>
    <p:embeddedFont>
      <p:font typeface="Century Gothic"/>
      <p:regular r:id="rId56"/>
      <p:bold r:id="rId57"/>
      <p:italic r:id="rId58"/>
      <p:boldItalic r:id="rId5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 uri="GoogleSlidesCustomDataVersion2">
      <go:slidesCustomData xmlns:go="http://customooxmlschemas.google.com/" r:id="rId60" roundtripDataSignature="AMtx7mgn9NvYHGLTB38nQvqVJgA3r+52Q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5E0516D-34A9-43C6-88F6-DFA3B06D76E2}">
  <a:tblStyle styleId="{E5E0516D-34A9-43C6-88F6-DFA3B06D76E2}" styleName="Table_0">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MontserratBlack-bold.fntdata"/><Relationship Id="rId42" Type="http://schemas.openxmlformats.org/officeDocument/2006/relationships/font" Target="fonts/PlusJakartaSansSemiBold-regular.fntdata"/><Relationship Id="rId41" Type="http://schemas.openxmlformats.org/officeDocument/2006/relationships/font" Target="fonts/MontserratBlack-boldItalic.fntdata"/><Relationship Id="rId44" Type="http://schemas.openxmlformats.org/officeDocument/2006/relationships/font" Target="fonts/PlusJakartaSansSemiBold-italic.fntdata"/><Relationship Id="rId43" Type="http://schemas.openxmlformats.org/officeDocument/2006/relationships/font" Target="fonts/PlusJakartaSansSemiBold-bold.fntdata"/><Relationship Id="rId46" Type="http://schemas.openxmlformats.org/officeDocument/2006/relationships/font" Target="fonts/PlusJakartaSansMedium-regular.fntdata"/><Relationship Id="rId45" Type="http://schemas.openxmlformats.org/officeDocument/2006/relationships/font" Target="fonts/PlusJakartaSansSemiBold-boldItalic.fntdata"/><Relationship Id="rId1" Type="http://schemas.openxmlformats.org/officeDocument/2006/relationships/theme" Target="theme/theme4.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PlusJakartaSansMedium-italic.fntdata"/><Relationship Id="rId47" Type="http://schemas.openxmlformats.org/officeDocument/2006/relationships/font" Target="fonts/PlusJakartaSansMedium-bold.fntdata"/><Relationship Id="rId49" Type="http://schemas.openxmlformats.org/officeDocument/2006/relationships/font" Target="fonts/PlusJakartaSansMedium-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font" Target="fonts/PlusJakartaSansExtraBold-boldItalic.fntdata"/><Relationship Id="rId34" Type="http://schemas.openxmlformats.org/officeDocument/2006/relationships/font" Target="fonts/PlusJakartaSansExtraBold-bold.fntdata"/><Relationship Id="rId37" Type="http://schemas.openxmlformats.org/officeDocument/2006/relationships/font" Target="fonts/PlusJakartaSans-bold.fntdata"/><Relationship Id="rId36" Type="http://schemas.openxmlformats.org/officeDocument/2006/relationships/font" Target="fonts/PlusJakartaSans-regular.fntdata"/><Relationship Id="rId39" Type="http://schemas.openxmlformats.org/officeDocument/2006/relationships/font" Target="fonts/PlusJakartaSans-boldItalic.fntdata"/><Relationship Id="rId38" Type="http://schemas.openxmlformats.org/officeDocument/2006/relationships/font" Target="fonts/PlusJakartaSans-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60" Type="http://customschemas.google.com/relationships/presentationmetadata" Target="metadata"/><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51" Type="http://schemas.openxmlformats.org/officeDocument/2006/relationships/font" Target="fonts/PlusJakartaSansLight-bold.fntdata"/><Relationship Id="rId50" Type="http://schemas.openxmlformats.org/officeDocument/2006/relationships/font" Target="fonts/PlusJakartaSansLight-regular.fntdata"/><Relationship Id="rId53" Type="http://schemas.openxmlformats.org/officeDocument/2006/relationships/font" Target="fonts/PlusJakartaSansLight-boldItalic.fntdata"/><Relationship Id="rId52" Type="http://schemas.openxmlformats.org/officeDocument/2006/relationships/font" Target="fonts/PlusJakartaSansLight-italic.fntdata"/><Relationship Id="rId11" Type="http://schemas.openxmlformats.org/officeDocument/2006/relationships/slide" Target="slides/slide3.xml"/><Relationship Id="rId55" Type="http://schemas.openxmlformats.org/officeDocument/2006/relationships/font" Target="fonts/DMSerifDisplay-italic.fntdata"/><Relationship Id="rId10" Type="http://schemas.openxmlformats.org/officeDocument/2006/relationships/slide" Target="slides/slide2.xml"/><Relationship Id="rId54" Type="http://schemas.openxmlformats.org/officeDocument/2006/relationships/font" Target="fonts/DMSerifDisplay-regular.fntdata"/><Relationship Id="rId13" Type="http://schemas.openxmlformats.org/officeDocument/2006/relationships/slide" Target="slides/slide5.xml"/><Relationship Id="rId57" Type="http://schemas.openxmlformats.org/officeDocument/2006/relationships/font" Target="fonts/CenturyGothic-bold.fntdata"/><Relationship Id="rId12" Type="http://schemas.openxmlformats.org/officeDocument/2006/relationships/slide" Target="slides/slide4.xml"/><Relationship Id="rId56" Type="http://schemas.openxmlformats.org/officeDocument/2006/relationships/font" Target="fonts/CenturyGothic-regular.fntdata"/><Relationship Id="rId15" Type="http://schemas.openxmlformats.org/officeDocument/2006/relationships/slide" Target="slides/slide7.xml"/><Relationship Id="rId59" Type="http://schemas.openxmlformats.org/officeDocument/2006/relationships/font" Target="fonts/CenturyGothic-boldItalic.fntdata"/><Relationship Id="rId14" Type="http://schemas.openxmlformats.org/officeDocument/2006/relationships/slide" Target="slides/slide6.xml"/><Relationship Id="rId58" Type="http://schemas.openxmlformats.org/officeDocument/2006/relationships/font" Target="fonts/CenturyGothic-italic.fntdata"/><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Clr>
                <a:srgbClr val="000000"/>
              </a:buClr>
              <a:buSzPts val="800"/>
              <a:buFont typeface="Arial"/>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1:notes"/>
          <p:cNvSpPr/>
          <p:nvPr>
            <p:ph idx="2"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Cover slide (dk green)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rPr lang="en-US">
                <a:latin typeface="Plus Jakarta Sans Medium"/>
                <a:ea typeface="Plus Jakarta Sans Medium"/>
                <a:cs typeface="Plus Jakarta Sans Medium"/>
                <a:sym typeface="Plus Jakarta Sans Medium"/>
              </a:rPr>
              <a:t>To replace photo, click on image, and select “Replace image”</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42" name="Google Shape;1142;p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8" name="Shape 1268"/>
        <p:cNvGrpSpPr/>
        <p:nvPr/>
      </p:nvGrpSpPr>
      <p:grpSpPr>
        <a:xfrm>
          <a:off x="0" y="0"/>
          <a:ext cx="0" cy="0"/>
          <a:chOff x="0" y="0"/>
          <a:chExt cx="0" cy="0"/>
        </a:xfrm>
      </p:grpSpPr>
      <p:sp>
        <p:nvSpPr>
          <p:cNvPr id="1269" name="Google Shape;1269;p1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0" name="Google Shape;1270;p1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71" name="Google Shape;1271;p1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0" name="Shape 1280"/>
        <p:cNvGrpSpPr/>
        <p:nvPr/>
      </p:nvGrpSpPr>
      <p:grpSpPr>
        <a:xfrm>
          <a:off x="0" y="0"/>
          <a:ext cx="0" cy="0"/>
          <a:chOff x="0" y="0"/>
          <a:chExt cx="0" cy="0"/>
        </a:xfrm>
      </p:grpSpPr>
      <p:sp>
        <p:nvSpPr>
          <p:cNvPr id="1281" name="Google Shape;1281;p1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2" name="Google Shape;1282;p1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283" name="Google Shape;1283;p1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6" name="Shape 1296"/>
        <p:cNvGrpSpPr/>
        <p:nvPr/>
      </p:nvGrpSpPr>
      <p:grpSpPr>
        <a:xfrm>
          <a:off x="0" y="0"/>
          <a:ext cx="0" cy="0"/>
          <a:chOff x="0" y="0"/>
          <a:chExt cx="0" cy="0"/>
        </a:xfrm>
      </p:grpSpPr>
      <p:sp>
        <p:nvSpPr>
          <p:cNvPr id="1297" name="Google Shape;1297;p1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98" name="Google Shape;1298;p1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299" name="Google Shape;1299;p1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3" name="Shape 1313"/>
        <p:cNvGrpSpPr/>
        <p:nvPr/>
      </p:nvGrpSpPr>
      <p:grpSpPr>
        <a:xfrm>
          <a:off x="0" y="0"/>
          <a:ext cx="0" cy="0"/>
          <a:chOff x="0" y="0"/>
          <a:chExt cx="0" cy="0"/>
        </a:xfrm>
      </p:grpSpPr>
      <p:sp>
        <p:nvSpPr>
          <p:cNvPr id="1314" name="Google Shape;1314;p1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5" name="Google Shape;1315;p1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316" name="Google Shape;1316;p1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8" name="Shape 1328"/>
        <p:cNvGrpSpPr/>
        <p:nvPr/>
      </p:nvGrpSpPr>
      <p:grpSpPr>
        <a:xfrm>
          <a:off x="0" y="0"/>
          <a:ext cx="0" cy="0"/>
          <a:chOff x="0" y="0"/>
          <a:chExt cx="0" cy="0"/>
        </a:xfrm>
      </p:grpSpPr>
      <p:sp>
        <p:nvSpPr>
          <p:cNvPr id="1329" name="Google Shape;1329;p1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0" name="Google Shape;1330;p1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331" name="Google Shape;1331;p1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1" name="Shape 1341"/>
        <p:cNvGrpSpPr/>
        <p:nvPr/>
      </p:nvGrpSpPr>
      <p:grpSpPr>
        <a:xfrm>
          <a:off x="0" y="0"/>
          <a:ext cx="0" cy="0"/>
          <a:chOff x="0" y="0"/>
          <a:chExt cx="0" cy="0"/>
        </a:xfrm>
      </p:grpSpPr>
      <p:sp>
        <p:nvSpPr>
          <p:cNvPr id="1342" name="Google Shape;1342;p1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43" name="Google Shape;1343;p1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344" name="Google Shape;1344;p1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8" name="Shape 1358"/>
        <p:cNvGrpSpPr/>
        <p:nvPr/>
      </p:nvGrpSpPr>
      <p:grpSpPr>
        <a:xfrm>
          <a:off x="0" y="0"/>
          <a:ext cx="0" cy="0"/>
          <a:chOff x="0" y="0"/>
          <a:chExt cx="0" cy="0"/>
        </a:xfrm>
      </p:grpSpPr>
      <p:sp>
        <p:nvSpPr>
          <p:cNvPr id="1359" name="Google Shape;1359;p1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0" name="Google Shape;1360;p16: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61" name="Google Shape;1361;p16: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2" name="Shape 1372"/>
        <p:cNvGrpSpPr/>
        <p:nvPr/>
      </p:nvGrpSpPr>
      <p:grpSpPr>
        <a:xfrm>
          <a:off x="0" y="0"/>
          <a:ext cx="0" cy="0"/>
          <a:chOff x="0" y="0"/>
          <a:chExt cx="0" cy="0"/>
        </a:xfrm>
      </p:grpSpPr>
      <p:sp>
        <p:nvSpPr>
          <p:cNvPr id="1373" name="Google Shape;1373;p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4" name="Google Shape;1374;p17: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375" name="Google Shape;1375;p17: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3" name="Shape 1383"/>
        <p:cNvGrpSpPr/>
        <p:nvPr/>
      </p:nvGrpSpPr>
      <p:grpSpPr>
        <a:xfrm>
          <a:off x="0" y="0"/>
          <a:ext cx="0" cy="0"/>
          <a:chOff x="0" y="0"/>
          <a:chExt cx="0" cy="0"/>
        </a:xfrm>
      </p:grpSpPr>
      <p:sp>
        <p:nvSpPr>
          <p:cNvPr id="1384" name="Google Shape;1384;p1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5" name="Google Shape;1385;p18: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386" name="Google Shape;1386;p18: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4" name="Shape 1394"/>
        <p:cNvGrpSpPr/>
        <p:nvPr/>
      </p:nvGrpSpPr>
      <p:grpSpPr>
        <a:xfrm>
          <a:off x="0" y="0"/>
          <a:ext cx="0" cy="0"/>
          <a:chOff x="0" y="0"/>
          <a:chExt cx="0" cy="0"/>
        </a:xfrm>
      </p:grpSpPr>
      <p:sp>
        <p:nvSpPr>
          <p:cNvPr id="1395" name="Google Shape;1395;g33813893223_0_3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96" name="Google Shape;1396;g33813893223_0_3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97" name="Google Shape;1397;g33813893223_0_3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3" name="Google Shape;1153;p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154" name="Google Shape;1154;p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4" name="Shape 1404"/>
        <p:cNvGrpSpPr/>
        <p:nvPr/>
      </p:nvGrpSpPr>
      <p:grpSpPr>
        <a:xfrm>
          <a:off x="0" y="0"/>
          <a:ext cx="0" cy="0"/>
          <a:chOff x="0" y="0"/>
          <a:chExt cx="0" cy="0"/>
        </a:xfrm>
      </p:grpSpPr>
      <p:sp>
        <p:nvSpPr>
          <p:cNvPr id="1405" name="Google Shape;1405;p2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06" name="Google Shape;1406;p2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07" name="Google Shape;1407;p2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6" name="Shape 1416"/>
        <p:cNvGrpSpPr/>
        <p:nvPr/>
      </p:nvGrpSpPr>
      <p:grpSpPr>
        <a:xfrm>
          <a:off x="0" y="0"/>
          <a:ext cx="0" cy="0"/>
          <a:chOff x="0" y="0"/>
          <a:chExt cx="0" cy="0"/>
        </a:xfrm>
      </p:grpSpPr>
      <p:sp>
        <p:nvSpPr>
          <p:cNvPr id="1417" name="Google Shape;1417;p2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8" name="Google Shape;1418;p2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19" name="Google Shape;1419;p2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4" name="Shape 1424"/>
        <p:cNvGrpSpPr/>
        <p:nvPr/>
      </p:nvGrpSpPr>
      <p:grpSpPr>
        <a:xfrm>
          <a:off x="0" y="0"/>
          <a:ext cx="0" cy="0"/>
          <a:chOff x="0" y="0"/>
          <a:chExt cx="0" cy="0"/>
        </a:xfrm>
      </p:grpSpPr>
      <p:sp>
        <p:nvSpPr>
          <p:cNvPr id="1425" name="Google Shape;1425;p2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6" name="Google Shape;1426;p2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27" name="Google Shape;1427;p2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2" name="Shape 1432"/>
        <p:cNvGrpSpPr/>
        <p:nvPr/>
      </p:nvGrpSpPr>
      <p:grpSpPr>
        <a:xfrm>
          <a:off x="0" y="0"/>
          <a:ext cx="0" cy="0"/>
          <a:chOff x="0" y="0"/>
          <a:chExt cx="0" cy="0"/>
        </a:xfrm>
      </p:grpSpPr>
      <p:sp>
        <p:nvSpPr>
          <p:cNvPr id="1433" name="Google Shape;1433;p2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4" name="Google Shape;1434;p2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35" name="Google Shape;1435;p2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0" name="Shape 1440"/>
        <p:cNvGrpSpPr/>
        <p:nvPr/>
      </p:nvGrpSpPr>
      <p:grpSpPr>
        <a:xfrm>
          <a:off x="0" y="0"/>
          <a:ext cx="0" cy="0"/>
          <a:chOff x="0" y="0"/>
          <a:chExt cx="0" cy="0"/>
        </a:xfrm>
      </p:grpSpPr>
      <p:sp>
        <p:nvSpPr>
          <p:cNvPr id="1441" name="Google Shape;1441;p2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42" name="Google Shape;1442;p2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43" name="Google Shape;1443;p2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2" name="Shape 1452"/>
        <p:cNvGrpSpPr/>
        <p:nvPr/>
      </p:nvGrpSpPr>
      <p:grpSpPr>
        <a:xfrm>
          <a:off x="0" y="0"/>
          <a:ext cx="0" cy="0"/>
          <a:chOff x="0" y="0"/>
          <a:chExt cx="0" cy="0"/>
        </a:xfrm>
      </p:grpSpPr>
      <p:sp>
        <p:nvSpPr>
          <p:cNvPr id="1453" name="Google Shape;1453;p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54" name="Google Shape;1454;p26: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455" name="Google Shape;1455;p26: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0" name="Shape 1160"/>
        <p:cNvGrpSpPr/>
        <p:nvPr/>
      </p:nvGrpSpPr>
      <p:grpSpPr>
        <a:xfrm>
          <a:off x="0" y="0"/>
          <a:ext cx="0" cy="0"/>
          <a:chOff x="0" y="0"/>
          <a:chExt cx="0" cy="0"/>
        </a:xfrm>
      </p:grpSpPr>
      <p:sp>
        <p:nvSpPr>
          <p:cNvPr id="1161" name="Google Shape;1161;p3: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2" name="Google Shape;1162;p3: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163" name="Google Shape;1163;p3: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p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72" name="Google Shape;1172;p4: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173" name="Google Shape;1173;p4: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p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89" name="Google Shape;1189;p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190" name="Google Shape;1190;p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p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p6: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p6: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p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7" name="Google Shape;1217;p7: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218" name="Google Shape;1218;p7: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p8: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32" name="Google Shape;1232;p8: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233" name="Google Shape;1233;p8: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9" name="Shape 1249"/>
        <p:cNvGrpSpPr/>
        <p:nvPr/>
      </p:nvGrpSpPr>
      <p:grpSpPr>
        <a:xfrm>
          <a:off x="0" y="0"/>
          <a:ext cx="0" cy="0"/>
          <a:chOff x="0" y="0"/>
          <a:chExt cx="0" cy="0"/>
        </a:xfrm>
      </p:grpSpPr>
      <p:sp>
        <p:nvSpPr>
          <p:cNvPr id="1250" name="Google Shape;1250;p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1" name="Google Shape;1251;p9: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p>
        </p:txBody>
      </p:sp>
      <p:sp>
        <p:nvSpPr>
          <p:cNvPr id="1252" name="Google Shape;1252;p9: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5.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0.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6.png"/><Relationship Id="rId3" Type="http://schemas.openxmlformats.org/officeDocument/2006/relationships/image" Target="../media/image9.png"/></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8"/>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8"/>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8"/>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8"/>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8"/>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8"/>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85" name="Shape 85"/>
        <p:cNvGrpSpPr/>
        <p:nvPr/>
      </p:nvGrpSpPr>
      <p:grpSpPr>
        <a:xfrm>
          <a:off x="0" y="0"/>
          <a:ext cx="0" cy="0"/>
          <a:chOff x="0" y="0"/>
          <a:chExt cx="0" cy="0"/>
        </a:xfrm>
      </p:grpSpPr>
      <p:sp>
        <p:nvSpPr>
          <p:cNvPr id="86" name="Google Shape;86;p42"/>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 name="Google Shape;87;p4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 name="Google Shape;88;p4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9" name="Google Shape;89;p4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0" name="Google Shape;90;p42"/>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32" name="Shape 932"/>
        <p:cNvGrpSpPr/>
        <p:nvPr/>
      </p:nvGrpSpPr>
      <p:grpSpPr>
        <a:xfrm>
          <a:off x="0" y="0"/>
          <a:ext cx="0" cy="0"/>
          <a:chOff x="0" y="0"/>
          <a:chExt cx="0" cy="0"/>
        </a:xfrm>
      </p:grpSpPr>
      <p:cxnSp>
        <p:nvCxnSpPr>
          <p:cNvPr id="933" name="Google Shape;933;p129"/>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34" name="Google Shape;934;p129"/>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35" name="Google Shape;935;p129"/>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36" name="Google Shape;936;p129"/>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37" name="Google Shape;937;p129"/>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38" name="Google Shape;938;p1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9" name="Google Shape;939;p129"/>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0" name="Google Shape;940;p129"/>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1" name="Google Shape;941;p129"/>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2" name="Google Shape;942;p129"/>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43" name="Shape 943"/>
        <p:cNvGrpSpPr/>
        <p:nvPr/>
      </p:nvGrpSpPr>
      <p:grpSpPr>
        <a:xfrm>
          <a:off x="0" y="0"/>
          <a:ext cx="0" cy="0"/>
          <a:chOff x="0" y="0"/>
          <a:chExt cx="0" cy="0"/>
        </a:xfrm>
      </p:grpSpPr>
      <p:sp>
        <p:nvSpPr>
          <p:cNvPr id="944" name="Google Shape;944;p130"/>
          <p:cNvSpPr/>
          <p:nvPr>
            <p:ph idx="2" type="pic"/>
          </p:nvPr>
        </p:nvSpPr>
        <p:spPr>
          <a:xfrm>
            <a:off x="1823096" y="2574245"/>
            <a:ext cx="1005900" cy="1005900"/>
          </a:xfrm>
          <a:prstGeom prst="rect">
            <a:avLst/>
          </a:prstGeom>
          <a:noFill/>
          <a:ln>
            <a:noFill/>
          </a:ln>
        </p:spPr>
      </p:sp>
      <p:sp>
        <p:nvSpPr>
          <p:cNvPr id="945" name="Google Shape;945;p130"/>
          <p:cNvSpPr/>
          <p:nvPr>
            <p:ph idx="3" type="pic"/>
          </p:nvPr>
        </p:nvSpPr>
        <p:spPr>
          <a:xfrm>
            <a:off x="5593080" y="2574245"/>
            <a:ext cx="1005900" cy="1005900"/>
          </a:xfrm>
          <a:prstGeom prst="rect">
            <a:avLst/>
          </a:prstGeom>
          <a:noFill/>
          <a:ln>
            <a:noFill/>
          </a:ln>
        </p:spPr>
      </p:sp>
      <p:sp>
        <p:nvSpPr>
          <p:cNvPr id="946" name="Google Shape;946;p130"/>
          <p:cNvSpPr/>
          <p:nvPr>
            <p:ph idx="4" type="pic"/>
          </p:nvPr>
        </p:nvSpPr>
        <p:spPr>
          <a:xfrm>
            <a:off x="9222271" y="2574245"/>
            <a:ext cx="1005900" cy="1005900"/>
          </a:xfrm>
          <a:prstGeom prst="rect">
            <a:avLst/>
          </a:prstGeom>
          <a:noFill/>
          <a:ln>
            <a:noFill/>
          </a:ln>
        </p:spPr>
      </p:sp>
      <p:cxnSp>
        <p:nvCxnSpPr>
          <p:cNvPr id="947" name="Google Shape;947;p130"/>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8" name="Google Shape;948;p130"/>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9" name="Google Shape;949;p130"/>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50" name="Google Shape;950;p130"/>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51" name="Google Shape;951;p130"/>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52" name="Google Shape;952;p130"/>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53" name="Google Shape;953;p130"/>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954" name="Google Shape;954;p130"/>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55" name="Google Shape;955;p1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56" name="Google Shape;956;p13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7" name="Shape 957"/>
        <p:cNvGrpSpPr/>
        <p:nvPr/>
      </p:nvGrpSpPr>
      <p:grpSpPr>
        <a:xfrm>
          <a:off x="0" y="0"/>
          <a:ext cx="0" cy="0"/>
          <a:chOff x="0" y="0"/>
          <a:chExt cx="0" cy="0"/>
        </a:xfrm>
      </p:grpSpPr>
      <p:sp>
        <p:nvSpPr>
          <p:cNvPr id="958" name="Google Shape;958;p131"/>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9" name="Google Shape;959;p131"/>
          <p:cNvSpPr/>
          <p:nvPr>
            <p:ph idx="2" type="pic"/>
          </p:nvPr>
        </p:nvSpPr>
        <p:spPr>
          <a:xfrm>
            <a:off x="729761" y="1921550"/>
            <a:ext cx="822900" cy="822900"/>
          </a:xfrm>
          <a:prstGeom prst="rect">
            <a:avLst/>
          </a:prstGeom>
          <a:noFill/>
          <a:ln>
            <a:noFill/>
          </a:ln>
        </p:spPr>
      </p:sp>
      <p:sp>
        <p:nvSpPr>
          <p:cNvPr id="960" name="Google Shape;960;p131"/>
          <p:cNvSpPr/>
          <p:nvPr>
            <p:ph idx="3" type="pic"/>
          </p:nvPr>
        </p:nvSpPr>
        <p:spPr>
          <a:xfrm>
            <a:off x="729761" y="3037769"/>
            <a:ext cx="822900" cy="822900"/>
          </a:xfrm>
          <a:prstGeom prst="rect">
            <a:avLst/>
          </a:prstGeom>
          <a:noFill/>
          <a:ln>
            <a:noFill/>
          </a:ln>
        </p:spPr>
      </p:sp>
      <p:sp>
        <p:nvSpPr>
          <p:cNvPr id="961" name="Google Shape;961;p131"/>
          <p:cNvSpPr/>
          <p:nvPr>
            <p:ph idx="4" type="pic"/>
          </p:nvPr>
        </p:nvSpPr>
        <p:spPr>
          <a:xfrm>
            <a:off x="729761" y="4151979"/>
            <a:ext cx="822900" cy="822900"/>
          </a:xfrm>
          <a:prstGeom prst="rect">
            <a:avLst/>
          </a:prstGeom>
          <a:noFill/>
          <a:ln>
            <a:noFill/>
          </a:ln>
        </p:spPr>
      </p:sp>
      <p:sp>
        <p:nvSpPr>
          <p:cNvPr id="962" name="Google Shape;962;p131"/>
          <p:cNvSpPr/>
          <p:nvPr>
            <p:ph idx="5" type="pic"/>
          </p:nvPr>
        </p:nvSpPr>
        <p:spPr>
          <a:xfrm>
            <a:off x="729761" y="5262171"/>
            <a:ext cx="822900" cy="822900"/>
          </a:xfrm>
          <a:prstGeom prst="rect">
            <a:avLst/>
          </a:prstGeom>
          <a:noFill/>
          <a:ln>
            <a:noFill/>
          </a:ln>
        </p:spPr>
      </p:sp>
      <p:sp>
        <p:nvSpPr>
          <p:cNvPr id="963" name="Google Shape;963;p131"/>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64" name="Google Shape;964;p131"/>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65" name="Google Shape;965;p131"/>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66" name="Google Shape;966;p131"/>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67" name="Google Shape;967;p131"/>
          <p:cNvSpPr/>
          <p:nvPr>
            <p:ph idx="9" type="pic"/>
          </p:nvPr>
        </p:nvSpPr>
        <p:spPr>
          <a:xfrm flipH="1">
            <a:off x="6458875" y="416100"/>
            <a:ext cx="5733300" cy="6025800"/>
          </a:xfrm>
          <a:prstGeom prst="flowChartDelay">
            <a:avLst/>
          </a:prstGeom>
          <a:noFill/>
          <a:ln>
            <a:noFill/>
          </a:ln>
        </p:spPr>
      </p:sp>
      <p:sp>
        <p:nvSpPr>
          <p:cNvPr id="968" name="Google Shape;968;p1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9" name="Shape 969"/>
        <p:cNvGrpSpPr/>
        <p:nvPr/>
      </p:nvGrpSpPr>
      <p:grpSpPr>
        <a:xfrm>
          <a:off x="0" y="0"/>
          <a:ext cx="0" cy="0"/>
          <a:chOff x="0" y="0"/>
          <a:chExt cx="0" cy="0"/>
        </a:xfrm>
      </p:grpSpPr>
      <p:sp>
        <p:nvSpPr>
          <p:cNvPr id="970" name="Google Shape;970;p132"/>
          <p:cNvSpPr/>
          <p:nvPr>
            <p:ph idx="2" type="pic"/>
          </p:nvPr>
        </p:nvSpPr>
        <p:spPr>
          <a:xfrm>
            <a:off x="0" y="416100"/>
            <a:ext cx="5733300" cy="6025800"/>
          </a:xfrm>
          <a:prstGeom prst="flowChartDelay">
            <a:avLst/>
          </a:prstGeom>
          <a:noFill/>
          <a:ln>
            <a:noFill/>
          </a:ln>
        </p:spPr>
      </p:sp>
      <p:sp>
        <p:nvSpPr>
          <p:cNvPr id="971" name="Google Shape;971;p132"/>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2" name="Google Shape;972;p132"/>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32"/>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74" name="Shape 974"/>
        <p:cNvGrpSpPr/>
        <p:nvPr/>
      </p:nvGrpSpPr>
      <p:grpSpPr>
        <a:xfrm>
          <a:off x="0" y="0"/>
          <a:ext cx="0" cy="0"/>
          <a:chOff x="0" y="0"/>
          <a:chExt cx="0" cy="0"/>
        </a:xfrm>
      </p:grpSpPr>
      <p:sp>
        <p:nvSpPr>
          <p:cNvPr id="975" name="Google Shape;975;p133"/>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6" name="Google Shape;976;p133"/>
          <p:cNvSpPr/>
          <p:nvPr/>
        </p:nvSpPr>
        <p:spPr>
          <a:xfrm rot="10800000">
            <a:off x="7287775" y="-641793"/>
            <a:ext cx="6971700" cy="6971700"/>
          </a:xfrm>
          <a:prstGeom prst="pie">
            <a:avLst>
              <a:gd fmla="val 16200178" name="adj1"/>
              <a:gd fmla="val 199" name="adj2"/>
            </a:avLst>
          </a:prstGeom>
          <a:solidFill>
            <a:srgbClr val="2BA49C">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7" name="Google Shape;977;p133"/>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8" name="Google Shape;978;p1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79" name="Google Shape;979;p133"/>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33"/>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81" name="Shape 981"/>
        <p:cNvGrpSpPr/>
        <p:nvPr/>
      </p:nvGrpSpPr>
      <p:grpSpPr>
        <a:xfrm>
          <a:off x="0" y="0"/>
          <a:ext cx="0" cy="0"/>
          <a:chOff x="0" y="0"/>
          <a:chExt cx="0" cy="0"/>
        </a:xfrm>
      </p:grpSpPr>
      <p:sp>
        <p:nvSpPr>
          <p:cNvPr id="982" name="Google Shape;982;p134"/>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8627"/>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83" name="Google Shape;983;p134"/>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84" name="Google Shape;984;p134"/>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34"/>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87" name="Google Shape;987;p134"/>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8" name="Shape 988"/>
        <p:cNvGrpSpPr/>
        <p:nvPr/>
      </p:nvGrpSpPr>
      <p:grpSpPr>
        <a:xfrm>
          <a:off x="0" y="0"/>
          <a:ext cx="0" cy="0"/>
          <a:chOff x="0" y="0"/>
          <a:chExt cx="0" cy="0"/>
        </a:xfrm>
      </p:grpSpPr>
      <p:sp>
        <p:nvSpPr>
          <p:cNvPr id="989" name="Google Shape;989;p135"/>
          <p:cNvSpPr/>
          <p:nvPr>
            <p:ph idx="2" type="pic"/>
          </p:nvPr>
        </p:nvSpPr>
        <p:spPr>
          <a:xfrm>
            <a:off x="628891" y="1672660"/>
            <a:ext cx="2543700" cy="2297400"/>
          </a:xfrm>
          <a:prstGeom prst="rect">
            <a:avLst/>
          </a:prstGeom>
          <a:noFill/>
          <a:ln>
            <a:noFill/>
          </a:ln>
        </p:spPr>
      </p:sp>
      <p:sp>
        <p:nvSpPr>
          <p:cNvPr id="990" name="Google Shape;990;p135"/>
          <p:cNvSpPr/>
          <p:nvPr>
            <p:ph idx="3" type="pic"/>
          </p:nvPr>
        </p:nvSpPr>
        <p:spPr>
          <a:xfrm>
            <a:off x="3302977" y="1672660"/>
            <a:ext cx="2543700" cy="2297400"/>
          </a:xfrm>
          <a:prstGeom prst="rect">
            <a:avLst/>
          </a:prstGeom>
          <a:noFill/>
          <a:ln>
            <a:noFill/>
          </a:ln>
        </p:spPr>
      </p:sp>
      <p:sp>
        <p:nvSpPr>
          <p:cNvPr id="991" name="Google Shape;991;p135"/>
          <p:cNvSpPr/>
          <p:nvPr>
            <p:ph idx="4" type="pic"/>
          </p:nvPr>
        </p:nvSpPr>
        <p:spPr>
          <a:xfrm>
            <a:off x="628891" y="4080194"/>
            <a:ext cx="2543700" cy="2297400"/>
          </a:xfrm>
          <a:prstGeom prst="rect">
            <a:avLst/>
          </a:prstGeom>
          <a:noFill/>
          <a:ln>
            <a:noFill/>
          </a:ln>
        </p:spPr>
      </p:sp>
      <p:sp>
        <p:nvSpPr>
          <p:cNvPr id="992" name="Google Shape;992;p135"/>
          <p:cNvSpPr/>
          <p:nvPr>
            <p:ph idx="5" type="pic"/>
          </p:nvPr>
        </p:nvSpPr>
        <p:spPr>
          <a:xfrm>
            <a:off x="3302977" y="4080194"/>
            <a:ext cx="2543700" cy="2297400"/>
          </a:xfrm>
          <a:prstGeom prst="rect">
            <a:avLst/>
          </a:prstGeom>
          <a:noFill/>
          <a:ln>
            <a:noFill/>
          </a:ln>
        </p:spPr>
      </p:sp>
      <p:sp>
        <p:nvSpPr>
          <p:cNvPr id="993" name="Google Shape;993;p1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4" name="Google Shape;994;p13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5" name="Google Shape;995;p135"/>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96" name="Shape 996"/>
        <p:cNvGrpSpPr/>
        <p:nvPr/>
      </p:nvGrpSpPr>
      <p:grpSpPr>
        <a:xfrm>
          <a:off x="0" y="0"/>
          <a:ext cx="0" cy="0"/>
          <a:chOff x="0" y="0"/>
          <a:chExt cx="0" cy="0"/>
        </a:xfrm>
      </p:grpSpPr>
      <p:sp>
        <p:nvSpPr>
          <p:cNvPr id="997" name="Google Shape;997;p136"/>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8" name="Google Shape;998;p136"/>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99" name="Google Shape;999;p136"/>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1000" name="Google Shape;1000;p136"/>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01" name="Google Shape;1001;p136"/>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1002" name="Google Shape;1002;p136"/>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03" name="Google Shape;1003;p136"/>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1004" name="Google Shape;1004;p136"/>
          <p:cNvSpPr/>
          <p:nvPr>
            <p:ph idx="8" type="pic"/>
          </p:nvPr>
        </p:nvSpPr>
        <p:spPr>
          <a:xfrm>
            <a:off x="616639" y="2669177"/>
            <a:ext cx="365700" cy="365700"/>
          </a:xfrm>
          <a:prstGeom prst="rect">
            <a:avLst/>
          </a:prstGeom>
          <a:noFill/>
          <a:ln>
            <a:noFill/>
          </a:ln>
        </p:spPr>
      </p:sp>
      <p:sp>
        <p:nvSpPr>
          <p:cNvPr id="1005" name="Google Shape;1005;p136"/>
          <p:cNvSpPr/>
          <p:nvPr>
            <p:ph idx="9" type="pic"/>
          </p:nvPr>
        </p:nvSpPr>
        <p:spPr>
          <a:xfrm>
            <a:off x="616639" y="3583577"/>
            <a:ext cx="365700" cy="365700"/>
          </a:xfrm>
          <a:prstGeom prst="rect">
            <a:avLst/>
          </a:prstGeom>
          <a:noFill/>
          <a:ln>
            <a:noFill/>
          </a:ln>
        </p:spPr>
      </p:sp>
      <p:sp>
        <p:nvSpPr>
          <p:cNvPr id="1006" name="Google Shape;1006;p136"/>
          <p:cNvSpPr/>
          <p:nvPr>
            <p:ph idx="13" type="pic"/>
          </p:nvPr>
        </p:nvSpPr>
        <p:spPr>
          <a:xfrm>
            <a:off x="616639" y="4565710"/>
            <a:ext cx="365700" cy="365700"/>
          </a:xfrm>
          <a:prstGeom prst="rect">
            <a:avLst/>
          </a:prstGeom>
          <a:noFill/>
          <a:ln>
            <a:noFill/>
          </a:ln>
        </p:spPr>
      </p:sp>
      <p:sp>
        <p:nvSpPr>
          <p:cNvPr id="1007" name="Google Shape;1007;p1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08" name="Google Shape;1008;p13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9" name="Shape 1009"/>
        <p:cNvGrpSpPr/>
        <p:nvPr/>
      </p:nvGrpSpPr>
      <p:grpSpPr>
        <a:xfrm>
          <a:off x="0" y="0"/>
          <a:ext cx="0" cy="0"/>
          <a:chOff x="0" y="0"/>
          <a:chExt cx="0" cy="0"/>
        </a:xfrm>
      </p:grpSpPr>
      <p:sp>
        <p:nvSpPr>
          <p:cNvPr id="1010" name="Google Shape;1010;p137"/>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11" name="Google Shape;1011;p137"/>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2" name="Google Shape;1012;p137"/>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13" name="Google Shape;1013;p137"/>
          <p:cNvSpPr/>
          <p:nvPr/>
        </p:nvSpPr>
        <p:spPr>
          <a:xfrm>
            <a:off x="8729802" y="3930649"/>
            <a:ext cx="2458500" cy="2007300"/>
          </a:xfrm>
          <a:prstGeom prst="rect">
            <a:avLst/>
          </a:pr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14" name="Google Shape;1014;p137"/>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37"/>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6" name="Google Shape;1016;p137"/>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7" name="Google Shape;1017;p13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18" name="Google Shape;1018;p13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37"/>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20" name="Shape 1020"/>
        <p:cNvGrpSpPr/>
        <p:nvPr/>
      </p:nvGrpSpPr>
      <p:grpSpPr>
        <a:xfrm>
          <a:off x="0" y="0"/>
          <a:ext cx="0" cy="0"/>
          <a:chOff x="0" y="0"/>
          <a:chExt cx="0" cy="0"/>
        </a:xfrm>
      </p:grpSpPr>
      <p:sp>
        <p:nvSpPr>
          <p:cNvPr id="1021" name="Google Shape;1021;p138"/>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22" name="Google Shape;1022;p138"/>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23" name="Google Shape;1023;p138"/>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24" name="Google Shape;1024;p138"/>
          <p:cNvSpPr/>
          <p:nvPr>
            <p:ph idx="2" type="pic"/>
          </p:nvPr>
        </p:nvSpPr>
        <p:spPr>
          <a:xfrm>
            <a:off x="8095047" y="1257696"/>
            <a:ext cx="2124300" cy="4571400"/>
          </a:xfrm>
          <a:prstGeom prst="roundRect">
            <a:avLst>
              <a:gd fmla="val 10302" name="adj"/>
            </a:avLst>
          </a:prstGeom>
          <a:solidFill>
            <a:schemeClr val="lt2"/>
          </a:solidFill>
          <a:ln>
            <a:noFill/>
          </a:ln>
        </p:spPr>
      </p:sp>
      <p:sp>
        <p:nvSpPr>
          <p:cNvPr id="1025" name="Google Shape;1025;p1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26" name="Google Shape;1026;p1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7" name="Google Shape;1027;p138"/>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91" name="Shape 91"/>
        <p:cNvGrpSpPr/>
        <p:nvPr/>
      </p:nvGrpSpPr>
      <p:grpSpPr>
        <a:xfrm>
          <a:off x="0" y="0"/>
          <a:ext cx="0" cy="0"/>
          <a:chOff x="0" y="0"/>
          <a:chExt cx="0" cy="0"/>
        </a:xfrm>
      </p:grpSpPr>
      <p:sp>
        <p:nvSpPr>
          <p:cNvPr id="92" name="Google Shape;92;p43"/>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93" name="Google Shape;93;p43"/>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94" name="Google Shape;94;p43"/>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95" name="Google Shape;95;p43"/>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96" name="Google Shape;96;p43"/>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97" name="Google Shape;97;p43"/>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98" name="Google Shape;98;p43"/>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 name="Google Shape;99;p43"/>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0" name="Google Shape;100;p43"/>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 name="Google Shape;101;p43"/>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102" name="Google Shape;102;p43"/>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103" name="Google Shape;103;p43"/>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104" name="Google Shape;104;p43"/>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105" name="Google Shape;105;p43"/>
          <p:cNvSpPr/>
          <p:nvPr>
            <p:ph idx="14" type="pic"/>
          </p:nvPr>
        </p:nvSpPr>
        <p:spPr>
          <a:xfrm>
            <a:off x="10686767" y="2650009"/>
            <a:ext cx="365700" cy="365700"/>
          </a:xfrm>
          <a:prstGeom prst="rect">
            <a:avLst/>
          </a:prstGeom>
          <a:noFill/>
          <a:ln>
            <a:noFill/>
          </a:ln>
        </p:spPr>
      </p:sp>
      <p:sp>
        <p:nvSpPr>
          <p:cNvPr id="106" name="Google Shape;106;p43"/>
          <p:cNvSpPr/>
          <p:nvPr>
            <p:ph idx="15" type="pic"/>
          </p:nvPr>
        </p:nvSpPr>
        <p:spPr>
          <a:xfrm>
            <a:off x="1726129" y="2650009"/>
            <a:ext cx="365700" cy="365700"/>
          </a:xfrm>
          <a:prstGeom prst="rect">
            <a:avLst/>
          </a:prstGeom>
          <a:noFill/>
          <a:ln>
            <a:noFill/>
          </a:ln>
        </p:spPr>
      </p:sp>
      <p:sp>
        <p:nvSpPr>
          <p:cNvPr id="107" name="Google Shape;107;p4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43"/>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8" name="Shape 1028"/>
        <p:cNvGrpSpPr/>
        <p:nvPr/>
      </p:nvGrpSpPr>
      <p:grpSpPr>
        <a:xfrm>
          <a:off x="0" y="0"/>
          <a:ext cx="0" cy="0"/>
          <a:chOff x="0" y="0"/>
          <a:chExt cx="0" cy="0"/>
        </a:xfrm>
      </p:grpSpPr>
      <p:sp>
        <p:nvSpPr>
          <p:cNvPr id="1029" name="Google Shape;1029;p139"/>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30" name="Google Shape;1030;p139"/>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31" name="Google Shape;1031;p139"/>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32" name="Google Shape;1032;p139"/>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33" name="Google Shape;1033;p139"/>
          <p:cNvSpPr/>
          <p:nvPr>
            <p:ph idx="2" type="pic"/>
          </p:nvPr>
        </p:nvSpPr>
        <p:spPr>
          <a:xfrm>
            <a:off x="5146901" y="1993899"/>
            <a:ext cx="2048100" cy="4379100"/>
          </a:xfrm>
          <a:prstGeom prst="rect">
            <a:avLst/>
          </a:prstGeom>
          <a:noFill/>
          <a:ln>
            <a:noFill/>
          </a:ln>
        </p:spPr>
      </p:sp>
      <p:sp>
        <p:nvSpPr>
          <p:cNvPr id="1034" name="Google Shape;1034;p139"/>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35" name="Google Shape;1035;p139"/>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36" name="Google Shape;1036;p139"/>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37" name="Google Shape;1037;p139"/>
          <p:cNvSpPr/>
          <p:nvPr>
            <p:ph idx="5" type="pic"/>
          </p:nvPr>
        </p:nvSpPr>
        <p:spPr>
          <a:xfrm>
            <a:off x="8146954" y="2518389"/>
            <a:ext cx="365700" cy="365700"/>
          </a:xfrm>
          <a:prstGeom prst="rect">
            <a:avLst/>
          </a:prstGeom>
          <a:noFill/>
          <a:ln>
            <a:noFill/>
          </a:ln>
        </p:spPr>
      </p:sp>
      <p:sp>
        <p:nvSpPr>
          <p:cNvPr id="1038" name="Google Shape;1038;p139"/>
          <p:cNvSpPr/>
          <p:nvPr>
            <p:ph idx="6" type="pic"/>
          </p:nvPr>
        </p:nvSpPr>
        <p:spPr>
          <a:xfrm>
            <a:off x="8146954" y="3860390"/>
            <a:ext cx="365700" cy="365700"/>
          </a:xfrm>
          <a:prstGeom prst="rect">
            <a:avLst/>
          </a:prstGeom>
          <a:noFill/>
          <a:ln>
            <a:noFill/>
          </a:ln>
        </p:spPr>
      </p:sp>
      <p:sp>
        <p:nvSpPr>
          <p:cNvPr id="1039" name="Google Shape;1039;p139"/>
          <p:cNvSpPr/>
          <p:nvPr>
            <p:ph idx="7" type="pic"/>
          </p:nvPr>
        </p:nvSpPr>
        <p:spPr>
          <a:xfrm>
            <a:off x="8146954" y="5179070"/>
            <a:ext cx="365700" cy="365700"/>
          </a:xfrm>
          <a:prstGeom prst="rect">
            <a:avLst/>
          </a:prstGeom>
          <a:noFill/>
          <a:ln>
            <a:noFill/>
          </a:ln>
        </p:spPr>
      </p:sp>
      <p:sp>
        <p:nvSpPr>
          <p:cNvPr id="1040" name="Google Shape;1040;p1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41" name="Google Shape;1041;p139"/>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42" name="Google Shape;1042;p139"/>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3" name="Shape 1043"/>
        <p:cNvGrpSpPr/>
        <p:nvPr/>
      </p:nvGrpSpPr>
      <p:grpSpPr>
        <a:xfrm>
          <a:off x="0" y="0"/>
          <a:ext cx="0" cy="0"/>
          <a:chOff x="0" y="0"/>
          <a:chExt cx="0" cy="0"/>
        </a:xfrm>
      </p:grpSpPr>
      <p:sp>
        <p:nvSpPr>
          <p:cNvPr id="1044" name="Google Shape;1044;p140"/>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40"/>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6" name="Google Shape;1046;p140"/>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47" name="Google Shape;1047;p140"/>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48" name="Google Shape;1048;p140"/>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49" name="Google Shape;1049;p140"/>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0" name="Google Shape;1050;p140"/>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40"/>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2" name="Google Shape;1052;p140"/>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40"/>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4" name="Google Shape;1054;p140"/>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40"/>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6" name="Google Shape;1056;p140"/>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57" name="Google Shape;1057;p1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58" name="Google Shape;1058;p140"/>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59" name="Shape 1059"/>
        <p:cNvGrpSpPr/>
        <p:nvPr/>
      </p:nvGrpSpPr>
      <p:grpSpPr>
        <a:xfrm>
          <a:off x="0" y="0"/>
          <a:ext cx="0" cy="0"/>
          <a:chOff x="0" y="0"/>
          <a:chExt cx="0" cy="0"/>
        </a:xfrm>
      </p:grpSpPr>
      <p:sp>
        <p:nvSpPr>
          <p:cNvPr id="1060" name="Google Shape;1060;p141"/>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1" name="Google Shape;1061;p141"/>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2" name="Google Shape;1062;p141"/>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63" name="Google Shape;1063;p141"/>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64" name="Google Shape;1064;p141"/>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65" name="Google Shape;1065;p141"/>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66" name="Google Shape;1066;p141"/>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7" name="Google Shape;1067;p141"/>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68" name="Google Shape;1068;p141"/>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41"/>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70" name="Google Shape;1070;p141"/>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41"/>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2" name="Google Shape;1072;p141"/>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73" name="Google Shape;1073;p141"/>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74" name="Google Shape;1074;p141"/>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5" name="Google Shape;1075;p141"/>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76" name="Google Shape;1076;p1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77" name="Google Shape;1077;p141"/>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78" name="Shape 1078"/>
        <p:cNvGrpSpPr/>
        <p:nvPr/>
      </p:nvGrpSpPr>
      <p:grpSpPr>
        <a:xfrm>
          <a:off x="0" y="0"/>
          <a:ext cx="0" cy="0"/>
          <a:chOff x="0" y="0"/>
          <a:chExt cx="0" cy="0"/>
        </a:xfrm>
      </p:grpSpPr>
      <p:sp>
        <p:nvSpPr>
          <p:cNvPr id="1079" name="Google Shape;1079;p14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0" name="Google Shape;1080;p142"/>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1" name="Google Shape;1081;p142"/>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2" name="Google Shape;1082;p142"/>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1083" name="Google Shape;1083;p142"/>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1084" name="Google Shape;1084;p142"/>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1085" name="Google Shape;1085;p142"/>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1086" name="Google Shape;1086;p142"/>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87" name="Google Shape;1087;p142"/>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88" name="Google Shape;1088;p142"/>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89" name="Google Shape;1089;p142"/>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090" name="Google Shape;1090;p142"/>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1" name="Google Shape;1091;p142"/>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2" name="Google Shape;1092;p14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93" name="Google Shape;1093;p142"/>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94" name="Google Shape;1094;p142"/>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095" name="Shape 1095"/>
        <p:cNvGrpSpPr/>
        <p:nvPr/>
      </p:nvGrpSpPr>
      <p:grpSpPr>
        <a:xfrm>
          <a:off x="0" y="0"/>
          <a:ext cx="0" cy="0"/>
          <a:chOff x="0" y="0"/>
          <a:chExt cx="0" cy="0"/>
        </a:xfrm>
      </p:grpSpPr>
      <p:sp>
        <p:nvSpPr>
          <p:cNvPr id="1096" name="Google Shape;1096;p143"/>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097" name="Google Shape;1097;p143"/>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098" name="Google Shape;1098;p143"/>
          <p:cNvSpPr/>
          <p:nvPr>
            <p:ph idx="2" type="pic"/>
          </p:nvPr>
        </p:nvSpPr>
        <p:spPr>
          <a:xfrm>
            <a:off x="6093644" y="3431357"/>
            <a:ext cx="6096000" cy="3429000"/>
          </a:xfrm>
          <a:prstGeom prst="rect">
            <a:avLst/>
          </a:prstGeom>
          <a:noFill/>
          <a:ln>
            <a:noFill/>
          </a:ln>
        </p:spPr>
      </p:sp>
      <p:sp>
        <p:nvSpPr>
          <p:cNvPr id="1099" name="Google Shape;1099;p143"/>
          <p:cNvSpPr/>
          <p:nvPr>
            <p:ph idx="3" type="pic"/>
          </p:nvPr>
        </p:nvSpPr>
        <p:spPr>
          <a:xfrm>
            <a:off x="6096000" y="-4715"/>
            <a:ext cx="6096000" cy="3429000"/>
          </a:xfrm>
          <a:prstGeom prst="rect">
            <a:avLst/>
          </a:prstGeom>
          <a:noFill/>
          <a:ln>
            <a:noFill/>
          </a:ln>
        </p:spPr>
      </p:sp>
      <p:sp>
        <p:nvSpPr>
          <p:cNvPr id="1100" name="Google Shape;1100;p143"/>
          <p:cNvSpPr/>
          <p:nvPr>
            <p:ph idx="4" type="pic"/>
          </p:nvPr>
        </p:nvSpPr>
        <p:spPr>
          <a:xfrm>
            <a:off x="-1571" y="3431357"/>
            <a:ext cx="6096000" cy="3429000"/>
          </a:xfrm>
          <a:prstGeom prst="rect">
            <a:avLst/>
          </a:prstGeom>
          <a:noFill/>
          <a:ln>
            <a:noFill/>
          </a:ln>
        </p:spPr>
      </p:sp>
      <p:sp>
        <p:nvSpPr>
          <p:cNvPr id="1101" name="Google Shape;1101;p143"/>
          <p:cNvSpPr/>
          <p:nvPr>
            <p:ph idx="5" type="pic"/>
          </p:nvPr>
        </p:nvSpPr>
        <p:spPr>
          <a:xfrm>
            <a:off x="-9425" y="-4715"/>
            <a:ext cx="6096000" cy="3429000"/>
          </a:xfrm>
          <a:prstGeom prst="rect">
            <a:avLst/>
          </a:prstGeom>
          <a:noFill/>
          <a:ln>
            <a:noFill/>
          </a:ln>
        </p:spPr>
      </p:sp>
      <p:sp>
        <p:nvSpPr>
          <p:cNvPr id="1102" name="Google Shape;1102;p143"/>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1103" name="Google Shape;1103;p143"/>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1104" name="Google Shape;1104;p143"/>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1105" name="Google Shape;1105;p143"/>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06" name="Shape 1106"/>
        <p:cNvGrpSpPr/>
        <p:nvPr/>
      </p:nvGrpSpPr>
      <p:grpSpPr>
        <a:xfrm>
          <a:off x="0" y="0"/>
          <a:ext cx="0" cy="0"/>
          <a:chOff x="0" y="0"/>
          <a:chExt cx="0" cy="0"/>
        </a:xfrm>
      </p:grpSpPr>
      <p:sp>
        <p:nvSpPr>
          <p:cNvPr id="1107" name="Google Shape;1107;p144"/>
          <p:cNvSpPr/>
          <p:nvPr/>
        </p:nvSpPr>
        <p:spPr>
          <a:xfrm>
            <a:off x="7243197" y="4554269"/>
            <a:ext cx="3974100" cy="538200"/>
          </a:xfrm>
          <a:prstGeom prst="roundRect">
            <a:avLst>
              <a:gd fmla="val 50000" name="adj"/>
            </a:avLst>
          </a:prstGeom>
          <a:solidFill>
            <a:schemeClr val="accent4">
              <a:alpha val="8313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8" name="Google Shape;1108;p144"/>
          <p:cNvSpPr/>
          <p:nvPr/>
        </p:nvSpPr>
        <p:spPr>
          <a:xfrm>
            <a:off x="974582" y="4554269"/>
            <a:ext cx="2960100" cy="538200"/>
          </a:xfrm>
          <a:prstGeom prst="roundRect">
            <a:avLst>
              <a:gd fmla="val 50000" name="adj"/>
            </a:avLst>
          </a:prstGeom>
          <a:solidFill>
            <a:schemeClr val="accent3">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09" name="Google Shape;1109;p144"/>
          <p:cNvSpPr/>
          <p:nvPr/>
        </p:nvSpPr>
        <p:spPr>
          <a:xfrm>
            <a:off x="3033393" y="4554269"/>
            <a:ext cx="5100900" cy="538200"/>
          </a:xfrm>
          <a:prstGeom prst="roundRect">
            <a:avLst>
              <a:gd fmla="val 50000" name="adj"/>
            </a:avLst>
          </a:prstGeom>
          <a:solidFill>
            <a:schemeClr val="accent2">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0" name="Google Shape;1110;p14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11" name="Google Shape;1111;p1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2" name="Google Shape;1112;p144"/>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3" name="Shape 1113"/>
        <p:cNvGrpSpPr/>
        <p:nvPr/>
      </p:nvGrpSpPr>
      <p:grpSpPr>
        <a:xfrm>
          <a:off x="0" y="0"/>
          <a:ext cx="0" cy="0"/>
          <a:chOff x="0" y="0"/>
          <a:chExt cx="0" cy="0"/>
        </a:xfrm>
      </p:grpSpPr>
      <p:sp>
        <p:nvSpPr>
          <p:cNvPr id="1114" name="Google Shape;1114;p145"/>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5" name="Google Shape;1115;p145"/>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116" name="Google Shape;1116;p145"/>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17" name="Google Shape;1117;p145"/>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118" name="Google Shape;1118;p145"/>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19" name="Google Shape;1119;p145"/>
          <p:cNvSpPr/>
          <p:nvPr>
            <p:ph idx="5" type="pic"/>
          </p:nvPr>
        </p:nvSpPr>
        <p:spPr>
          <a:xfrm>
            <a:off x="2440875" y="2654049"/>
            <a:ext cx="2015400" cy="2015400"/>
          </a:xfrm>
          <a:prstGeom prst="rect">
            <a:avLst/>
          </a:prstGeom>
          <a:solidFill>
            <a:srgbClr val="F2F2F2"/>
          </a:solidFill>
          <a:ln>
            <a:noFill/>
          </a:ln>
        </p:spPr>
      </p:sp>
      <p:sp>
        <p:nvSpPr>
          <p:cNvPr id="1120" name="Google Shape;1120;p145"/>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21" name="Google Shape;1121;p145"/>
          <p:cNvSpPr/>
          <p:nvPr>
            <p:ph idx="6" type="pic"/>
          </p:nvPr>
        </p:nvSpPr>
        <p:spPr>
          <a:xfrm>
            <a:off x="8367113" y="2654049"/>
            <a:ext cx="2015400" cy="2015400"/>
          </a:xfrm>
          <a:prstGeom prst="rect">
            <a:avLst/>
          </a:prstGeom>
          <a:solidFill>
            <a:srgbClr val="F2F2F2"/>
          </a:solidFill>
          <a:ln>
            <a:noFill/>
          </a:ln>
        </p:spPr>
      </p:sp>
      <p:sp>
        <p:nvSpPr>
          <p:cNvPr id="1122" name="Google Shape;1122;p14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23" name="Google Shape;1123;p145"/>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4" name="Shape 1124"/>
        <p:cNvGrpSpPr/>
        <p:nvPr/>
      </p:nvGrpSpPr>
      <p:grpSpPr>
        <a:xfrm>
          <a:off x="0" y="0"/>
          <a:ext cx="0" cy="0"/>
          <a:chOff x="0" y="0"/>
          <a:chExt cx="0" cy="0"/>
        </a:xfrm>
      </p:grpSpPr>
      <p:sp>
        <p:nvSpPr>
          <p:cNvPr id="1125" name="Google Shape;1125;p146"/>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6" name="Google Shape;1126;p146"/>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127" name="Google Shape;1127;p146"/>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8" name="Google Shape;1128;p146"/>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129" name="Google Shape;1129;p146"/>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0" name="Google Shape;1130;p146"/>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131" name="Google Shape;1131;p146"/>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2" name="Google Shape;1132;p146"/>
          <p:cNvSpPr/>
          <p:nvPr>
            <p:ph idx="7" type="pic"/>
          </p:nvPr>
        </p:nvSpPr>
        <p:spPr>
          <a:xfrm>
            <a:off x="1711670" y="2790201"/>
            <a:ext cx="1833000" cy="1833000"/>
          </a:xfrm>
          <a:prstGeom prst="rect">
            <a:avLst/>
          </a:prstGeom>
          <a:solidFill>
            <a:srgbClr val="F2F2F2"/>
          </a:solidFill>
          <a:ln>
            <a:noFill/>
          </a:ln>
        </p:spPr>
      </p:sp>
      <p:sp>
        <p:nvSpPr>
          <p:cNvPr id="1133" name="Google Shape;1133;p146"/>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4" name="Google Shape;1134;p146"/>
          <p:cNvSpPr/>
          <p:nvPr>
            <p:ph idx="8" type="pic"/>
          </p:nvPr>
        </p:nvSpPr>
        <p:spPr>
          <a:xfrm>
            <a:off x="5461867" y="2790201"/>
            <a:ext cx="1833000" cy="1833000"/>
          </a:xfrm>
          <a:prstGeom prst="rect">
            <a:avLst/>
          </a:prstGeom>
          <a:solidFill>
            <a:srgbClr val="F2F2F2"/>
          </a:solidFill>
          <a:ln>
            <a:noFill/>
          </a:ln>
        </p:spPr>
      </p:sp>
      <p:sp>
        <p:nvSpPr>
          <p:cNvPr id="1135" name="Google Shape;1135;p146"/>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136" name="Google Shape;1136;p146"/>
          <p:cNvSpPr/>
          <p:nvPr>
            <p:ph idx="9" type="pic"/>
          </p:nvPr>
        </p:nvSpPr>
        <p:spPr>
          <a:xfrm>
            <a:off x="9258364" y="2790201"/>
            <a:ext cx="1833000" cy="1833000"/>
          </a:xfrm>
          <a:prstGeom prst="rect">
            <a:avLst/>
          </a:prstGeom>
          <a:solidFill>
            <a:srgbClr val="F2F2F2"/>
          </a:solidFill>
          <a:ln>
            <a:noFill/>
          </a:ln>
        </p:spPr>
      </p:sp>
      <p:sp>
        <p:nvSpPr>
          <p:cNvPr id="1137" name="Google Shape;1137;p1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8" name="Google Shape;1138;p146"/>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109" name="Shape 109"/>
        <p:cNvGrpSpPr/>
        <p:nvPr/>
      </p:nvGrpSpPr>
      <p:grpSpPr>
        <a:xfrm>
          <a:off x="0" y="0"/>
          <a:ext cx="0" cy="0"/>
          <a:chOff x="0" y="0"/>
          <a:chExt cx="0" cy="0"/>
        </a:xfrm>
      </p:grpSpPr>
      <p:sp>
        <p:nvSpPr>
          <p:cNvPr id="110" name="Google Shape;110;p4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1" name="Google Shape;111;p44"/>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12" name="Google Shape;112;p4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4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 name="Google Shape;114;p44"/>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5" name="Google Shape;115;p44"/>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116" name="Shape 116"/>
        <p:cNvGrpSpPr/>
        <p:nvPr/>
      </p:nvGrpSpPr>
      <p:grpSpPr>
        <a:xfrm>
          <a:off x="0" y="0"/>
          <a:ext cx="0" cy="0"/>
          <a:chOff x="0" y="0"/>
          <a:chExt cx="0" cy="0"/>
        </a:xfrm>
      </p:grpSpPr>
      <p:sp>
        <p:nvSpPr>
          <p:cNvPr id="117" name="Google Shape;117;p45"/>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45"/>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9" name="Google Shape;119;p45"/>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20" name="Google Shape;120;p45"/>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21" name="Google Shape;121;p45"/>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2" name="Google Shape;122;p45"/>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3" name="Google Shape;123;p45"/>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4" name="Google Shape;124;p45"/>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5" name="Google Shape;125;p45"/>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6" name="Google Shape;126;p45"/>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127" name="Google Shape;127;p45"/>
          <p:cNvSpPr/>
          <p:nvPr>
            <p:ph idx="9" type="pic"/>
          </p:nvPr>
        </p:nvSpPr>
        <p:spPr>
          <a:xfrm>
            <a:off x="5723645" y="2364629"/>
            <a:ext cx="1005900" cy="1005900"/>
          </a:xfrm>
          <a:prstGeom prst="rect">
            <a:avLst/>
          </a:prstGeom>
          <a:noFill/>
          <a:ln>
            <a:noFill/>
          </a:ln>
        </p:spPr>
      </p:sp>
      <p:sp>
        <p:nvSpPr>
          <p:cNvPr id="128" name="Google Shape;128;p45"/>
          <p:cNvSpPr/>
          <p:nvPr>
            <p:ph idx="13" type="pic"/>
          </p:nvPr>
        </p:nvSpPr>
        <p:spPr>
          <a:xfrm>
            <a:off x="5723645" y="3731213"/>
            <a:ext cx="1005900" cy="1005900"/>
          </a:xfrm>
          <a:prstGeom prst="rect">
            <a:avLst/>
          </a:prstGeom>
          <a:noFill/>
          <a:ln>
            <a:noFill/>
          </a:ln>
        </p:spPr>
      </p:sp>
      <p:sp>
        <p:nvSpPr>
          <p:cNvPr id="129" name="Google Shape;129;p45"/>
          <p:cNvSpPr/>
          <p:nvPr>
            <p:ph idx="14" type="pic"/>
          </p:nvPr>
        </p:nvSpPr>
        <p:spPr>
          <a:xfrm>
            <a:off x="5726372" y="5097797"/>
            <a:ext cx="1005900" cy="1005900"/>
          </a:xfrm>
          <a:prstGeom prst="rect">
            <a:avLst/>
          </a:prstGeom>
          <a:noFill/>
          <a:ln>
            <a:noFill/>
          </a:ln>
        </p:spPr>
      </p:sp>
      <p:sp>
        <p:nvSpPr>
          <p:cNvPr id="130" name="Google Shape;130;p4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31" name="Google Shape;131;p45"/>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132" name="Shape 132"/>
        <p:cNvGrpSpPr/>
        <p:nvPr/>
      </p:nvGrpSpPr>
      <p:grpSpPr>
        <a:xfrm>
          <a:off x="0" y="0"/>
          <a:ext cx="0" cy="0"/>
          <a:chOff x="0" y="0"/>
          <a:chExt cx="0" cy="0"/>
        </a:xfrm>
      </p:grpSpPr>
      <p:sp>
        <p:nvSpPr>
          <p:cNvPr id="133" name="Google Shape;133;p4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34" name="Google Shape;134;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135" name="Shape 135"/>
        <p:cNvGrpSpPr/>
        <p:nvPr/>
      </p:nvGrpSpPr>
      <p:grpSpPr>
        <a:xfrm>
          <a:off x="0" y="0"/>
          <a:ext cx="0" cy="0"/>
          <a:chOff x="0" y="0"/>
          <a:chExt cx="0" cy="0"/>
        </a:xfrm>
      </p:grpSpPr>
      <p:sp>
        <p:nvSpPr>
          <p:cNvPr id="136" name="Google Shape;136;p47"/>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7" name="Google Shape;137;p47"/>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b="0"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9pPr>
          </a:lstStyle>
          <a:p/>
        </p:txBody>
      </p:sp>
      <p:sp>
        <p:nvSpPr>
          <p:cNvPr id="138" name="Google Shape;138;p47"/>
          <p:cNvSpPr/>
          <p:nvPr>
            <p:ph idx="2" type="pic"/>
          </p:nvPr>
        </p:nvSpPr>
        <p:spPr>
          <a:xfrm>
            <a:off x="1520815" y="2822850"/>
            <a:ext cx="2831267" cy="2831248"/>
          </a:xfrm>
          <a:prstGeom prst="rect">
            <a:avLst/>
          </a:prstGeom>
          <a:solidFill>
            <a:srgbClr val="F2F2F2"/>
          </a:solidFill>
          <a:ln>
            <a:noFill/>
          </a:ln>
        </p:spPr>
      </p:sp>
      <p:sp>
        <p:nvSpPr>
          <p:cNvPr id="139" name="Google Shape;139;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0" name="Google Shape;140;p4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41" name="Shape 141"/>
        <p:cNvGrpSpPr/>
        <p:nvPr/>
      </p:nvGrpSpPr>
      <p:grpSpPr>
        <a:xfrm>
          <a:off x="0" y="0"/>
          <a:ext cx="0" cy="0"/>
          <a:chOff x="0" y="0"/>
          <a:chExt cx="0" cy="0"/>
        </a:xfrm>
      </p:grpSpPr>
      <p:sp>
        <p:nvSpPr>
          <p:cNvPr id="142" name="Google Shape;142;p48"/>
          <p:cNvSpPr/>
          <p:nvPr>
            <p:ph idx="2" type="pic"/>
          </p:nvPr>
        </p:nvSpPr>
        <p:spPr>
          <a:xfrm>
            <a:off x="0" y="0"/>
            <a:ext cx="12192000" cy="6146800"/>
          </a:xfrm>
          <a:prstGeom prst="rect">
            <a:avLst/>
          </a:prstGeom>
          <a:noFill/>
          <a:ln>
            <a:noFill/>
          </a:ln>
        </p:spPr>
      </p:sp>
      <p:sp>
        <p:nvSpPr>
          <p:cNvPr id="143" name="Google Shape;143;p48"/>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4" name="Google Shape;144;p48"/>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45" name="Google Shape;145;p48"/>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46" name="Shape 146"/>
        <p:cNvGrpSpPr/>
        <p:nvPr/>
      </p:nvGrpSpPr>
      <p:grpSpPr>
        <a:xfrm>
          <a:off x="0" y="0"/>
          <a:ext cx="0" cy="0"/>
          <a:chOff x="0" y="0"/>
          <a:chExt cx="0" cy="0"/>
        </a:xfrm>
      </p:grpSpPr>
      <p:sp>
        <p:nvSpPr>
          <p:cNvPr id="147" name="Google Shape;147;p49"/>
          <p:cNvSpPr/>
          <p:nvPr>
            <p:ph idx="2" type="pic"/>
          </p:nvPr>
        </p:nvSpPr>
        <p:spPr>
          <a:xfrm>
            <a:off x="0" y="0"/>
            <a:ext cx="12192000" cy="6146800"/>
          </a:xfrm>
          <a:prstGeom prst="rect">
            <a:avLst/>
          </a:prstGeom>
          <a:noFill/>
          <a:ln>
            <a:noFill/>
          </a:ln>
        </p:spPr>
      </p:sp>
      <p:sp>
        <p:nvSpPr>
          <p:cNvPr id="148" name="Google Shape;148;p49"/>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9" name="Google Shape;149;p49"/>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50" name="Google Shape;150;p49"/>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51" name="Shape 151"/>
        <p:cNvGrpSpPr/>
        <p:nvPr/>
      </p:nvGrpSpPr>
      <p:grpSpPr>
        <a:xfrm>
          <a:off x="0" y="0"/>
          <a:ext cx="0" cy="0"/>
          <a:chOff x="0" y="0"/>
          <a:chExt cx="0" cy="0"/>
        </a:xfrm>
      </p:grpSpPr>
      <p:sp>
        <p:nvSpPr>
          <p:cNvPr id="152" name="Google Shape;152;p50"/>
          <p:cNvSpPr/>
          <p:nvPr>
            <p:ph idx="2" type="pic"/>
          </p:nvPr>
        </p:nvSpPr>
        <p:spPr>
          <a:xfrm>
            <a:off x="0" y="0"/>
            <a:ext cx="12192000" cy="6146800"/>
          </a:xfrm>
          <a:prstGeom prst="rect">
            <a:avLst/>
          </a:prstGeom>
          <a:noFill/>
          <a:ln>
            <a:noFill/>
          </a:ln>
        </p:spPr>
      </p:sp>
      <p:sp>
        <p:nvSpPr>
          <p:cNvPr id="153" name="Google Shape;153;p50"/>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4" name="Google Shape;154;p50"/>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55" name="Google Shape;155;p50"/>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56" name="Shape 156"/>
        <p:cNvGrpSpPr/>
        <p:nvPr/>
      </p:nvGrpSpPr>
      <p:grpSpPr>
        <a:xfrm>
          <a:off x="0" y="0"/>
          <a:ext cx="0" cy="0"/>
          <a:chOff x="0" y="0"/>
          <a:chExt cx="0" cy="0"/>
        </a:xfrm>
      </p:grpSpPr>
      <p:sp>
        <p:nvSpPr>
          <p:cNvPr id="157" name="Google Shape;157;p51"/>
          <p:cNvSpPr/>
          <p:nvPr>
            <p:ph idx="2" type="pic"/>
          </p:nvPr>
        </p:nvSpPr>
        <p:spPr>
          <a:xfrm>
            <a:off x="1676255" y="1665017"/>
            <a:ext cx="1463100" cy="1463100"/>
          </a:xfrm>
          <a:prstGeom prst="ellipse">
            <a:avLst/>
          </a:prstGeom>
          <a:noFill/>
          <a:ln>
            <a:noFill/>
          </a:ln>
        </p:spPr>
      </p:sp>
      <p:sp>
        <p:nvSpPr>
          <p:cNvPr id="158" name="Google Shape;158;p51"/>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9" name="Google Shape;159;p51"/>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60" name="Google Shape;160;p51"/>
          <p:cNvSpPr/>
          <p:nvPr>
            <p:ph idx="4" type="pic"/>
          </p:nvPr>
        </p:nvSpPr>
        <p:spPr>
          <a:xfrm>
            <a:off x="5056062" y="1665017"/>
            <a:ext cx="1463100" cy="1463100"/>
          </a:xfrm>
          <a:prstGeom prst="ellipse">
            <a:avLst/>
          </a:prstGeom>
          <a:noFill/>
          <a:ln>
            <a:noFill/>
          </a:ln>
        </p:spPr>
      </p:sp>
      <p:sp>
        <p:nvSpPr>
          <p:cNvPr id="161" name="Google Shape;161;p51"/>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62" name="Google Shape;162;p51"/>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63" name="Google Shape;163;p51"/>
          <p:cNvSpPr/>
          <p:nvPr>
            <p:ph idx="7" type="pic"/>
          </p:nvPr>
        </p:nvSpPr>
        <p:spPr>
          <a:xfrm>
            <a:off x="8435870" y="1665017"/>
            <a:ext cx="1463100" cy="1463100"/>
          </a:xfrm>
          <a:prstGeom prst="ellipse">
            <a:avLst/>
          </a:prstGeom>
          <a:noFill/>
          <a:ln>
            <a:noFill/>
          </a:ln>
        </p:spPr>
      </p:sp>
      <p:sp>
        <p:nvSpPr>
          <p:cNvPr id="164" name="Google Shape;164;p51"/>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65" name="Google Shape;165;p51"/>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66" name="Google Shape;166;p51"/>
          <p:cNvSpPr/>
          <p:nvPr>
            <p:ph idx="13" type="pic"/>
          </p:nvPr>
        </p:nvSpPr>
        <p:spPr>
          <a:xfrm>
            <a:off x="1676255" y="4072552"/>
            <a:ext cx="1463100" cy="1463100"/>
          </a:xfrm>
          <a:prstGeom prst="ellipse">
            <a:avLst/>
          </a:prstGeom>
          <a:noFill/>
          <a:ln>
            <a:noFill/>
          </a:ln>
        </p:spPr>
      </p:sp>
      <p:sp>
        <p:nvSpPr>
          <p:cNvPr id="167" name="Google Shape;167;p51"/>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68" name="Google Shape;168;p51"/>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69" name="Google Shape;169;p51"/>
          <p:cNvSpPr/>
          <p:nvPr>
            <p:ph idx="16" type="pic"/>
          </p:nvPr>
        </p:nvSpPr>
        <p:spPr>
          <a:xfrm>
            <a:off x="5056062" y="4072552"/>
            <a:ext cx="1463100" cy="1463100"/>
          </a:xfrm>
          <a:prstGeom prst="ellipse">
            <a:avLst/>
          </a:prstGeom>
          <a:noFill/>
          <a:ln>
            <a:noFill/>
          </a:ln>
        </p:spPr>
      </p:sp>
      <p:sp>
        <p:nvSpPr>
          <p:cNvPr id="170" name="Google Shape;170;p51"/>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1" name="Google Shape;171;p51"/>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72" name="Google Shape;172;p51"/>
          <p:cNvSpPr/>
          <p:nvPr>
            <p:ph idx="19" type="pic"/>
          </p:nvPr>
        </p:nvSpPr>
        <p:spPr>
          <a:xfrm>
            <a:off x="8435870" y="4072552"/>
            <a:ext cx="1463100" cy="1463100"/>
          </a:xfrm>
          <a:prstGeom prst="ellipse">
            <a:avLst/>
          </a:prstGeom>
          <a:noFill/>
          <a:ln>
            <a:noFill/>
          </a:ln>
        </p:spPr>
      </p:sp>
      <p:sp>
        <p:nvSpPr>
          <p:cNvPr id="173" name="Google Shape;173;p51"/>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4" name="Google Shape;174;p51"/>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75" name="Google Shape;175;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1" name="Shape 21"/>
        <p:cNvGrpSpPr/>
        <p:nvPr/>
      </p:nvGrpSpPr>
      <p:grpSpPr>
        <a:xfrm>
          <a:off x="0" y="0"/>
          <a:ext cx="0" cy="0"/>
          <a:chOff x="0" y="0"/>
          <a:chExt cx="0" cy="0"/>
        </a:xfrm>
      </p:grpSpPr>
      <p:sp>
        <p:nvSpPr>
          <p:cNvPr id="22" name="Google Shape;22;p29"/>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29"/>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4" name="Google Shape;24;p29"/>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5" name="Google Shape;25;p29"/>
          <p:cNvSpPr/>
          <p:nvPr>
            <p:ph idx="2" type="pic"/>
          </p:nvPr>
        </p:nvSpPr>
        <p:spPr>
          <a:xfrm>
            <a:off x="8095047" y="1257696"/>
            <a:ext cx="2124300" cy="4571400"/>
          </a:xfrm>
          <a:prstGeom prst="roundRect">
            <a:avLst>
              <a:gd fmla="val 10302" name="adj"/>
            </a:avLst>
          </a:prstGeom>
          <a:solidFill>
            <a:schemeClr val="lt2"/>
          </a:solidFill>
          <a:ln>
            <a:noFill/>
          </a:ln>
        </p:spPr>
      </p:sp>
      <p:sp>
        <p:nvSpPr>
          <p:cNvPr id="26" name="Google Shape;26;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 name="Google Shape;27;p2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8" name="Google Shape;28;p29"/>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76" name="Shape 176"/>
        <p:cNvGrpSpPr/>
        <p:nvPr/>
      </p:nvGrpSpPr>
      <p:grpSpPr>
        <a:xfrm>
          <a:off x="0" y="0"/>
          <a:ext cx="0" cy="0"/>
          <a:chOff x="0" y="0"/>
          <a:chExt cx="0" cy="0"/>
        </a:xfrm>
      </p:grpSpPr>
      <p:sp>
        <p:nvSpPr>
          <p:cNvPr id="177" name="Google Shape;177;p52"/>
          <p:cNvSpPr/>
          <p:nvPr>
            <p:ph idx="2" type="pic"/>
          </p:nvPr>
        </p:nvSpPr>
        <p:spPr>
          <a:xfrm>
            <a:off x="1676248" y="1893628"/>
            <a:ext cx="2055900" cy="2055900"/>
          </a:xfrm>
          <a:prstGeom prst="ellipse">
            <a:avLst/>
          </a:prstGeom>
          <a:noFill/>
          <a:ln>
            <a:noFill/>
          </a:ln>
        </p:spPr>
      </p:sp>
      <p:sp>
        <p:nvSpPr>
          <p:cNvPr id="178" name="Google Shape;178;p52"/>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79" name="Google Shape;179;p52"/>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80" name="Google Shape;180;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81" name="Google Shape;181;p52"/>
          <p:cNvSpPr/>
          <p:nvPr>
            <p:ph idx="4" type="pic"/>
          </p:nvPr>
        </p:nvSpPr>
        <p:spPr>
          <a:xfrm>
            <a:off x="5068048" y="1893628"/>
            <a:ext cx="2055900" cy="2055900"/>
          </a:xfrm>
          <a:prstGeom prst="ellipse">
            <a:avLst/>
          </a:prstGeom>
          <a:noFill/>
          <a:ln>
            <a:noFill/>
          </a:ln>
        </p:spPr>
      </p:sp>
      <p:sp>
        <p:nvSpPr>
          <p:cNvPr id="182" name="Google Shape;182;p52"/>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83" name="Google Shape;183;p52"/>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184" name="Google Shape;184;p52"/>
          <p:cNvSpPr/>
          <p:nvPr>
            <p:ph idx="7" type="pic"/>
          </p:nvPr>
        </p:nvSpPr>
        <p:spPr>
          <a:xfrm>
            <a:off x="8459848" y="1893628"/>
            <a:ext cx="2055900" cy="2055900"/>
          </a:xfrm>
          <a:prstGeom prst="ellipse">
            <a:avLst/>
          </a:prstGeom>
          <a:noFill/>
          <a:ln>
            <a:noFill/>
          </a:ln>
        </p:spPr>
      </p:sp>
      <p:sp>
        <p:nvSpPr>
          <p:cNvPr id="185" name="Google Shape;185;p52"/>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52"/>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87" name="Shape 187"/>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88" name="Shape 188"/>
        <p:cNvGrpSpPr/>
        <p:nvPr/>
      </p:nvGrpSpPr>
      <p:grpSpPr>
        <a:xfrm>
          <a:off x="0" y="0"/>
          <a:ext cx="0" cy="0"/>
          <a:chOff x="0" y="0"/>
          <a:chExt cx="0" cy="0"/>
        </a:xfrm>
      </p:grpSpPr>
      <p:sp>
        <p:nvSpPr>
          <p:cNvPr id="189" name="Google Shape;189;p5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90" name="Google Shape;190;p5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91" name="Google Shape;191;p5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5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93" name="Google Shape;193;p54"/>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94" name="Google Shape;194;p54"/>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95" name="Shape 195"/>
        <p:cNvGrpSpPr/>
        <p:nvPr/>
      </p:nvGrpSpPr>
      <p:grpSpPr>
        <a:xfrm>
          <a:off x="0" y="0"/>
          <a:ext cx="0" cy="0"/>
          <a:chOff x="0" y="0"/>
          <a:chExt cx="0" cy="0"/>
        </a:xfrm>
      </p:grpSpPr>
      <p:cxnSp>
        <p:nvCxnSpPr>
          <p:cNvPr id="196" name="Google Shape;196;p55"/>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97" name="Google Shape;197;p5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8" name="Google Shape;198;p5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99" name="Google Shape;199;p55"/>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0" name="Google Shape;200;p55"/>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201" name="Shape 201"/>
        <p:cNvGrpSpPr/>
        <p:nvPr/>
      </p:nvGrpSpPr>
      <p:grpSpPr>
        <a:xfrm>
          <a:off x="0" y="0"/>
          <a:ext cx="0" cy="0"/>
          <a:chOff x="0" y="0"/>
          <a:chExt cx="0" cy="0"/>
        </a:xfrm>
      </p:grpSpPr>
      <p:sp>
        <p:nvSpPr>
          <p:cNvPr id="202" name="Google Shape;202;p56"/>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03" name="Google Shape;203;p56"/>
          <p:cNvSpPr/>
          <p:nvPr>
            <p:ph idx="2" type="pic"/>
          </p:nvPr>
        </p:nvSpPr>
        <p:spPr>
          <a:xfrm>
            <a:off x="729761" y="1921550"/>
            <a:ext cx="822960" cy="822960"/>
          </a:xfrm>
          <a:prstGeom prst="rect">
            <a:avLst/>
          </a:prstGeom>
          <a:noFill/>
          <a:ln>
            <a:noFill/>
          </a:ln>
        </p:spPr>
      </p:sp>
      <p:sp>
        <p:nvSpPr>
          <p:cNvPr id="204" name="Google Shape;204;p56"/>
          <p:cNvSpPr/>
          <p:nvPr>
            <p:ph idx="3" type="pic"/>
          </p:nvPr>
        </p:nvSpPr>
        <p:spPr>
          <a:xfrm>
            <a:off x="729761" y="3037769"/>
            <a:ext cx="822960" cy="822960"/>
          </a:xfrm>
          <a:prstGeom prst="rect">
            <a:avLst/>
          </a:prstGeom>
          <a:noFill/>
          <a:ln>
            <a:noFill/>
          </a:ln>
        </p:spPr>
      </p:sp>
      <p:sp>
        <p:nvSpPr>
          <p:cNvPr id="205" name="Google Shape;205;p56"/>
          <p:cNvSpPr/>
          <p:nvPr>
            <p:ph idx="4" type="pic"/>
          </p:nvPr>
        </p:nvSpPr>
        <p:spPr>
          <a:xfrm>
            <a:off x="729761" y="4151979"/>
            <a:ext cx="822960" cy="822960"/>
          </a:xfrm>
          <a:prstGeom prst="rect">
            <a:avLst/>
          </a:prstGeom>
          <a:noFill/>
          <a:ln>
            <a:noFill/>
          </a:ln>
        </p:spPr>
      </p:sp>
      <p:sp>
        <p:nvSpPr>
          <p:cNvPr id="206" name="Google Shape;206;p56"/>
          <p:cNvSpPr/>
          <p:nvPr>
            <p:ph idx="5" type="pic"/>
          </p:nvPr>
        </p:nvSpPr>
        <p:spPr>
          <a:xfrm>
            <a:off x="729761" y="5262171"/>
            <a:ext cx="822960" cy="822960"/>
          </a:xfrm>
          <a:prstGeom prst="rect">
            <a:avLst/>
          </a:prstGeom>
          <a:noFill/>
          <a:ln>
            <a:noFill/>
          </a:ln>
        </p:spPr>
      </p:sp>
      <p:sp>
        <p:nvSpPr>
          <p:cNvPr id="207" name="Google Shape;207;p56"/>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08" name="Google Shape;208;p56"/>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09" name="Google Shape;209;p56"/>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10" name="Google Shape;210;p56"/>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11" name="Google Shape;211;p56"/>
          <p:cNvSpPr/>
          <p:nvPr>
            <p:ph idx="9" type="pic"/>
          </p:nvPr>
        </p:nvSpPr>
        <p:spPr>
          <a:xfrm flipH="1">
            <a:off x="6458875" y="416100"/>
            <a:ext cx="5733300" cy="6025800"/>
          </a:xfrm>
          <a:prstGeom prst="flowChartDelay">
            <a:avLst/>
          </a:prstGeom>
          <a:noFill/>
          <a:ln>
            <a:noFill/>
          </a:ln>
        </p:spPr>
      </p:sp>
      <p:sp>
        <p:nvSpPr>
          <p:cNvPr id="212" name="Google Shape;21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13" name="Shape 213"/>
        <p:cNvGrpSpPr/>
        <p:nvPr/>
      </p:nvGrpSpPr>
      <p:grpSpPr>
        <a:xfrm>
          <a:off x="0" y="0"/>
          <a:ext cx="0" cy="0"/>
          <a:chOff x="0" y="0"/>
          <a:chExt cx="0" cy="0"/>
        </a:xfrm>
      </p:grpSpPr>
      <p:sp>
        <p:nvSpPr>
          <p:cNvPr id="214" name="Google Shape;214;p57"/>
          <p:cNvSpPr/>
          <p:nvPr>
            <p:ph idx="2" type="pic"/>
          </p:nvPr>
        </p:nvSpPr>
        <p:spPr>
          <a:xfrm>
            <a:off x="0" y="416100"/>
            <a:ext cx="5733300" cy="6025800"/>
          </a:xfrm>
          <a:prstGeom prst="flowChartDelay">
            <a:avLst/>
          </a:prstGeom>
          <a:noFill/>
          <a:ln>
            <a:noFill/>
          </a:ln>
        </p:spPr>
      </p:sp>
      <p:sp>
        <p:nvSpPr>
          <p:cNvPr id="215" name="Google Shape;215;p57"/>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6" name="Google Shape;216;p57"/>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7" name="Google Shape;217;p57"/>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8" name="Shape 218"/>
        <p:cNvGrpSpPr/>
        <p:nvPr/>
      </p:nvGrpSpPr>
      <p:grpSpPr>
        <a:xfrm>
          <a:off x="0" y="0"/>
          <a:ext cx="0" cy="0"/>
          <a:chOff x="0" y="0"/>
          <a:chExt cx="0" cy="0"/>
        </a:xfrm>
      </p:grpSpPr>
      <p:sp>
        <p:nvSpPr>
          <p:cNvPr id="219" name="Google Shape;219;p58"/>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20" name="Google Shape;220;p58"/>
          <p:cNvSpPr/>
          <p:nvPr/>
        </p:nvSpPr>
        <p:spPr>
          <a:xfrm rot="10800000">
            <a:off x="7287658" y="-641910"/>
            <a:ext cx="6971817" cy="6971817"/>
          </a:xfrm>
          <a:prstGeom prst="pie">
            <a:avLst>
              <a:gd fmla="val 16200178" name="adj1"/>
              <a:gd fmla="val 199" name="adj2"/>
            </a:avLst>
          </a:prstGeom>
          <a:solidFill>
            <a:srgbClr val="2BA49C">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21" name="Google Shape;221;p58"/>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22" name="Google Shape;222;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58"/>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4" name="Google Shape;224;p58"/>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25" name="Shape 225"/>
        <p:cNvGrpSpPr/>
        <p:nvPr/>
      </p:nvGrpSpPr>
      <p:grpSpPr>
        <a:xfrm>
          <a:off x="0" y="0"/>
          <a:ext cx="0" cy="0"/>
          <a:chOff x="0" y="0"/>
          <a:chExt cx="0" cy="0"/>
        </a:xfrm>
      </p:grpSpPr>
      <p:sp>
        <p:nvSpPr>
          <p:cNvPr id="226" name="Google Shape;226;p59"/>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8627"/>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27" name="Google Shape;227;p59"/>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8" name="Google Shape;228;p59"/>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9" name="Google Shape;229;p59"/>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0" name="Google Shape;230;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1" name="Google Shape;231;p59"/>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32" name="Shape 232"/>
        <p:cNvGrpSpPr/>
        <p:nvPr/>
      </p:nvGrpSpPr>
      <p:grpSpPr>
        <a:xfrm>
          <a:off x="0" y="0"/>
          <a:ext cx="0" cy="0"/>
          <a:chOff x="0" y="0"/>
          <a:chExt cx="0" cy="0"/>
        </a:xfrm>
      </p:grpSpPr>
      <p:sp>
        <p:nvSpPr>
          <p:cNvPr id="233" name="Google Shape;233;p60"/>
          <p:cNvSpPr/>
          <p:nvPr>
            <p:ph idx="2" type="pic"/>
          </p:nvPr>
        </p:nvSpPr>
        <p:spPr>
          <a:xfrm>
            <a:off x="628891" y="1672660"/>
            <a:ext cx="2543598" cy="2297456"/>
          </a:xfrm>
          <a:prstGeom prst="rect">
            <a:avLst/>
          </a:prstGeom>
          <a:noFill/>
          <a:ln>
            <a:noFill/>
          </a:ln>
        </p:spPr>
      </p:sp>
      <p:sp>
        <p:nvSpPr>
          <p:cNvPr id="234" name="Google Shape;234;p60"/>
          <p:cNvSpPr/>
          <p:nvPr>
            <p:ph idx="3" type="pic"/>
          </p:nvPr>
        </p:nvSpPr>
        <p:spPr>
          <a:xfrm>
            <a:off x="3302977" y="1672660"/>
            <a:ext cx="2543598" cy="2297456"/>
          </a:xfrm>
          <a:prstGeom prst="rect">
            <a:avLst/>
          </a:prstGeom>
          <a:noFill/>
          <a:ln>
            <a:noFill/>
          </a:ln>
        </p:spPr>
      </p:sp>
      <p:sp>
        <p:nvSpPr>
          <p:cNvPr id="235" name="Google Shape;235;p60"/>
          <p:cNvSpPr/>
          <p:nvPr>
            <p:ph idx="4" type="pic"/>
          </p:nvPr>
        </p:nvSpPr>
        <p:spPr>
          <a:xfrm>
            <a:off x="628891" y="4080194"/>
            <a:ext cx="2543598" cy="2297456"/>
          </a:xfrm>
          <a:prstGeom prst="rect">
            <a:avLst/>
          </a:prstGeom>
          <a:noFill/>
          <a:ln>
            <a:noFill/>
          </a:ln>
        </p:spPr>
      </p:sp>
      <p:sp>
        <p:nvSpPr>
          <p:cNvPr id="236" name="Google Shape;236;p60"/>
          <p:cNvSpPr/>
          <p:nvPr>
            <p:ph idx="5" type="pic"/>
          </p:nvPr>
        </p:nvSpPr>
        <p:spPr>
          <a:xfrm>
            <a:off x="3302977" y="4080194"/>
            <a:ext cx="2543598" cy="2297456"/>
          </a:xfrm>
          <a:prstGeom prst="rect">
            <a:avLst/>
          </a:prstGeom>
          <a:noFill/>
          <a:ln>
            <a:noFill/>
          </a:ln>
        </p:spPr>
      </p:sp>
      <p:sp>
        <p:nvSpPr>
          <p:cNvPr id="237" name="Google Shape;237;p6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8" name="Google Shape;238;p60"/>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9" name="Google Shape;239;p60"/>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40" name="Shape 240"/>
        <p:cNvGrpSpPr/>
        <p:nvPr/>
      </p:nvGrpSpPr>
      <p:grpSpPr>
        <a:xfrm>
          <a:off x="0" y="0"/>
          <a:ext cx="0" cy="0"/>
          <a:chOff x="0" y="0"/>
          <a:chExt cx="0" cy="0"/>
        </a:xfrm>
      </p:grpSpPr>
      <p:sp>
        <p:nvSpPr>
          <p:cNvPr id="241" name="Google Shape;241;p61"/>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42" name="Google Shape;242;p61"/>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43" name="Google Shape;243;p61"/>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44" name="Google Shape;244;p61"/>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45" name="Google Shape;245;p61"/>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46" name="Google Shape;246;p61"/>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47" name="Google Shape;247;p61"/>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248" name="Google Shape;248;p61"/>
          <p:cNvSpPr/>
          <p:nvPr>
            <p:ph idx="8" type="pic"/>
          </p:nvPr>
        </p:nvSpPr>
        <p:spPr>
          <a:xfrm>
            <a:off x="616639" y="2669177"/>
            <a:ext cx="365700" cy="365700"/>
          </a:xfrm>
          <a:prstGeom prst="rect">
            <a:avLst/>
          </a:prstGeom>
          <a:noFill/>
          <a:ln>
            <a:noFill/>
          </a:ln>
        </p:spPr>
      </p:sp>
      <p:sp>
        <p:nvSpPr>
          <p:cNvPr id="249" name="Google Shape;249;p61"/>
          <p:cNvSpPr/>
          <p:nvPr>
            <p:ph idx="9" type="pic"/>
          </p:nvPr>
        </p:nvSpPr>
        <p:spPr>
          <a:xfrm>
            <a:off x="616639" y="3583577"/>
            <a:ext cx="365700" cy="365700"/>
          </a:xfrm>
          <a:prstGeom prst="rect">
            <a:avLst/>
          </a:prstGeom>
          <a:noFill/>
          <a:ln>
            <a:noFill/>
          </a:ln>
        </p:spPr>
      </p:sp>
      <p:sp>
        <p:nvSpPr>
          <p:cNvPr id="250" name="Google Shape;250;p61"/>
          <p:cNvSpPr/>
          <p:nvPr>
            <p:ph idx="13" type="pic"/>
          </p:nvPr>
        </p:nvSpPr>
        <p:spPr>
          <a:xfrm>
            <a:off x="616639" y="4565710"/>
            <a:ext cx="365700" cy="365700"/>
          </a:xfrm>
          <a:prstGeom prst="rect">
            <a:avLst/>
          </a:prstGeom>
          <a:noFill/>
          <a:ln>
            <a:noFill/>
          </a:ln>
        </p:spPr>
      </p:sp>
      <p:sp>
        <p:nvSpPr>
          <p:cNvPr id="251" name="Google Shape;251;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2" name="Google Shape;252;p61"/>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29" name="Shape 29"/>
        <p:cNvGrpSpPr/>
        <p:nvPr/>
      </p:nvGrpSpPr>
      <p:grpSpPr>
        <a:xfrm>
          <a:off x="0" y="0"/>
          <a:ext cx="0" cy="0"/>
          <a:chOff x="0" y="0"/>
          <a:chExt cx="0" cy="0"/>
        </a:xfrm>
      </p:grpSpPr>
      <p:cxnSp>
        <p:nvCxnSpPr>
          <p:cNvPr id="30" name="Google Shape;30;p30"/>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31" name="Google Shape;31;p30"/>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32" name="Google Shape;32;p30"/>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3" name="Google Shape;33;p30"/>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4" name="Google Shape;34;p30"/>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35" name="Google Shape;35;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 name="Google Shape;36;p30"/>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7" name="Google Shape;37;p30"/>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8" name="Google Shape;38;p30"/>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9" name="Google Shape;39;p30"/>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53" name="Shape 253"/>
        <p:cNvGrpSpPr/>
        <p:nvPr/>
      </p:nvGrpSpPr>
      <p:grpSpPr>
        <a:xfrm>
          <a:off x="0" y="0"/>
          <a:ext cx="0" cy="0"/>
          <a:chOff x="0" y="0"/>
          <a:chExt cx="0" cy="0"/>
        </a:xfrm>
      </p:grpSpPr>
      <p:sp>
        <p:nvSpPr>
          <p:cNvPr id="254" name="Google Shape;254;p62"/>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5" name="Google Shape;255;p62"/>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6" name="Google Shape;256;p62"/>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57" name="Google Shape;257;p62"/>
          <p:cNvSpPr/>
          <p:nvPr/>
        </p:nvSpPr>
        <p:spPr>
          <a:xfrm>
            <a:off x="8729802" y="3930649"/>
            <a:ext cx="2458569" cy="2007163"/>
          </a:xfrm>
          <a:prstGeom prst="rect">
            <a:avLst/>
          </a:pr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8" name="Google Shape;258;p62"/>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9" name="Google Shape;259;p62"/>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60" name="Google Shape;260;p62"/>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61" name="Google Shape;261;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62"/>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63"/>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63"/>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63"/>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63"/>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63"/>
          <p:cNvSpPr/>
          <p:nvPr>
            <p:ph idx="2" type="pic"/>
          </p:nvPr>
        </p:nvSpPr>
        <p:spPr>
          <a:xfrm>
            <a:off x="5146901" y="1993899"/>
            <a:ext cx="2048226" cy="4379191"/>
          </a:xfrm>
          <a:prstGeom prst="rect">
            <a:avLst/>
          </a:prstGeom>
          <a:noFill/>
          <a:ln>
            <a:noFill/>
          </a:ln>
        </p:spPr>
      </p:sp>
      <p:sp>
        <p:nvSpPr>
          <p:cNvPr id="270" name="Google Shape;270;p63"/>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63"/>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63"/>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63"/>
          <p:cNvSpPr/>
          <p:nvPr>
            <p:ph idx="5" type="pic"/>
          </p:nvPr>
        </p:nvSpPr>
        <p:spPr>
          <a:xfrm>
            <a:off x="8146954" y="2518389"/>
            <a:ext cx="365700" cy="365700"/>
          </a:xfrm>
          <a:prstGeom prst="rect">
            <a:avLst/>
          </a:prstGeom>
          <a:noFill/>
          <a:ln>
            <a:noFill/>
          </a:ln>
        </p:spPr>
      </p:sp>
      <p:sp>
        <p:nvSpPr>
          <p:cNvPr id="274" name="Google Shape;274;p63"/>
          <p:cNvSpPr/>
          <p:nvPr>
            <p:ph idx="6" type="pic"/>
          </p:nvPr>
        </p:nvSpPr>
        <p:spPr>
          <a:xfrm>
            <a:off x="8146954" y="3860390"/>
            <a:ext cx="365700" cy="365700"/>
          </a:xfrm>
          <a:prstGeom prst="rect">
            <a:avLst/>
          </a:prstGeom>
          <a:noFill/>
          <a:ln>
            <a:noFill/>
          </a:ln>
        </p:spPr>
      </p:sp>
      <p:sp>
        <p:nvSpPr>
          <p:cNvPr id="275" name="Google Shape;275;p63"/>
          <p:cNvSpPr/>
          <p:nvPr>
            <p:ph idx="7" type="pic"/>
          </p:nvPr>
        </p:nvSpPr>
        <p:spPr>
          <a:xfrm>
            <a:off x="8146954" y="5179070"/>
            <a:ext cx="365700" cy="365700"/>
          </a:xfrm>
          <a:prstGeom prst="rect">
            <a:avLst/>
          </a:prstGeom>
          <a:noFill/>
          <a:ln>
            <a:noFill/>
          </a:ln>
        </p:spPr>
      </p:sp>
      <p:sp>
        <p:nvSpPr>
          <p:cNvPr id="276" name="Google Shape;276;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6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6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6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64"/>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6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64"/>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64"/>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64"/>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6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6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88" name="Google Shape;288;p6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64"/>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90" name="Google Shape;290;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6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6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65"/>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65"/>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65"/>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65"/>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65"/>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99" name="Google Shape;299;p6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65"/>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1" name="Google Shape;301;p6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65"/>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3" name="Google Shape;303;p65"/>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6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65"/>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6" name="Google Shape;306;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6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6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66"/>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66"/>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66"/>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66"/>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66"/>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5" name="Google Shape;315;p6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66"/>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7" name="Google Shape;317;p6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66"/>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9" name="Google Shape;319;p66"/>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6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66"/>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22" name="Google Shape;322;p66"/>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6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66"/>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25" name="Google Shape;325;p6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6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67"/>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67"/>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67"/>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67"/>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2" name="Google Shape;332;p67"/>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3" name="Google Shape;333;p67"/>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4" name="Google Shape;334;p67"/>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335" name="Google Shape;335;p67"/>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67"/>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67"/>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67"/>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67"/>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67"/>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6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6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6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6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68"/>
          <p:cNvSpPr/>
          <p:nvPr>
            <p:ph idx="2" type="pic"/>
          </p:nvPr>
        </p:nvSpPr>
        <p:spPr>
          <a:xfrm>
            <a:off x="6093644" y="3431357"/>
            <a:ext cx="6096000" cy="3429000"/>
          </a:xfrm>
          <a:prstGeom prst="rect">
            <a:avLst/>
          </a:prstGeom>
          <a:noFill/>
          <a:ln>
            <a:noFill/>
          </a:ln>
        </p:spPr>
      </p:sp>
      <p:sp>
        <p:nvSpPr>
          <p:cNvPr id="348" name="Google Shape;348;p68"/>
          <p:cNvSpPr/>
          <p:nvPr>
            <p:ph idx="3" type="pic"/>
          </p:nvPr>
        </p:nvSpPr>
        <p:spPr>
          <a:xfrm>
            <a:off x="6096000" y="-4715"/>
            <a:ext cx="6096000" cy="3429000"/>
          </a:xfrm>
          <a:prstGeom prst="rect">
            <a:avLst/>
          </a:prstGeom>
          <a:noFill/>
          <a:ln>
            <a:noFill/>
          </a:ln>
        </p:spPr>
      </p:sp>
      <p:sp>
        <p:nvSpPr>
          <p:cNvPr id="349" name="Google Shape;349;p68"/>
          <p:cNvSpPr/>
          <p:nvPr>
            <p:ph idx="4" type="pic"/>
          </p:nvPr>
        </p:nvSpPr>
        <p:spPr>
          <a:xfrm>
            <a:off x="-1571" y="3431357"/>
            <a:ext cx="6096000" cy="3429000"/>
          </a:xfrm>
          <a:prstGeom prst="rect">
            <a:avLst/>
          </a:prstGeom>
          <a:noFill/>
          <a:ln>
            <a:noFill/>
          </a:ln>
        </p:spPr>
      </p:sp>
      <p:sp>
        <p:nvSpPr>
          <p:cNvPr id="350" name="Google Shape;350;p68"/>
          <p:cNvSpPr/>
          <p:nvPr>
            <p:ph idx="5" type="pic"/>
          </p:nvPr>
        </p:nvSpPr>
        <p:spPr>
          <a:xfrm>
            <a:off x="-9425" y="-4715"/>
            <a:ext cx="6096000" cy="3429000"/>
          </a:xfrm>
          <a:prstGeom prst="rect">
            <a:avLst/>
          </a:prstGeom>
          <a:noFill/>
          <a:ln>
            <a:noFill/>
          </a:ln>
        </p:spPr>
      </p:sp>
      <p:sp>
        <p:nvSpPr>
          <p:cNvPr id="351" name="Google Shape;351;p68"/>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68"/>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68"/>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68"/>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69"/>
          <p:cNvSpPr/>
          <p:nvPr/>
        </p:nvSpPr>
        <p:spPr>
          <a:xfrm>
            <a:off x="7243197" y="4554269"/>
            <a:ext cx="3974222" cy="538161"/>
          </a:xfrm>
          <a:prstGeom prst="roundRect">
            <a:avLst>
              <a:gd fmla="val 50000" name="adj"/>
            </a:avLst>
          </a:prstGeom>
          <a:solidFill>
            <a:schemeClr val="accent4">
              <a:alpha val="82745"/>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69"/>
          <p:cNvSpPr/>
          <p:nvPr/>
        </p:nvSpPr>
        <p:spPr>
          <a:xfrm>
            <a:off x="974582" y="4554269"/>
            <a:ext cx="2960180" cy="538161"/>
          </a:xfrm>
          <a:prstGeom prst="roundRect">
            <a:avLst>
              <a:gd fmla="val 50000" name="adj"/>
            </a:avLst>
          </a:prstGeom>
          <a:solidFill>
            <a:schemeClr val="accent3">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69"/>
          <p:cNvSpPr/>
          <p:nvPr/>
        </p:nvSpPr>
        <p:spPr>
          <a:xfrm>
            <a:off x="3033393" y="4554269"/>
            <a:ext cx="5100937" cy="538161"/>
          </a:xfrm>
          <a:prstGeom prst="roundRect">
            <a:avLst>
              <a:gd fmla="val 50000" name="adj"/>
            </a:avLst>
          </a:prstGeom>
          <a:solidFill>
            <a:schemeClr val="accent2">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6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6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7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7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7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7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7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68" name="Google Shape;368;p70"/>
          <p:cNvSpPr/>
          <p:nvPr>
            <p:ph idx="5" type="pic"/>
          </p:nvPr>
        </p:nvSpPr>
        <p:spPr>
          <a:xfrm>
            <a:off x="2440875" y="2654049"/>
            <a:ext cx="2015400" cy="2015400"/>
          </a:xfrm>
          <a:prstGeom prst="rect">
            <a:avLst/>
          </a:prstGeom>
          <a:solidFill>
            <a:srgbClr val="F2F2F2"/>
          </a:solidFill>
          <a:ln>
            <a:noFill/>
          </a:ln>
        </p:spPr>
      </p:sp>
      <p:sp>
        <p:nvSpPr>
          <p:cNvPr id="369" name="Google Shape;369;p7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70" name="Google Shape;370;p70"/>
          <p:cNvSpPr/>
          <p:nvPr>
            <p:ph idx="6" type="pic"/>
          </p:nvPr>
        </p:nvSpPr>
        <p:spPr>
          <a:xfrm>
            <a:off x="8367113" y="2654049"/>
            <a:ext cx="2015400" cy="2015400"/>
          </a:xfrm>
          <a:prstGeom prst="rect">
            <a:avLst/>
          </a:prstGeom>
          <a:solidFill>
            <a:srgbClr val="F2F2F2"/>
          </a:solidFill>
          <a:ln>
            <a:noFill/>
          </a:ln>
        </p:spPr>
      </p:sp>
      <p:sp>
        <p:nvSpPr>
          <p:cNvPr id="371" name="Google Shape;371;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7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7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7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7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7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7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7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7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1" name="Google Shape;381;p71"/>
          <p:cNvSpPr/>
          <p:nvPr>
            <p:ph idx="7" type="pic"/>
          </p:nvPr>
        </p:nvSpPr>
        <p:spPr>
          <a:xfrm>
            <a:off x="1711670" y="2790201"/>
            <a:ext cx="1833000" cy="1833000"/>
          </a:xfrm>
          <a:prstGeom prst="rect">
            <a:avLst/>
          </a:prstGeom>
          <a:solidFill>
            <a:srgbClr val="F2F2F2"/>
          </a:solidFill>
          <a:ln>
            <a:noFill/>
          </a:ln>
        </p:spPr>
      </p:sp>
      <p:sp>
        <p:nvSpPr>
          <p:cNvPr id="382" name="Google Shape;382;p7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3" name="Google Shape;383;p71"/>
          <p:cNvSpPr/>
          <p:nvPr>
            <p:ph idx="8" type="pic"/>
          </p:nvPr>
        </p:nvSpPr>
        <p:spPr>
          <a:xfrm>
            <a:off x="5461867" y="2790201"/>
            <a:ext cx="1833000" cy="1833000"/>
          </a:xfrm>
          <a:prstGeom prst="rect">
            <a:avLst/>
          </a:prstGeom>
          <a:solidFill>
            <a:srgbClr val="F2F2F2"/>
          </a:solidFill>
          <a:ln>
            <a:noFill/>
          </a:ln>
        </p:spPr>
      </p:sp>
      <p:sp>
        <p:nvSpPr>
          <p:cNvPr id="384" name="Google Shape;384;p7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385" name="Google Shape;385;p71"/>
          <p:cNvSpPr/>
          <p:nvPr>
            <p:ph idx="9" type="pic"/>
          </p:nvPr>
        </p:nvSpPr>
        <p:spPr>
          <a:xfrm>
            <a:off x="9258364" y="2790201"/>
            <a:ext cx="1833000" cy="1833000"/>
          </a:xfrm>
          <a:prstGeom prst="rect">
            <a:avLst/>
          </a:prstGeom>
          <a:solidFill>
            <a:srgbClr val="F2F2F2"/>
          </a:solidFill>
          <a:ln>
            <a:noFill/>
          </a:ln>
        </p:spPr>
      </p:sp>
      <p:sp>
        <p:nvSpPr>
          <p:cNvPr id="386" name="Google Shape;386;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7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40" name="Shape 40"/>
        <p:cNvGrpSpPr/>
        <p:nvPr/>
      </p:nvGrpSpPr>
      <p:grpSpPr>
        <a:xfrm>
          <a:off x="0" y="0"/>
          <a:ext cx="0" cy="0"/>
          <a:chOff x="0" y="0"/>
          <a:chExt cx="0" cy="0"/>
        </a:xfrm>
      </p:grpSpPr>
      <p:sp>
        <p:nvSpPr>
          <p:cNvPr id="41" name="Google Shape;41;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 name="Google Shape;42;p34"/>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93" name="Shape 393"/>
        <p:cNvGrpSpPr/>
        <p:nvPr/>
      </p:nvGrpSpPr>
      <p:grpSpPr>
        <a:xfrm>
          <a:off x="0" y="0"/>
          <a:ext cx="0" cy="0"/>
          <a:chOff x="0" y="0"/>
          <a:chExt cx="0" cy="0"/>
        </a:xfrm>
      </p:grpSpPr>
      <p:sp>
        <p:nvSpPr>
          <p:cNvPr id="394" name="Google Shape;394;p3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5" name="Google Shape;395;p3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6" name="Google Shape;39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7" name="Google Shape;397;p3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398" name="Shape 398"/>
        <p:cNvGrpSpPr/>
        <p:nvPr/>
      </p:nvGrpSpPr>
      <p:grpSpPr>
        <a:xfrm>
          <a:off x="0" y="0"/>
          <a:ext cx="0" cy="0"/>
          <a:chOff x="0" y="0"/>
          <a:chExt cx="0" cy="0"/>
        </a:xfrm>
      </p:grpSpPr>
      <p:sp>
        <p:nvSpPr>
          <p:cNvPr id="399" name="Google Shape;399;p33"/>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00" name="Google Shape;400;p33"/>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01" name="Google Shape;401;p33"/>
          <p:cNvSpPr/>
          <p:nvPr>
            <p:ph idx="2" type="pic"/>
          </p:nvPr>
        </p:nvSpPr>
        <p:spPr>
          <a:xfrm flipH="1">
            <a:off x="6458875" y="416100"/>
            <a:ext cx="5733300" cy="6025800"/>
          </a:xfrm>
          <a:prstGeom prst="flowChartDelay">
            <a:avLst/>
          </a:prstGeom>
          <a:noFill/>
          <a:ln>
            <a:noFill/>
          </a:ln>
        </p:spPr>
      </p:sp>
      <p:sp>
        <p:nvSpPr>
          <p:cNvPr id="402" name="Google Shape;402;p33"/>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rtl="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3" name="Google Shape;403;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04" name="Google Shape;404;p33"/>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rtl="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405" name="Shape 405"/>
        <p:cNvGrpSpPr/>
        <p:nvPr/>
      </p:nvGrpSpPr>
      <p:grpSpPr>
        <a:xfrm>
          <a:off x="0" y="0"/>
          <a:ext cx="0" cy="0"/>
          <a:chOff x="0" y="0"/>
          <a:chExt cx="0" cy="0"/>
        </a:xfrm>
      </p:grpSpPr>
      <p:sp>
        <p:nvSpPr>
          <p:cNvPr id="406" name="Google Shape;406;p7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7" name="Google Shape;407;p7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8" name="Google Shape;408;p7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9" name="Google Shape;409;p72"/>
          <p:cNvSpPr/>
          <p:nvPr>
            <p:ph idx="2" type="pic"/>
          </p:nvPr>
        </p:nvSpPr>
        <p:spPr>
          <a:xfrm>
            <a:off x="5984925" y="-5178126"/>
            <a:ext cx="11392800" cy="11439600"/>
          </a:xfrm>
          <a:prstGeom prst="pie">
            <a:avLst>
              <a:gd fmla="val 5392891" name="adj1"/>
              <a:gd fmla="val 10798470" name="adj2"/>
            </a:avLst>
          </a:prstGeom>
          <a:noFill/>
          <a:ln>
            <a:noFill/>
          </a:ln>
        </p:spPr>
      </p:sp>
      <p:sp>
        <p:nvSpPr>
          <p:cNvPr id="410" name="Google Shape;410;p7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1" name="Google Shape;411;p7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12" name="Shape 412"/>
        <p:cNvGrpSpPr/>
        <p:nvPr/>
      </p:nvGrpSpPr>
      <p:grpSpPr>
        <a:xfrm>
          <a:off x="0" y="0"/>
          <a:ext cx="0" cy="0"/>
          <a:chOff x="0" y="0"/>
          <a:chExt cx="0" cy="0"/>
        </a:xfrm>
      </p:grpSpPr>
      <p:sp>
        <p:nvSpPr>
          <p:cNvPr id="413" name="Google Shape;413;p7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4" name="Google Shape;414;p7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15" name="Google Shape;415;p7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416" name="Google Shape;416;p7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7" name="Google Shape;417;p7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8" name="Google Shape;418;p73"/>
          <p:cNvSpPr/>
          <p:nvPr>
            <p:ph idx="2" type="pic"/>
          </p:nvPr>
        </p:nvSpPr>
        <p:spPr>
          <a:xfrm>
            <a:off x="5984925" y="-5178126"/>
            <a:ext cx="11392800" cy="11439600"/>
          </a:xfrm>
          <a:prstGeom prst="pie">
            <a:avLst>
              <a:gd fmla="val 5392891" name="adj1"/>
              <a:gd fmla="val 10798470" name="adj2"/>
            </a:avLst>
          </a:prstGeom>
          <a:noFill/>
          <a:ln>
            <a:noFill/>
          </a:ln>
        </p:spPr>
      </p:sp>
      <p:sp>
        <p:nvSpPr>
          <p:cNvPr id="419" name="Google Shape;419;p7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20" name="Google Shape;420;p7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21" name="Google Shape;421;p7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22" name="Shape 422"/>
        <p:cNvGrpSpPr/>
        <p:nvPr/>
      </p:nvGrpSpPr>
      <p:grpSpPr>
        <a:xfrm>
          <a:off x="0" y="0"/>
          <a:ext cx="0" cy="0"/>
          <a:chOff x="0" y="0"/>
          <a:chExt cx="0" cy="0"/>
        </a:xfrm>
      </p:grpSpPr>
      <p:sp>
        <p:nvSpPr>
          <p:cNvPr id="423" name="Google Shape;423;p7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4" name="Google Shape;424;p7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25" name="Google Shape;425;p7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26" name="Google Shape;426;p7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7" name="Google Shape;427;p7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8" name="Shape 428"/>
        <p:cNvGrpSpPr/>
        <p:nvPr/>
      </p:nvGrpSpPr>
      <p:grpSpPr>
        <a:xfrm>
          <a:off x="0" y="0"/>
          <a:ext cx="0" cy="0"/>
          <a:chOff x="0" y="0"/>
          <a:chExt cx="0" cy="0"/>
        </a:xfrm>
      </p:grpSpPr>
      <p:sp>
        <p:nvSpPr>
          <p:cNvPr id="429" name="Google Shape;429;p7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30" name="Google Shape;430;p7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1" name="Google Shape;431;p7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32" name="Shape 432"/>
        <p:cNvGrpSpPr/>
        <p:nvPr/>
      </p:nvGrpSpPr>
      <p:grpSpPr>
        <a:xfrm>
          <a:off x="0" y="0"/>
          <a:ext cx="0" cy="0"/>
          <a:chOff x="0" y="0"/>
          <a:chExt cx="0" cy="0"/>
        </a:xfrm>
      </p:grpSpPr>
      <p:sp>
        <p:nvSpPr>
          <p:cNvPr id="433" name="Google Shape;433;p7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4" name="Google Shape;434;p7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35" name="Google Shape;435;p7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36" name="Google Shape;436;p7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7" name="Google Shape;437;p7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8" name="Google Shape;438;p7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7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0" name="Google Shape;440;p7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1" name="Google Shape;441;p7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2" name="Google Shape;442;p7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43" name="Google Shape;443;p7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44" name="Google Shape;444;p7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45" name="Google Shape;445;p7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46" name="Google Shape;446;p76"/>
          <p:cNvSpPr/>
          <p:nvPr>
            <p:ph idx="14" type="pic"/>
          </p:nvPr>
        </p:nvSpPr>
        <p:spPr>
          <a:xfrm>
            <a:off x="10686767" y="2650009"/>
            <a:ext cx="365700" cy="365700"/>
          </a:xfrm>
          <a:prstGeom prst="rect">
            <a:avLst/>
          </a:prstGeom>
          <a:noFill/>
          <a:ln>
            <a:noFill/>
          </a:ln>
        </p:spPr>
      </p:sp>
      <p:sp>
        <p:nvSpPr>
          <p:cNvPr id="447" name="Google Shape;447;p76"/>
          <p:cNvSpPr/>
          <p:nvPr>
            <p:ph idx="15" type="pic"/>
          </p:nvPr>
        </p:nvSpPr>
        <p:spPr>
          <a:xfrm>
            <a:off x="1726129" y="2650009"/>
            <a:ext cx="365700" cy="365700"/>
          </a:xfrm>
          <a:prstGeom prst="rect">
            <a:avLst/>
          </a:prstGeom>
          <a:noFill/>
          <a:ln>
            <a:noFill/>
          </a:ln>
        </p:spPr>
      </p:sp>
      <p:sp>
        <p:nvSpPr>
          <p:cNvPr id="448" name="Google Shape;448;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9" name="Google Shape;449;p7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77"/>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77"/>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77"/>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77"/>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5" name="Google Shape;455;p77"/>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6" name="Google Shape;456;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7" name="Google Shape;457;p77"/>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8" name="Google Shape;458;p77"/>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78"/>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78"/>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78"/>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78"/>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78"/>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78"/>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78"/>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78"/>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78"/>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78"/>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78"/>
          <p:cNvSpPr/>
          <p:nvPr>
            <p:ph idx="9" type="pic"/>
          </p:nvPr>
        </p:nvSpPr>
        <p:spPr>
          <a:xfrm>
            <a:off x="5723645" y="2364629"/>
            <a:ext cx="1005900" cy="1005900"/>
          </a:xfrm>
          <a:prstGeom prst="rect">
            <a:avLst/>
          </a:prstGeom>
          <a:noFill/>
          <a:ln>
            <a:noFill/>
          </a:ln>
        </p:spPr>
      </p:sp>
      <p:sp>
        <p:nvSpPr>
          <p:cNvPr id="471" name="Google Shape;471;p78"/>
          <p:cNvSpPr/>
          <p:nvPr>
            <p:ph idx="13" type="pic"/>
          </p:nvPr>
        </p:nvSpPr>
        <p:spPr>
          <a:xfrm>
            <a:off x="5723645" y="3731213"/>
            <a:ext cx="1005900" cy="1005900"/>
          </a:xfrm>
          <a:prstGeom prst="rect">
            <a:avLst/>
          </a:prstGeom>
          <a:noFill/>
          <a:ln>
            <a:noFill/>
          </a:ln>
        </p:spPr>
      </p:sp>
      <p:sp>
        <p:nvSpPr>
          <p:cNvPr id="472" name="Google Shape;472;p78"/>
          <p:cNvSpPr/>
          <p:nvPr>
            <p:ph idx="14" type="pic"/>
          </p:nvPr>
        </p:nvSpPr>
        <p:spPr>
          <a:xfrm>
            <a:off x="5726372" y="5097797"/>
            <a:ext cx="1005900" cy="1005900"/>
          </a:xfrm>
          <a:prstGeom prst="rect">
            <a:avLst/>
          </a:prstGeom>
          <a:noFill/>
          <a:ln>
            <a:noFill/>
          </a:ln>
        </p:spPr>
      </p:sp>
      <p:sp>
        <p:nvSpPr>
          <p:cNvPr id="473" name="Google Shape;473;p78"/>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4" name="Google Shape;474;p7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7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77" name="Google Shape;477;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3" name="Shape 43"/>
        <p:cNvGrpSpPr/>
        <p:nvPr/>
      </p:nvGrpSpPr>
      <p:grpSpPr>
        <a:xfrm>
          <a:off x="0" y="0"/>
          <a:ext cx="0" cy="0"/>
          <a:chOff x="0" y="0"/>
          <a:chExt cx="0" cy="0"/>
        </a:xfrm>
      </p:grpSpPr>
      <p:sp>
        <p:nvSpPr>
          <p:cNvPr id="44" name="Google Shape;44;p3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5" name="Google Shape;45;p3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6" name="Google Shape;46;p3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80"/>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480" name="Google Shape;480;p80"/>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b="0"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80"/>
          <p:cNvSpPr/>
          <p:nvPr>
            <p:ph idx="2" type="pic"/>
          </p:nvPr>
        </p:nvSpPr>
        <p:spPr>
          <a:xfrm>
            <a:off x="1520815" y="2822850"/>
            <a:ext cx="2831400" cy="2831100"/>
          </a:xfrm>
          <a:prstGeom prst="rect">
            <a:avLst/>
          </a:prstGeom>
          <a:solidFill>
            <a:srgbClr val="F2F2F2"/>
          </a:solidFill>
          <a:ln>
            <a:noFill/>
          </a:ln>
        </p:spPr>
      </p:sp>
      <p:sp>
        <p:nvSpPr>
          <p:cNvPr id="482" name="Google Shape;482;p80"/>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83" name="Google Shape;483;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81"/>
          <p:cNvSpPr/>
          <p:nvPr>
            <p:ph idx="2" type="pic"/>
          </p:nvPr>
        </p:nvSpPr>
        <p:spPr>
          <a:xfrm>
            <a:off x="0" y="0"/>
            <a:ext cx="12192000" cy="6146700"/>
          </a:xfrm>
          <a:prstGeom prst="rect">
            <a:avLst/>
          </a:prstGeom>
          <a:noFill/>
          <a:ln>
            <a:noFill/>
          </a:ln>
        </p:spPr>
      </p:sp>
      <p:sp>
        <p:nvSpPr>
          <p:cNvPr id="486" name="Google Shape;486;p81"/>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81"/>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81"/>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82"/>
          <p:cNvSpPr/>
          <p:nvPr>
            <p:ph idx="2" type="pic"/>
          </p:nvPr>
        </p:nvSpPr>
        <p:spPr>
          <a:xfrm>
            <a:off x="0" y="0"/>
            <a:ext cx="12192000" cy="6146700"/>
          </a:xfrm>
          <a:prstGeom prst="rect">
            <a:avLst/>
          </a:prstGeom>
          <a:noFill/>
          <a:ln>
            <a:noFill/>
          </a:ln>
        </p:spPr>
      </p:sp>
      <p:sp>
        <p:nvSpPr>
          <p:cNvPr id="491" name="Google Shape;491;p82"/>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82"/>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82"/>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83"/>
          <p:cNvSpPr/>
          <p:nvPr>
            <p:ph idx="2" type="pic"/>
          </p:nvPr>
        </p:nvSpPr>
        <p:spPr>
          <a:xfrm>
            <a:off x="0" y="0"/>
            <a:ext cx="12192000" cy="6146700"/>
          </a:xfrm>
          <a:prstGeom prst="rect">
            <a:avLst/>
          </a:prstGeom>
          <a:noFill/>
          <a:ln>
            <a:noFill/>
          </a:ln>
        </p:spPr>
      </p:sp>
      <p:sp>
        <p:nvSpPr>
          <p:cNvPr id="496" name="Google Shape;496;p8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8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8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8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8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84"/>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3" name="Google Shape;503;p8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85"/>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6" name="Google Shape;506;p8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86"/>
          <p:cNvSpPr/>
          <p:nvPr>
            <p:ph idx="2" type="pic"/>
          </p:nvPr>
        </p:nvSpPr>
        <p:spPr>
          <a:xfrm>
            <a:off x="1676255" y="1665017"/>
            <a:ext cx="1463100" cy="1463100"/>
          </a:xfrm>
          <a:prstGeom prst="rect">
            <a:avLst/>
          </a:prstGeom>
          <a:noFill/>
          <a:ln>
            <a:noFill/>
          </a:ln>
        </p:spPr>
      </p:sp>
      <p:sp>
        <p:nvSpPr>
          <p:cNvPr id="509" name="Google Shape;509;p86"/>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0" name="Google Shape;510;p86"/>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86"/>
          <p:cNvSpPr/>
          <p:nvPr>
            <p:ph idx="4" type="pic"/>
          </p:nvPr>
        </p:nvSpPr>
        <p:spPr>
          <a:xfrm>
            <a:off x="5056062" y="1665017"/>
            <a:ext cx="1463100" cy="1463100"/>
          </a:xfrm>
          <a:prstGeom prst="rect">
            <a:avLst/>
          </a:prstGeom>
          <a:noFill/>
          <a:ln>
            <a:noFill/>
          </a:ln>
        </p:spPr>
      </p:sp>
      <p:sp>
        <p:nvSpPr>
          <p:cNvPr id="512" name="Google Shape;512;p86"/>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3" name="Google Shape;513;p86"/>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86"/>
          <p:cNvSpPr/>
          <p:nvPr>
            <p:ph idx="7" type="pic"/>
          </p:nvPr>
        </p:nvSpPr>
        <p:spPr>
          <a:xfrm>
            <a:off x="8435870" y="1665017"/>
            <a:ext cx="1463100" cy="1463100"/>
          </a:xfrm>
          <a:prstGeom prst="rect">
            <a:avLst/>
          </a:prstGeom>
          <a:noFill/>
          <a:ln>
            <a:noFill/>
          </a:ln>
        </p:spPr>
      </p:sp>
      <p:sp>
        <p:nvSpPr>
          <p:cNvPr id="515" name="Google Shape;515;p86"/>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6" name="Google Shape;516;p86"/>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86"/>
          <p:cNvSpPr/>
          <p:nvPr>
            <p:ph idx="13" type="pic"/>
          </p:nvPr>
        </p:nvSpPr>
        <p:spPr>
          <a:xfrm>
            <a:off x="1676255" y="4072552"/>
            <a:ext cx="1463100" cy="1463100"/>
          </a:xfrm>
          <a:prstGeom prst="rect">
            <a:avLst/>
          </a:prstGeom>
          <a:noFill/>
          <a:ln>
            <a:noFill/>
          </a:ln>
        </p:spPr>
      </p:sp>
      <p:sp>
        <p:nvSpPr>
          <p:cNvPr id="518" name="Google Shape;518;p86"/>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19" name="Google Shape;519;p86"/>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86"/>
          <p:cNvSpPr/>
          <p:nvPr>
            <p:ph idx="16" type="pic"/>
          </p:nvPr>
        </p:nvSpPr>
        <p:spPr>
          <a:xfrm>
            <a:off x="5056062" y="4072552"/>
            <a:ext cx="1463100" cy="1463100"/>
          </a:xfrm>
          <a:prstGeom prst="rect">
            <a:avLst/>
          </a:prstGeom>
          <a:noFill/>
          <a:ln>
            <a:noFill/>
          </a:ln>
        </p:spPr>
      </p:sp>
      <p:sp>
        <p:nvSpPr>
          <p:cNvPr id="521" name="Google Shape;521;p86"/>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2" name="Google Shape;522;p86"/>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86"/>
          <p:cNvSpPr/>
          <p:nvPr>
            <p:ph idx="19" type="pic"/>
          </p:nvPr>
        </p:nvSpPr>
        <p:spPr>
          <a:xfrm>
            <a:off x="8435870" y="4072552"/>
            <a:ext cx="1463100" cy="1463100"/>
          </a:xfrm>
          <a:prstGeom prst="rect">
            <a:avLst/>
          </a:prstGeom>
          <a:noFill/>
          <a:ln>
            <a:noFill/>
          </a:ln>
        </p:spPr>
      </p:sp>
      <p:sp>
        <p:nvSpPr>
          <p:cNvPr id="524" name="Google Shape;524;p86"/>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525" name="Google Shape;525;p86"/>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8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7" name="Shape 527"/>
        <p:cNvGrpSpPr/>
        <p:nvPr/>
      </p:nvGrpSpPr>
      <p:grpSpPr>
        <a:xfrm>
          <a:off x="0" y="0"/>
          <a:ext cx="0" cy="0"/>
          <a:chOff x="0" y="0"/>
          <a:chExt cx="0" cy="0"/>
        </a:xfrm>
      </p:grpSpPr>
    </p:spTree>
  </p:cSld>
  <p:clrMapOvr>
    <a:masterClrMapping/>
  </p:clrMapOvr>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28" name="Shape 528"/>
        <p:cNvGrpSpPr/>
        <p:nvPr/>
      </p:nvGrpSpPr>
      <p:grpSpPr>
        <a:xfrm>
          <a:off x="0" y="0"/>
          <a:ext cx="0" cy="0"/>
          <a:chOff x="0" y="0"/>
          <a:chExt cx="0" cy="0"/>
        </a:xfrm>
      </p:grpSpPr>
      <p:sp>
        <p:nvSpPr>
          <p:cNvPr id="529" name="Google Shape;529;p88"/>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0" name="Google Shape;530;p88"/>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1" name="Google Shape;531;p88"/>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2" name="Google Shape;532;p88"/>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3" name="Google Shape;533;p88"/>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34" name="Google Shape;534;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35" name="Shape 535"/>
        <p:cNvGrpSpPr/>
        <p:nvPr/>
      </p:nvGrpSpPr>
      <p:grpSpPr>
        <a:xfrm>
          <a:off x="0" y="0"/>
          <a:ext cx="0" cy="0"/>
          <a:chOff x="0" y="0"/>
          <a:chExt cx="0" cy="0"/>
        </a:xfrm>
      </p:grpSpPr>
      <p:cxnSp>
        <p:nvCxnSpPr>
          <p:cNvPr id="536" name="Google Shape;536;p89"/>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37" name="Google Shape;537;p89"/>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8" name="Google Shape;538;p89"/>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39" name="Google Shape;539;p89"/>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0" name="Google Shape;540;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7" name="Shape 47"/>
        <p:cNvGrpSpPr/>
        <p:nvPr/>
      </p:nvGrpSpPr>
      <p:grpSpPr>
        <a:xfrm>
          <a:off x="0" y="0"/>
          <a:ext cx="0" cy="0"/>
          <a:chOff x="0" y="0"/>
          <a:chExt cx="0" cy="0"/>
        </a:xfrm>
      </p:grpSpPr>
      <p:sp>
        <p:nvSpPr>
          <p:cNvPr id="48" name="Google Shape;48;p3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9" name="Google Shape;49;p3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 name="Google Shape;50;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1" name="Google Shape;51;p3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41" name="Shape 541"/>
        <p:cNvGrpSpPr/>
        <p:nvPr/>
      </p:nvGrpSpPr>
      <p:grpSpPr>
        <a:xfrm>
          <a:off x="0" y="0"/>
          <a:ext cx="0" cy="0"/>
          <a:chOff x="0" y="0"/>
          <a:chExt cx="0" cy="0"/>
        </a:xfrm>
      </p:grpSpPr>
      <p:cxnSp>
        <p:nvCxnSpPr>
          <p:cNvPr id="542" name="Google Shape;542;p90"/>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43" name="Google Shape;543;p90"/>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44" name="Google Shape;544;p90"/>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5" name="Google Shape;545;p90"/>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46" name="Google Shape;546;p90"/>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7" name="Google Shape;547;p90"/>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48" name="Google Shape;548;p90"/>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49" name="Google Shape;549;p90"/>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50" name="Google Shape;550;p90"/>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52" name="Shape 552"/>
        <p:cNvGrpSpPr/>
        <p:nvPr/>
      </p:nvGrpSpPr>
      <p:grpSpPr>
        <a:xfrm>
          <a:off x="0" y="0"/>
          <a:ext cx="0" cy="0"/>
          <a:chOff x="0" y="0"/>
          <a:chExt cx="0" cy="0"/>
        </a:xfrm>
      </p:grpSpPr>
      <p:sp>
        <p:nvSpPr>
          <p:cNvPr id="553" name="Google Shape;553;p91"/>
          <p:cNvSpPr/>
          <p:nvPr>
            <p:ph idx="2" type="pic"/>
          </p:nvPr>
        </p:nvSpPr>
        <p:spPr>
          <a:xfrm>
            <a:off x="1823096" y="2574245"/>
            <a:ext cx="1005900" cy="1005900"/>
          </a:xfrm>
          <a:prstGeom prst="rect">
            <a:avLst/>
          </a:prstGeom>
          <a:noFill/>
          <a:ln>
            <a:noFill/>
          </a:ln>
        </p:spPr>
      </p:sp>
      <p:sp>
        <p:nvSpPr>
          <p:cNvPr id="554" name="Google Shape;554;p91"/>
          <p:cNvSpPr/>
          <p:nvPr>
            <p:ph idx="3" type="pic"/>
          </p:nvPr>
        </p:nvSpPr>
        <p:spPr>
          <a:xfrm>
            <a:off x="5593080" y="2574245"/>
            <a:ext cx="1005900" cy="1005900"/>
          </a:xfrm>
          <a:prstGeom prst="rect">
            <a:avLst/>
          </a:prstGeom>
          <a:noFill/>
          <a:ln>
            <a:noFill/>
          </a:ln>
        </p:spPr>
      </p:sp>
      <p:sp>
        <p:nvSpPr>
          <p:cNvPr id="555" name="Google Shape;555;p91"/>
          <p:cNvSpPr/>
          <p:nvPr>
            <p:ph idx="4" type="pic"/>
          </p:nvPr>
        </p:nvSpPr>
        <p:spPr>
          <a:xfrm>
            <a:off x="9222271" y="2574245"/>
            <a:ext cx="1005900" cy="1005900"/>
          </a:xfrm>
          <a:prstGeom prst="rect">
            <a:avLst/>
          </a:prstGeom>
          <a:noFill/>
          <a:ln>
            <a:noFill/>
          </a:ln>
        </p:spPr>
      </p:sp>
      <p:cxnSp>
        <p:nvCxnSpPr>
          <p:cNvPr id="556" name="Google Shape;556;p91"/>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7" name="Google Shape;557;p91"/>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58" name="Google Shape;558;p91"/>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59" name="Google Shape;559;p91"/>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0" name="Google Shape;560;p91"/>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61" name="Google Shape;561;p91"/>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2" name="Google Shape;562;p91"/>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563" name="Google Shape;563;p91"/>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64" name="Google Shape;564;p91"/>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5" name="Google Shape;565;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66" name="Shape 566"/>
        <p:cNvGrpSpPr/>
        <p:nvPr/>
      </p:nvGrpSpPr>
      <p:grpSpPr>
        <a:xfrm>
          <a:off x="0" y="0"/>
          <a:ext cx="0" cy="0"/>
          <a:chOff x="0" y="0"/>
          <a:chExt cx="0" cy="0"/>
        </a:xfrm>
      </p:grpSpPr>
      <p:sp>
        <p:nvSpPr>
          <p:cNvPr id="567" name="Google Shape;567;p92"/>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68" name="Google Shape;568;p92"/>
          <p:cNvSpPr/>
          <p:nvPr>
            <p:ph idx="2" type="pic"/>
          </p:nvPr>
        </p:nvSpPr>
        <p:spPr>
          <a:xfrm>
            <a:off x="729761" y="1921550"/>
            <a:ext cx="822900" cy="822900"/>
          </a:xfrm>
          <a:prstGeom prst="rect">
            <a:avLst/>
          </a:prstGeom>
          <a:noFill/>
          <a:ln>
            <a:noFill/>
          </a:ln>
        </p:spPr>
      </p:sp>
      <p:sp>
        <p:nvSpPr>
          <p:cNvPr id="569" name="Google Shape;569;p92"/>
          <p:cNvSpPr/>
          <p:nvPr>
            <p:ph idx="3" type="pic"/>
          </p:nvPr>
        </p:nvSpPr>
        <p:spPr>
          <a:xfrm>
            <a:off x="729761" y="3037769"/>
            <a:ext cx="822900" cy="822900"/>
          </a:xfrm>
          <a:prstGeom prst="rect">
            <a:avLst/>
          </a:prstGeom>
          <a:noFill/>
          <a:ln>
            <a:noFill/>
          </a:ln>
        </p:spPr>
      </p:sp>
      <p:sp>
        <p:nvSpPr>
          <p:cNvPr id="570" name="Google Shape;570;p92"/>
          <p:cNvSpPr/>
          <p:nvPr>
            <p:ph idx="4" type="pic"/>
          </p:nvPr>
        </p:nvSpPr>
        <p:spPr>
          <a:xfrm>
            <a:off x="729761" y="4151979"/>
            <a:ext cx="822900" cy="822900"/>
          </a:xfrm>
          <a:prstGeom prst="rect">
            <a:avLst/>
          </a:prstGeom>
          <a:noFill/>
          <a:ln>
            <a:noFill/>
          </a:ln>
        </p:spPr>
      </p:sp>
      <p:sp>
        <p:nvSpPr>
          <p:cNvPr id="571" name="Google Shape;571;p92"/>
          <p:cNvSpPr/>
          <p:nvPr>
            <p:ph idx="5" type="pic"/>
          </p:nvPr>
        </p:nvSpPr>
        <p:spPr>
          <a:xfrm>
            <a:off x="729761" y="5262171"/>
            <a:ext cx="822900" cy="822900"/>
          </a:xfrm>
          <a:prstGeom prst="rect">
            <a:avLst/>
          </a:prstGeom>
          <a:noFill/>
          <a:ln>
            <a:noFill/>
          </a:ln>
        </p:spPr>
      </p:sp>
      <p:sp>
        <p:nvSpPr>
          <p:cNvPr id="572" name="Google Shape;572;p92"/>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92"/>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4" name="Google Shape;574;p92"/>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92"/>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b="0"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576" name="Google Shape;576;p92"/>
          <p:cNvSpPr/>
          <p:nvPr>
            <p:ph idx="9" type="pic"/>
          </p:nvPr>
        </p:nvSpPr>
        <p:spPr>
          <a:xfrm flipH="1">
            <a:off x="6458875" y="416100"/>
            <a:ext cx="5733300" cy="6025800"/>
          </a:xfrm>
          <a:prstGeom prst="flowChartDelay">
            <a:avLst/>
          </a:prstGeom>
          <a:noFill/>
          <a:ln>
            <a:noFill/>
          </a:ln>
        </p:spPr>
      </p:sp>
      <p:sp>
        <p:nvSpPr>
          <p:cNvPr id="577" name="Google Shape;577;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78" name="Shape 578"/>
        <p:cNvGrpSpPr/>
        <p:nvPr/>
      </p:nvGrpSpPr>
      <p:grpSpPr>
        <a:xfrm>
          <a:off x="0" y="0"/>
          <a:ext cx="0" cy="0"/>
          <a:chOff x="0" y="0"/>
          <a:chExt cx="0" cy="0"/>
        </a:xfrm>
      </p:grpSpPr>
      <p:sp>
        <p:nvSpPr>
          <p:cNvPr id="579" name="Google Shape;579;p93"/>
          <p:cNvSpPr/>
          <p:nvPr>
            <p:ph idx="2" type="pic"/>
          </p:nvPr>
        </p:nvSpPr>
        <p:spPr>
          <a:xfrm>
            <a:off x="0" y="416100"/>
            <a:ext cx="5733300" cy="6025800"/>
          </a:xfrm>
          <a:prstGeom prst="flowChartDelay">
            <a:avLst/>
          </a:prstGeom>
          <a:noFill/>
          <a:ln>
            <a:noFill/>
          </a:ln>
        </p:spPr>
      </p:sp>
      <p:sp>
        <p:nvSpPr>
          <p:cNvPr id="580" name="Google Shape;580;p93"/>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1" name="Google Shape;581;p93"/>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2" name="Google Shape;582;p93"/>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83" name="Shape 583"/>
        <p:cNvGrpSpPr/>
        <p:nvPr/>
      </p:nvGrpSpPr>
      <p:grpSpPr>
        <a:xfrm>
          <a:off x="0" y="0"/>
          <a:ext cx="0" cy="0"/>
          <a:chOff x="0" y="0"/>
          <a:chExt cx="0" cy="0"/>
        </a:xfrm>
      </p:grpSpPr>
      <p:sp>
        <p:nvSpPr>
          <p:cNvPr id="584" name="Google Shape;584;p94"/>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5" name="Google Shape;585;p94"/>
          <p:cNvSpPr/>
          <p:nvPr/>
        </p:nvSpPr>
        <p:spPr>
          <a:xfrm rot="10800000">
            <a:off x="7287775" y="-641793"/>
            <a:ext cx="6971700" cy="6971700"/>
          </a:xfrm>
          <a:prstGeom prst="pie">
            <a:avLst>
              <a:gd fmla="val 16200178" name="adj1"/>
              <a:gd fmla="val 199" name="adj2"/>
            </a:avLst>
          </a:prstGeom>
          <a:solidFill>
            <a:srgbClr val="2BA49C">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86" name="Google Shape;586;p94"/>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87" name="Google Shape;587;p94"/>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8" name="Google Shape;588;p94"/>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89" name="Google Shape;589;p9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590" name="Shape 590"/>
        <p:cNvGrpSpPr/>
        <p:nvPr/>
      </p:nvGrpSpPr>
      <p:grpSpPr>
        <a:xfrm>
          <a:off x="0" y="0"/>
          <a:ext cx="0" cy="0"/>
          <a:chOff x="0" y="0"/>
          <a:chExt cx="0" cy="0"/>
        </a:xfrm>
      </p:grpSpPr>
      <p:sp>
        <p:nvSpPr>
          <p:cNvPr id="591" name="Google Shape;591;p95"/>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8627"/>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592" name="Google Shape;592;p95"/>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593" name="Google Shape;593;p95"/>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4" name="Google Shape;594;p95"/>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5" name="Google Shape;595;p95"/>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6" name="Google Shape;596;p9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597" name="Shape 597"/>
        <p:cNvGrpSpPr/>
        <p:nvPr/>
      </p:nvGrpSpPr>
      <p:grpSpPr>
        <a:xfrm>
          <a:off x="0" y="0"/>
          <a:ext cx="0" cy="0"/>
          <a:chOff x="0" y="0"/>
          <a:chExt cx="0" cy="0"/>
        </a:xfrm>
      </p:grpSpPr>
      <p:sp>
        <p:nvSpPr>
          <p:cNvPr id="598" name="Google Shape;598;p96"/>
          <p:cNvSpPr/>
          <p:nvPr>
            <p:ph idx="2" type="pic"/>
          </p:nvPr>
        </p:nvSpPr>
        <p:spPr>
          <a:xfrm>
            <a:off x="628891" y="1672660"/>
            <a:ext cx="2543700" cy="2297400"/>
          </a:xfrm>
          <a:prstGeom prst="rect">
            <a:avLst/>
          </a:prstGeom>
          <a:noFill/>
          <a:ln>
            <a:noFill/>
          </a:ln>
        </p:spPr>
      </p:sp>
      <p:sp>
        <p:nvSpPr>
          <p:cNvPr id="599" name="Google Shape;599;p96"/>
          <p:cNvSpPr/>
          <p:nvPr>
            <p:ph idx="3" type="pic"/>
          </p:nvPr>
        </p:nvSpPr>
        <p:spPr>
          <a:xfrm>
            <a:off x="3302977" y="1672660"/>
            <a:ext cx="2543700" cy="2297400"/>
          </a:xfrm>
          <a:prstGeom prst="rect">
            <a:avLst/>
          </a:prstGeom>
          <a:noFill/>
          <a:ln>
            <a:noFill/>
          </a:ln>
        </p:spPr>
      </p:sp>
      <p:sp>
        <p:nvSpPr>
          <p:cNvPr id="600" name="Google Shape;600;p9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1" name="Google Shape;601;p96"/>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2" name="Google Shape;602;p96"/>
          <p:cNvSpPr/>
          <p:nvPr>
            <p:ph idx="5" type="pic"/>
          </p:nvPr>
        </p:nvSpPr>
        <p:spPr>
          <a:xfrm>
            <a:off x="628891" y="4080194"/>
            <a:ext cx="2543700" cy="2297400"/>
          </a:xfrm>
          <a:prstGeom prst="rect">
            <a:avLst/>
          </a:prstGeom>
          <a:noFill/>
          <a:ln>
            <a:noFill/>
          </a:ln>
        </p:spPr>
      </p:sp>
      <p:sp>
        <p:nvSpPr>
          <p:cNvPr id="603" name="Google Shape;603;p96"/>
          <p:cNvSpPr/>
          <p:nvPr>
            <p:ph idx="6" type="pic"/>
          </p:nvPr>
        </p:nvSpPr>
        <p:spPr>
          <a:xfrm>
            <a:off x="3302977" y="4080194"/>
            <a:ext cx="2543700" cy="2297400"/>
          </a:xfrm>
          <a:prstGeom prst="rect">
            <a:avLst/>
          </a:prstGeom>
          <a:noFill/>
          <a:ln>
            <a:noFill/>
          </a:ln>
        </p:spPr>
      </p:sp>
      <p:sp>
        <p:nvSpPr>
          <p:cNvPr id="604" name="Google Shape;604;p9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05" name="Shape 605"/>
        <p:cNvGrpSpPr/>
        <p:nvPr/>
      </p:nvGrpSpPr>
      <p:grpSpPr>
        <a:xfrm>
          <a:off x="0" y="0"/>
          <a:ext cx="0" cy="0"/>
          <a:chOff x="0" y="0"/>
          <a:chExt cx="0" cy="0"/>
        </a:xfrm>
      </p:grpSpPr>
      <p:sp>
        <p:nvSpPr>
          <p:cNvPr id="606" name="Google Shape;606;p97"/>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07" name="Google Shape;607;p97"/>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08" name="Google Shape;608;p97"/>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09" name="Google Shape;609;p97"/>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10" name="Google Shape;610;p97"/>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11" name="Google Shape;611;p97"/>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12" name="Google Shape;612;p97"/>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13" name="Google Shape;613;p97"/>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4" name="Google Shape;614;p97"/>
          <p:cNvSpPr/>
          <p:nvPr>
            <p:ph idx="9" type="pic"/>
          </p:nvPr>
        </p:nvSpPr>
        <p:spPr>
          <a:xfrm>
            <a:off x="616639" y="2669177"/>
            <a:ext cx="365700" cy="365700"/>
          </a:xfrm>
          <a:prstGeom prst="rect">
            <a:avLst/>
          </a:prstGeom>
          <a:noFill/>
          <a:ln>
            <a:noFill/>
          </a:ln>
        </p:spPr>
      </p:sp>
      <p:sp>
        <p:nvSpPr>
          <p:cNvPr id="615" name="Google Shape;615;p97"/>
          <p:cNvSpPr/>
          <p:nvPr>
            <p:ph idx="13" type="pic"/>
          </p:nvPr>
        </p:nvSpPr>
        <p:spPr>
          <a:xfrm>
            <a:off x="616639" y="3583577"/>
            <a:ext cx="365700" cy="365700"/>
          </a:xfrm>
          <a:prstGeom prst="rect">
            <a:avLst/>
          </a:prstGeom>
          <a:noFill/>
          <a:ln>
            <a:noFill/>
          </a:ln>
        </p:spPr>
      </p:sp>
      <p:sp>
        <p:nvSpPr>
          <p:cNvPr id="616" name="Google Shape;616;p97"/>
          <p:cNvSpPr/>
          <p:nvPr>
            <p:ph idx="14" type="pic"/>
          </p:nvPr>
        </p:nvSpPr>
        <p:spPr>
          <a:xfrm>
            <a:off x="616639" y="4565710"/>
            <a:ext cx="365700" cy="365700"/>
          </a:xfrm>
          <a:prstGeom prst="rect">
            <a:avLst/>
          </a:prstGeom>
          <a:noFill/>
          <a:ln>
            <a:noFill/>
          </a:ln>
        </p:spPr>
      </p:sp>
      <p:sp>
        <p:nvSpPr>
          <p:cNvPr id="617" name="Google Shape;61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18" name="Shape 618"/>
        <p:cNvGrpSpPr/>
        <p:nvPr/>
      </p:nvGrpSpPr>
      <p:grpSpPr>
        <a:xfrm>
          <a:off x="0" y="0"/>
          <a:ext cx="0" cy="0"/>
          <a:chOff x="0" y="0"/>
          <a:chExt cx="0" cy="0"/>
        </a:xfrm>
      </p:grpSpPr>
      <p:sp>
        <p:nvSpPr>
          <p:cNvPr id="619" name="Google Shape;619;p98"/>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0" name="Google Shape;620;p98"/>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1" name="Google Shape;621;p98"/>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22" name="Google Shape;622;p98"/>
          <p:cNvSpPr/>
          <p:nvPr/>
        </p:nvSpPr>
        <p:spPr>
          <a:xfrm>
            <a:off x="8729802" y="3930649"/>
            <a:ext cx="2458500" cy="2007300"/>
          </a:xfrm>
          <a:prstGeom prst="rect">
            <a:avLst/>
          </a:prstGeom>
          <a:solidFill>
            <a:srgbClr val="2BA49C">
              <a:alpha val="6000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23" name="Google Shape;623;p98"/>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4" name="Google Shape;624;p98"/>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25" name="Google Shape;625;p98"/>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26" name="Google Shape;626;p98"/>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27" name="Google Shape;627;p98"/>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28" name="Google Shape;628;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29" name="Shape 629"/>
        <p:cNvGrpSpPr/>
        <p:nvPr/>
      </p:nvGrpSpPr>
      <p:grpSpPr>
        <a:xfrm>
          <a:off x="0" y="0"/>
          <a:ext cx="0" cy="0"/>
          <a:chOff x="0" y="0"/>
          <a:chExt cx="0" cy="0"/>
        </a:xfrm>
      </p:grpSpPr>
      <p:sp>
        <p:nvSpPr>
          <p:cNvPr id="630" name="Google Shape;630;p99"/>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1" name="Google Shape;631;p99"/>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32" name="Google Shape;632;p99"/>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33" name="Google Shape;633;p99"/>
          <p:cNvSpPr/>
          <p:nvPr>
            <p:ph idx="2" type="pic"/>
          </p:nvPr>
        </p:nvSpPr>
        <p:spPr>
          <a:xfrm>
            <a:off x="8095047" y="1257696"/>
            <a:ext cx="2124300" cy="4571400"/>
          </a:xfrm>
          <a:prstGeom prst="roundRect">
            <a:avLst>
              <a:gd fmla="val 10302" name="adj"/>
            </a:avLst>
          </a:prstGeom>
          <a:solidFill>
            <a:schemeClr val="lt2"/>
          </a:solidFill>
          <a:ln>
            <a:noFill/>
          </a:ln>
        </p:spPr>
      </p:sp>
      <p:sp>
        <p:nvSpPr>
          <p:cNvPr id="634" name="Google Shape;634;p99"/>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5" name="Google Shape;635;p99"/>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6" name="Google Shape;636;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52" name="Shape 52"/>
        <p:cNvGrpSpPr/>
        <p:nvPr/>
      </p:nvGrpSpPr>
      <p:grpSpPr>
        <a:xfrm>
          <a:off x="0" y="0"/>
          <a:ext cx="0" cy="0"/>
          <a:chOff x="0" y="0"/>
          <a:chExt cx="0" cy="0"/>
        </a:xfrm>
      </p:grpSpPr>
      <p:sp>
        <p:nvSpPr>
          <p:cNvPr id="53" name="Google Shape;53;p37"/>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 name="Google Shape;54;p37"/>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55" name="Google Shape;55;p37"/>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56" name="Google Shape;56;p3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57" name="Google Shape;57;p37"/>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58" name="Google Shape;58;p37"/>
          <p:cNvSpPr/>
          <p:nvPr>
            <p:ph idx="2" type="pic"/>
          </p:nvPr>
        </p:nvSpPr>
        <p:spPr>
          <a:xfrm>
            <a:off x="5976150" y="1872375"/>
            <a:ext cx="5027700" cy="3261900"/>
          </a:xfrm>
          <a:prstGeom prst="rect">
            <a:avLst/>
          </a:prstGeom>
          <a:solidFill>
            <a:srgbClr val="F2F2F2"/>
          </a:solidFill>
          <a:ln>
            <a:noFill/>
          </a:ln>
        </p:spPr>
      </p:sp>
      <p:sp>
        <p:nvSpPr>
          <p:cNvPr id="59" name="Google Shape;59;p3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 name="Google Shape;60;p37"/>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37" name="Shape 637"/>
        <p:cNvGrpSpPr/>
        <p:nvPr/>
      </p:nvGrpSpPr>
      <p:grpSpPr>
        <a:xfrm>
          <a:off x="0" y="0"/>
          <a:ext cx="0" cy="0"/>
          <a:chOff x="0" y="0"/>
          <a:chExt cx="0" cy="0"/>
        </a:xfrm>
      </p:grpSpPr>
      <p:sp>
        <p:nvSpPr>
          <p:cNvPr id="638" name="Google Shape;638;p100"/>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39" name="Google Shape;639;p100"/>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40" name="Google Shape;640;p100"/>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41" name="Google Shape;641;p100"/>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42" name="Google Shape;642;p100"/>
          <p:cNvSpPr/>
          <p:nvPr>
            <p:ph idx="2" type="pic"/>
          </p:nvPr>
        </p:nvSpPr>
        <p:spPr>
          <a:xfrm>
            <a:off x="5146901" y="1993899"/>
            <a:ext cx="2048100" cy="4379100"/>
          </a:xfrm>
          <a:prstGeom prst="rect">
            <a:avLst/>
          </a:prstGeom>
          <a:noFill/>
          <a:ln>
            <a:noFill/>
          </a:ln>
        </p:spPr>
      </p:sp>
      <p:sp>
        <p:nvSpPr>
          <p:cNvPr id="643" name="Google Shape;643;p100"/>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4" name="Google Shape;644;p100"/>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5" name="Google Shape;645;p100"/>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46" name="Google Shape;646;p100"/>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100"/>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8" name="Google Shape;648;p100"/>
          <p:cNvSpPr/>
          <p:nvPr>
            <p:ph idx="7" type="pic"/>
          </p:nvPr>
        </p:nvSpPr>
        <p:spPr>
          <a:xfrm>
            <a:off x="8146954" y="2518389"/>
            <a:ext cx="365700" cy="365700"/>
          </a:xfrm>
          <a:prstGeom prst="rect">
            <a:avLst/>
          </a:prstGeom>
          <a:noFill/>
          <a:ln>
            <a:noFill/>
          </a:ln>
        </p:spPr>
      </p:sp>
      <p:sp>
        <p:nvSpPr>
          <p:cNvPr id="649" name="Google Shape;649;p100"/>
          <p:cNvSpPr/>
          <p:nvPr>
            <p:ph idx="8" type="pic"/>
          </p:nvPr>
        </p:nvSpPr>
        <p:spPr>
          <a:xfrm>
            <a:off x="8146954" y="3860390"/>
            <a:ext cx="365700" cy="365700"/>
          </a:xfrm>
          <a:prstGeom prst="rect">
            <a:avLst/>
          </a:prstGeom>
          <a:noFill/>
          <a:ln>
            <a:noFill/>
          </a:ln>
        </p:spPr>
      </p:sp>
      <p:sp>
        <p:nvSpPr>
          <p:cNvPr id="650" name="Google Shape;650;p100"/>
          <p:cNvSpPr/>
          <p:nvPr>
            <p:ph idx="9" type="pic"/>
          </p:nvPr>
        </p:nvSpPr>
        <p:spPr>
          <a:xfrm>
            <a:off x="8146954" y="5179070"/>
            <a:ext cx="365700" cy="365700"/>
          </a:xfrm>
          <a:prstGeom prst="rect">
            <a:avLst/>
          </a:prstGeom>
          <a:noFill/>
          <a:ln>
            <a:noFill/>
          </a:ln>
        </p:spPr>
      </p:sp>
      <p:sp>
        <p:nvSpPr>
          <p:cNvPr id="651" name="Google Shape;651;p10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52" name="Shape 652"/>
        <p:cNvGrpSpPr/>
        <p:nvPr/>
      </p:nvGrpSpPr>
      <p:grpSpPr>
        <a:xfrm>
          <a:off x="0" y="0"/>
          <a:ext cx="0" cy="0"/>
          <a:chOff x="0" y="0"/>
          <a:chExt cx="0" cy="0"/>
        </a:xfrm>
      </p:grpSpPr>
      <p:sp>
        <p:nvSpPr>
          <p:cNvPr id="653" name="Google Shape;653;p101"/>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4" name="Google Shape;654;p101"/>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655" name="Google Shape;655;p101"/>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56" name="Google Shape;656;p101"/>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101"/>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658" name="Google Shape;658;p101"/>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59" name="Google Shape;659;p101"/>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9pPr>
          </a:lstStyle>
          <a:p/>
        </p:txBody>
      </p:sp>
      <p:sp>
        <p:nvSpPr>
          <p:cNvPr id="660" name="Google Shape;660;p101"/>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1" name="Google Shape;661;p101"/>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2" name="Google Shape;662;p101"/>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3" name="Google Shape;663;p101"/>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64" name="Google Shape;664;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65" name="Shape 665"/>
        <p:cNvGrpSpPr/>
        <p:nvPr/>
      </p:nvGrpSpPr>
      <p:grpSpPr>
        <a:xfrm>
          <a:off x="0" y="0"/>
          <a:ext cx="0" cy="0"/>
          <a:chOff x="0" y="0"/>
          <a:chExt cx="0" cy="0"/>
        </a:xfrm>
      </p:grpSpPr>
      <p:sp>
        <p:nvSpPr>
          <p:cNvPr id="666" name="Google Shape;666;p102"/>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7" name="Google Shape;667;p10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8" name="Google Shape;668;p102"/>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9" name="Google Shape;669;p102"/>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0" name="Google Shape;670;p102"/>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1" name="Google Shape;671;p102"/>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2" name="Google Shape;672;p102"/>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3" name="Google Shape;673;p102"/>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4" name="Google Shape;674;p102"/>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5" name="Google Shape;675;p102"/>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6" name="Google Shape;676;p102"/>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77" name="Google Shape;677;p102"/>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78" name="Google Shape;678;p102"/>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102"/>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80" name="Google Shape;680;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81" name="Shape 681"/>
        <p:cNvGrpSpPr/>
        <p:nvPr/>
      </p:nvGrpSpPr>
      <p:grpSpPr>
        <a:xfrm>
          <a:off x="0" y="0"/>
          <a:ext cx="0" cy="0"/>
          <a:chOff x="0" y="0"/>
          <a:chExt cx="0" cy="0"/>
        </a:xfrm>
      </p:grpSpPr>
      <p:sp>
        <p:nvSpPr>
          <p:cNvPr id="682" name="Google Shape;682;p103"/>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83" name="Google Shape;683;p103"/>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103"/>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5" name="Google Shape;685;p103"/>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86" name="Google Shape;686;p103"/>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87" name="Google Shape;687;p103"/>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103"/>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89" name="Google Shape;689;p103"/>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0" name="Google Shape;690;p103"/>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1" name="Google Shape;691;p103"/>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2" name="Google Shape;692;p103"/>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3" name="Google Shape;693;p103"/>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4" name="Google Shape;694;p103"/>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103"/>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6" name="Google Shape;696;p103"/>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103"/>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8" name="Google Shape;698;p103"/>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9" name="Google Shape;699;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00" name="Shape 700"/>
        <p:cNvGrpSpPr/>
        <p:nvPr/>
      </p:nvGrpSpPr>
      <p:grpSpPr>
        <a:xfrm>
          <a:off x="0" y="0"/>
          <a:ext cx="0" cy="0"/>
          <a:chOff x="0" y="0"/>
          <a:chExt cx="0" cy="0"/>
        </a:xfrm>
      </p:grpSpPr>
      <p:sp>
        <p:nvSpPr>
          <p:cNvPr id="701" name="Google Shape;701;p10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02" name="Google Shape;702;p104"/>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3" name="Google Shape;703;p104"/>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04" name="Google Shape;704;p104"/>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5" name="Google Shape;705;p104"/>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6" name="Google Shape;706;p104"/>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7" name="Google Shape;707;p104"/>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Plus Jakarta Sans"/>
              <a:ea typeface="Plus Jakarta Sans"/>
              <a:cs typeface="Plus Jakarta Sans"/>
              <a:sym typeface="Plus Jakarta Sans"/>
            </a:endParaRPr>
          </a:p>
        </p:txBody>
      </p:sp>
      <p:sp>
        <p:nvSpPr>
          <p:cNvPr id="708" name="Google Shape;708;p104"/>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09" name="Google Shape;709;p104"/>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0" name="Google Shape;710;p104"/>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1" name="Google Shape;711;p104"/>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2" name="Google Shape;712;p104"/>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3" name="Google Shape;713;p104"/>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14" name="Google Shape;714;p104"/>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5" name="Google Shape;715;p104"/>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16" name="Google Shape;716;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17" name="Shape 717"/>
        <p:cNvGrpSpPr/>
        <p:nvPr/>
      </p:nvGrpSpPr>
      <p:grpSpPr>
        <a:xfrm>
          <a:off x="0" y="0"/>
          <a:ext cx="0" cy="0"/>
          <a:chOff x="0" y="0"/>
          <a:chExt cx="0" cy="0"/>
        </a:xfrm>
      </p:grpSpPr>
      <p:sp>
        <p:nvSpPr>
          <p:cNvPr id="718" name="Google Shape;718;p105"/>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19" name="Google Shape;719;p105"/>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20" name="Google Shape;720;p105"/>
          <p:cNvSpPr/>
          <p:nvPr>
            <p:ph idx="2" type="pic"/>
          </p:nvPr>
        </p:nvSpPr>
        <p:spPr>
          <a:xfrm>
            <a:off x="6093644" y="3431357"/>
            <a:ext cx="6096000" cy="3429000"/>
          </a:xfrm>
          <a:prstGeom prst="rect">
            <a:avLst/>
          </a:prstGeom>
          <a:noFill/>
          <a:ln>
            <a:noFill/>
          </a:ln>
        </p:spPr>
      </p:sp>
      <p:sp>
        <p:nvSpPr>
          <p:cNvPr id="721" name="Google Shape;721;p105"/>
          <p:cNvSpPr/>
          <p:nvPr>
            <p:ph idx="3" type="pic"/>
          </p:nvPr>
        </p:nvSpPr>
        <p:spPr>
          <a:xfrm>
            <a:off x="6096000" y="-4715"/>
            <a:ext cx="6096000" cy="3429000"/>
          </a:xfrm>
          <a:prstGeom prst="rect">
            <a:avLst/>
          </a:prstGeom>
          <a:noFill/>
          <a:ln>
            <a:noFill/>
          </a:ln>
        </p:spPr>
      </p:sp>
      <p:sp>
        <p:nvSpPr>
          <p:cNvPr id="722" name="Google Shape;722;p105"/>
          <p:cNvSpPr/>
          <p:nvPr>
            <p:ph idx="4" type="pic"/>
          </p:nvPr>
        </p:nvSpPr>
        <p:spPr>
          <a:xfrm>
            <a:off x="-1571" y="3431357"/>
            <a:ext cx="6096000" cy="3429000"/>
          </a:xfrm>
          <a:prstGeom prst="rect">
            <a:avLst/>
          </a:prstGeom>
          <a:noFill/>
          <a:ln>
            <a:noFill/>
          </a:ln>
        </p:spPr>
      </p:sp>
      <p:sp>
        <p:nvSpPr>
          <p:cNvPr id="723" name="Google Shape;723;p105"/>
          <p:cNvSpPr/>
          <p:nvPr>
            <p:ph idx="5" type="pic"/>
          </p:nvPr>
        </p:nvSpPr>
        <p:spPr>
          <a:xfrm>
            <a:off x="-9425" y="-4715"/>
            <a:ext cx="6096000" cy="3429000"/>
          </a:xfrm>
          <a:prstGeom prst="rect">
            <a:avLst/>
          </a:prstGeom>
          <a:noFill/>
          <a:ln>
            <a:noFill/>
          </a:ln>
        </p:spPr>
      </p:sp>
      <p:sp>
        <p:nvSpPr>
          <p:cNvPr id="724" name="Google Shape;724;p105"/>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5" name="Google Shape;725;p105"/>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6" name="Google Shape;726;p105"/>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27" name="Google Shape;727;p105"/>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b="0"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b="0"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28" name="Shape 728"/>
        <p:cNvGrpSpPr/>
        <p:nvPr/>
      </p:nvGrpSpPr>
      <p:grpSpPr>
        <a:xfrm>
          <a:off x="0" y="0"/>
          <a:ext cx="0" cy="0"/>
          <a:chOff x="0" y="0"/>
          <a:chExt cx="0" cy="0"/>
        </a:xfrm>
      </p:grpSpPr>
      <p:sp>
        <p:nvSpPr>
          <p:cNvPr id="729" name="Google Shape;729;p106"/>
          <p:cNvSpPr/>
          <p:nvPr/>
        </p:nvSpPr>
        <p:spPr>
          <a:xfrm>
            <a:off x="7243197" y="4554269"/>
            <a:ext cx="3974100" cy="538200"/>
          </a:xfrm>
          <a:prstGeom prst="roundRect">
            <a:avLst>
              <a:gd fmla="val 50000" name="adj"/>
            </a:avLst>
          </a:prstGeom>
          <a:solidFill>
            <a:schemeClr val="accent4">
              <a:alpha val="8313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0" name="Google Shape;730;p106"/>
          <p:cNvSpPr/>
          <p:nvPr/>
        </p:nvSpPr>
        <p:spPr>
          <a:xfrm>
            <a:off x="974582" y="4554269"/>
            <a:ext cx="2960100" cy="538200"/>
          </a:xfrm>
          <a:prstGeom prst="roundRect">
            <a:avLst>
              <a:gd fmla="val 50000" name="adj"/>
            </a:avLst>
          </a:prstGeom>
          <a:solidFill>
            <a:schemeClr val="accent3">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1" name="Google Shape;731;p106"/>
          <p:cNvSpPr/>
          <p:nvPr/>
        </p:nvSpPr>
        <p:spPr>
          <a:xfrm>
            <a:off x="3033393" y="4554269"/>
            <a:ext cx="5100900" cy="538200"/>
          </a:xfrm>
          <a:prstGeom prst="roundRect">
            <a:avLst>
              <a:gd fmla="val 50000" name="adj"/>
            </a:avLst>
          </a:prstGeom>
          <a:solidFill>
            <a:schemeClr val="accent2">
              <a:alpha val="68627"/>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32" name="Google Shape;732;p10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33" name="Google Shape;733;p10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34" name="Shape 734"/>
        <p:cNvGrpSpPr/>
        <p:nvPr/>
      </p:nvGrpSpPr>
      <p:grpSpPr>
        <a:xfrm>
          <a:off x="0" y="0"/>
          <a:ext cx="0" cy="0"/>
          <a:chOff x="0" y="0"/>
          <a:chExt cx="0" cy="0"/>
        </a:xfrm>
      </p:grpSpPr>
      <p:sp>
        <p:nvSpPr>
          <p:cNvPr id="735" name="Google Shape;735;p107"/>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6" name="Google Shape;736;p107"/>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7" name="Google Shape;737;p107"/>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38" name="Google Shape;738;p107"/>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9" name="Google Shape;739;p107"/>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0" name="Google Shape;740;p107"/>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1" name="Google Shape;741;p107"/>
          <p:cNvSpPr/>
          <p:nvPr>
            <p:ph idx="6" type="pic"/>
          </p:nvPr>
        </p:nvSpPr>
        <p:spPr>
          <a:xfrm>
            <a:off x="2440875" y="2654049"/>
            <a:ext cx="2015400" cy="2015400"/>
          </a:xfrm>
          <a:prstGeom prst="rect">
            <a:avLst/>
          </a:prstGeom>
          <a:solidFill>
            <a:srgbClr val="F2F2F2"/>
          </a:solidFill>
          <a:ln>
            <a:noFill/>
          </a:ln>
        </p:spPr>
      </p:sp>
      <p:sp>
        <p:nvSpPr>
          <p:cNvPr id="742" name="Google Shape;742;p107"/>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43" name="Google Shape;743;p107"/>
          <p:cNvSpPr/>
          <p:nvPr>
            <p:ph idx="7" type="pic"/>
          </p:nvPr>
        </p:nvSpPr>
        <p:spPr>
          <a:xfrm>
            <a:off x="8367113" y="2654049"/>
            <a:ext cx="2015400" cy="2015400"/>
          </a:xfrm>
          <a:prstGeom prst="rect">
            <a:avLst/>
          </a:prstGeom>
          <a:solidFill>
            <a:srgbClr val="F2F2F2"/>
          </a:solidFill>
          <a:ln>
            <a:noFill/>
          </a:ln>
        </p:spPr>
      </p:sp>
      <p:sp>
        <p:nvSpPr>
          <p:cNvPr id="744" name="Google Shape;744;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45" name="Shape 745"/>
        <p:cNvGrpSpPr/>
        <p:nvPr/>
      </p:nvGrpSpPr>
      <p:grpSpPr>
        <a:xfrm>
          <a:off x="0" y="0"/>
          <a:ext cx="0" cy="0"/>
          <a:chOff x="0" y="0"/>
          <a:chExt cx="0" cy="0"/>
        </a:xfrm>
      </p:grpSpPr>
      <p:sp>
        <p:nvSpPr>
          <p:cNvPr id="746" name="Google Shape;746;p108"/>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7" name="Google Shape;747;p108"/>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48" name="Google Shape;748;p108"/>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9" name="Google Shape;749;p108"/>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50" name="Google Shape;750;p108"/>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1" name="Google Shape;751;p108"/>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52" name="Google Shape;752;p108"/>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3" name="Google Shape;753;p108"/>
          <p:cNvSpPr/>
          <p:nvPr>
            <p:ph idx="7" type="pic"/>
          </p:nvPr>
        </p:nvSpPr>
        <p:spPr>
          <a:xfrm>
            <a:off x="1711670" y="2790201"/>
            <a:ext cx="1833000" cy="1833000"/>
          </a:xfrm>
          <a:prstGeom prst="rect">
            <a:avLst/>
          </a:prstGeom>
          <a:solidFill>
            <a:srgbClr val="F2F2F2"/>
          </a:solidFill>
          <a:ln>
            <a:noFill/>
          </a:ln>
        </p:spPr>
      </p:sp>
      <p:sp>
        <p:nvSpPr>
          <p:cNvPr id="754" name="Google Shape;754;p108"/>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5" name="Google Shape;755;p108"/>
          <p:cNvSpPr/>
          <p:nvPr>
            <p:ph idx="8" type="pic"/>
          </p:nvPr>
        </p:nvSpPr>
        <p:spPr>
          <a:xfrm>
            <a:off x="5461867" y="2790201"/>
            <a:ext cx="1833000" cy="1833000"/>
          </a:xfrm>
          <a:prstGeom prst="rect">
            <a:avLst/>
          </a:prstGeom>
          <a:solidFill>
            <a:srgbClr val="F2F2F2"/>
          </a:solidFill>
          <a:ln>
            <a:noFill/>
          </a:ln>
        </p:spPr>
      </p:sp>
      <p:sp>
        <p:nvSpPr>
          <p:cNvPr id="756" name="Google Shape;756;p108"/>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757" name="Google Shape;757;p108"/>
          <p:cNvSpPr/>
          <p:nvPr>
            <p:ph idx="9" type="pic"/>
          </p:nvPr>
        </p:nvSpPr>
        <p:spPr>
          <a:xfrm>
            <a:off x="9258364" y="2790201"/>
            <a:ext cx="1833000" cy="1833000"/>
          </a:xfrm>
          <a:prstGeom prst="rect">
            <a:avLst/>
          </a:prstGeom>
          <a:solidFill>
            <a:srgbClr val="F2F2F2"/>
          </a:solidFill>
          <a:ln>
            <a:noFill/>
          </a:ln>
        </p:spPr>
      </p:sp>
      <p:sp>
        <p:nvSpPr>
          <p:cNvPr id="758" name="Google Shape;758;p108"/>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59" name="Google Shape;759;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765" name="Shape 765"/>
        <p:cNvGrpSpPr/>
        <p:nvPr/>
      </p:nvGrpSpPr>
      <p:grpSpPr>
        <a:xfrm>
          <a:off x="0" y="0"/>
          <a:ext cx="0" cy="0"/>
          <a:chOff x="0" y="0"/>
          <a:chExt cx="0" cy="0"/>
        </a:xfrm>
      </p:grpSpPr>
      <p:sp>
        <p:nvSpPr>
          <p:cNvPr id="766" name="Google Shape;766;p40"/>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7" name="Google Shape;767;p40"/>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68" name="Google Shape;768;p40"/>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69" name="Google Shape;769;p40"/>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b="0"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70" name="Google Shape;770;p40"/>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71" name="Google Shape;771;p40"/>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Clr>
                <a:srgbClr val="000000"/>
              </a:buClr>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rgbClr val="000000"/>
              </a:buClr>
              <a:buSzPts val="1400"/>
              <a:buFont typeface="Plus Jakarta Sans"/>
              <a:buNone/>
              <a:defRPr b="0" i="0" sz="1400" u="none" cap="none" strike="noStrike">
                <a:solidFill>
                  <a:srgbClr val="000000"/>
                </a:solidFill>
                <a:latin typeface="Plus Jakarta Sans"/>
                <a:ea typeface="Plus Jakarta Sans"/>
                <a:cs typeface="Plus Jakarta Sans"/>
                <a:sym typeface="Plus Jakarta Sans"/>
              </a:defRPr>
            </a:lvl9pPr>
          </a:lstStyle>
          <a:p/>
        </p:txBody>
      </p:sp>
      <p:sp>
        <p:nvSpPr>
          <p:cNvPr id="772" name="Google Shape;772;p40"/>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3" name="Google Shape;773;p40"/>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74" name="Google Shape;774;p40"/>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40"/>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rgbClr val="000000"/>
              </a:buClr>
              <a:buSzPts val="1400"/>
              <a:buFont typeface="Arial"/>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76" name="Google Shape;77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7" name="Google Shape;777;p4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61" name="Shape 61"/>
        <p:cNvGrpSpPr/>
        <p:nvPr/>
      </p:nvGrpSpPr>
      <p:grpSpPr>
        <a:xfrm>
          <a:off x="0" y="0"/>
          <a:ext cx="0" cy="0"/>
          <a:chOff x="0" y="0"/>
          <a:chExt cx="0" cy="0"/>
        </a:xfrm>
      </p:grpSpPr>
      <p:sp>
        <p:nvSpPr>
          <p:cNvPr id="62" name="Google Shape;62;p38"/>
          <p:cNvSpPr/>
          <p:nvPr>
            <p:ph idx="2" type="pic"/>
          </p:nvPr>
        </p:nvSpPr>
        <p:spPr>
          <a:xfrm>
            <a:off x="1823096" y="2574245"/>
            <a:ext cx="1005900" cy="1005900"/>
          </a:xfrm>
          <a:prstGeom prst="rect">
            <a:avLst/>
          </a:prstGeom>
          <a:noFill/>
          <a:ln>
            <a:noFill/>
          </a:ln>
        </p:spPr>
      </p:sp>
      <p:sp>
        <p:nvSpPr>
          <p:cNvPr id="63" name="Google Shape;63;p38"/>
          <p:cNvSpPr/>
          <p:nvPr>
            <p:ph idx="3" type="pic"/>
          </p:nvPr>
        </p:nvSpPr>
        <p:spPr>
          <a:xfrm>
            <a:off x="5593080" y="2574245"/>
            <a:ext cx="1005900" cy="1005900"/>
          </a:xfrm>
          <a:prstGeom prst="rect">
            <a:avLst/>
          </a:prstGeom>
          <a:noFill/>
          <a:ln>
            <a:noFill/>
          </a:ln>
        </p:spPr>
      </p:sp>
      <p:sp>
        <p:nvSpPr>
          <p:cNvPr id="64" name="Google Shape;64;p38"/>
          <p:cNvSpPr/>
          <p:nvPr>
            <p:ph idx="4" type="pic"/>
          </p:nvPr>
        </p:nvSpPr>
        <p:spPr>
          <a:xfrm>
            <a:off x="9222271" y="2574245"/>
            <a:ext cx="1005900" cy="1005900"/>
          </a:xfrm>
          <a:prstGeom prst="rect">
            <a:avLst/>
          </a:prstGeom>
          <a:noFill/>
          <a:ln>
            <a:noFill/>
          </a:ln>
        </p:spPr>
      </p:sp>
      <p:cxnSp>
        <p:nvCxnSpPr>
          <p:cNvPr id="65" name="Google Shape;65;p38"/>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66" name="Google Shape;66;p38"/>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67" name="Google Shape;67;p38"/>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68" name="Google Shape;68;p38"/>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69" name="Google Shape;69;p38"/>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70" name="Google Shape;70;p38"/>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1" name="Google Shape;71;p38"/>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a:ea typeface="Plus Jakarta Sans"/>
                <a:cs typeface="Plus Jakarta Sans"/>
                <a:sym typeface="Plus Jakarta Sans"/>
              </a:defRPr>
            </a:lvl9pPr>
          </a:lstStyle>
          <a:p/>
        </p:txBody>
      </p:sp>
      <p:sp>
        <p:nvSpPr>
          <p:cNvPr id="72" name="Google Shape;72;p38"/>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73" name="Google Shape;73;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 name="Google Shape;74;p38"/>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78" name="Shape 778"/>
        <p:cNvGrpSpPr/>
        <p:nvPr/>
      </p:nvGrpSpPr>
      <p:grpSpPr>
        <a:xfrm>
          <a:off x="0" y="0"/>
          <a:ext cx="0" cy="0"/>
          <a:chOff x="0" y="0"/>
          <a:chExt cx="0" cy="0"/>
        </a:xfrm>
      </p:grpSpPr>
      <p:sp>
        <p:nvSpPr>
          <p:cNvPr id="779" name="Google Shape;779;p109"/>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0" name="Google Shape;780;p109"/>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1" name="Google Shape;781;p109"/>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2" name="Google Shape;782;p109"/>
          <p:cNvSpPr/>
          <p:nvPr>
            <p:ph idx="2" type="pic"/>
          </p:nvPr>
        </p:nvSpPr>
        <p:spPr>
          <a:xfrm>
            <a:off x="5984925" y="-5178126"/>
            <a:ext cx="11392800" cy="11439600"/>
          </a:xfrm>
          <a:prstGeom prst="pie">
            <a:avLst>
              <a:gd fmla="val 5392891" name="adj1"/>
              <a:gd fmla="val 10798470" name="adj2"/>
            </a:avLst>
          </a:prstGeom>
          <a:noFill/>
          <a:ln>
            <a:noFill/>
          </a:ln>
        </p:spPr>
      </p:sp>
      <p:sp>
        <p:nvSpPr>
          <p:cNvPr id="783" name="Google Shape;783;p109"/>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4" name="Google Shape;784;p109"/>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5" name="Shape 785"/>
        <p:cNvGrpSpPr/>
        <p:nvPr/>
      </p:nvGrpSpPr>
      <p:grpSpPr>
        <a:xfrm>
          <a:off x="0" y="0"/>
          <a:ext cx="0" cy="0"/>
          <a:chOff x="0" y="0"/>
          <a:chExt cx="0" cy="0"/>
        </a:xfrm>
      </p:grpSpPr>
      <p:sp>
        <p:nvSpPr>
          <p:cNvPr id="786" name="Google Shape;786;p110"/>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7" name="Google Shape;787;p110"/>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8" name="Google Shape;788;p110"/>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789" name="Google Shape;789;p110"/>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90" name="Google Shape;790;p110"/>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1" name="Google Shape;791;p110"/>
          <p:cNvSpPr/>
          <p:nvPr>
            <p:ph idx="2" type="pic"/>
          </p:nvPr>
        </p:nvSpPr>
        <p:spPr>
          <a:xfrm>
            <a:off x="5984925" y="-5178126"/>
            <a:ext cx="11392800" cy="11439600"/>
          </a:xfrm>
          <a:prstGeom prst="pie">
            <a:avLst>
              <a:gd fmla="val 5392891" name="adj1"/>
              <a:gd fmla="val 10798470" name="adj2"/>
            </a:avLst>
          </a:prstGeom>
          <a:noFill/>
          <a:ln>
            <a:noFill/>
          </a:ln>
        </p:spPr>
      </p:sp>
      <p:sp>
        <p:nvSpPr>
          <p:cNvPr id="792" name="Google Shape;792;p110"/>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3" name="Google Shape;793;p110"/>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4" name="Google Shape;794;p110"/>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5" name="Shape 795"/>
        <p:cNvGrpSpPr/>
        <p:nvPr/>
      </p:nvGrpSpPr>
      <p:grpSpPr>
        <a:xfrm>
          <a:off x="0" y="0"/>
          <a:ext cx="0" cy="0"/>
          <a:chOff x="0" y="0"/>
          <a:chExt cx="0" cy="0"/>
        </a:xfrm>
      </p:grpSpPr>
      <p:sp>
        <p:nvSpPr>
          <p:cNvPr id="796" name="Google Shape;796;p111"/>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97" name="Google Shape;797;p11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8" name="Google Shape;798;p11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9" name="Google Shape;799;p11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0" name="Google Shape;800;p111"/>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1" name="Shape 801"/>
        <p:cNvGrpSpPr/>
        <p:nvPr/>
      </p:nvGrpSpPr>
      <p:grpSpPr>
        <a:xfrm>
          <a:off x="0" y="0"/>
          <a:ext cx="0" cy="0"/>
          <a:chOff x="0" y="0"/>
          <a:chExt cx="0" cy="0"/>
        </a:xfrm>
      </p:grpSpPr>
      <p:sp>
        <p:nvSpPr>
          <p:cNvPr id="802" name="Google Shape;802;p112"/>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b="0"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b="0"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3" name="Google Shape;803;p11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112"/>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5" name="Shape 805"/>
        <p:cNvGrpSpPr/>
        <p:nvPr/>
      </p:nvGrpSpPr>
      <p:grpSpPr>
        <a:xfrm>
          <a:off x="0" y="0"/>
          <a:ext cx="0" cy="0"/>
          <a:chOff x="0" y="0"/>
          <a:chExt cx="0" cy="0"/>
        </a:xfrm>
      </p:grpSpPr>
      <p:sp>
        <p:nvSpPr>
          <p:cNvPr id="806" name="Google Shape;806;p113"/>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07" name="Google Shape;807;p113"/>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08" name="Google Shape;808;p113"/>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09" name="Google Shape;809;p113"/>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0" name="Google Shape;810;p113"/>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113"/>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2" name="Google Shape;812;p113"/>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3" name="Google Shape;813;p113"/>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4" name="Google Shape;814;p113"/>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5" name="Google Shape;815;p113"/>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6" name="Google Shape;816;p113"/>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17" name="Google Shape;817;p113"/>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8" name="Google Shape;818;p113"/>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19" name="Google Shape;819;p113"/>
          <p:cNvSpPr/>
          <p:nvPr>
            <p:ph idx="14" type="pic"/>
          </p:nvPr>
        </p:nvSpPr>
        <p:spPr>
          <a:xfrm>
            <a:off x="10686767" y="2650009"/>
            <a:ext cx="365700" cy="365700"/>
          </a:xfrm>
          <a:prstGeom prst="rect">
            <a:avLst/>
          </a:prstGeom>
          <a:noFill/>
          <a:ln>
            <a:noFill/>
          </a:ln>
        </p:spPr>
      </p:sp>
      <p:sp>
        <p:nvSpPr>
          <p:cNvPr id="820" name="Google Shape;820;p113"/>
          <p:cNvSpPr/>
          <p:nvPr>
            <p:ph idx="15" type="pic"/>
          </p:nvPr>
        </p:nvSpPr>
        <p:spPr>
          <a:xfrm>
            <a:off x="1726129" y="2650009"/>
            <a:ext cx="365700" cy="365700"/>
          </a:xfrm>
          <a:prstGeom prst="rect">
            <a:avLst/>
          </a:prstGeom>
          <a:noFill/>
          <a:ln>
            <a:noFill/>
          </a:ln>
        </p:spPr>
      </p:sp>
      <p:sp>
        <p:nvSpPr>
          <p:cNvPr id="821" name="Google Shape;821;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2" name="Google Shape;822;p113"/>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3" name="Shape 823"/>
        <p:cNvGrpSpPr/>
        <p:nvPr/>
      </p:nvGrpSpPr>
      <p:grpSpPr>
        <a:xfrm>
          <a:off x="0" y="0"/>
          <a:ext cx="0" cy="0"/>
          <a:chOff x="0" y="0"/>
          <a:chExt cx="0" cy="0"/>
        </a:xfrm>
      </p:grpSpPr>
      <p:sp>
        <p:nvSpPr>
          <p:cNvPr id="824" name="Google Shape;824;p11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5" name="Google Shape;825;p114"/>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6" name="Google Shape;826;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7" name="Google Shape;827;p11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8" name="Google Shape;828;p114"/>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29" name="Google Shape;829;p114"/>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0" name="Shape 830"/>
        <p:cNvGrpSpPr/>
        <p:nvPr/>
      </p:nvGrpSpPr>
      <p:grpSpPr>
        <a:xfrm>
          <a:off x="0" y="0"/>
          <a:ext cx="0" cy="0"/>
          <a:chOff x="0" y="0"/>
          <a:chExt cx="0" cy="0"/>
        </a:xfrm>
      </p:grpSpPr>
      <p:sp>
        <p:nvSpPr>
          <p:cNvPr id="831" name="Google Shape;831;p115"/>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2" name="Google Shape;832;p115"/>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3" name="Google Shape;833;p115"/>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4" name="Google Shape;83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35" name="Google Shape;835;p115"/>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36" name="Google Shape;836;p115"/>
          <p:cNvSpPr/>
          <p:nvPr>
            <p:ph idx="2" type="pic"/>
          </p:nvPr>
        </p:nvSpPr>
        <p:spPr>
          <a:xfrm>
            <a:off x="5976150" y="1872375"/>
            <a:ext cx="5027700" cy="3261900"/>
          </a:xfrm>
          <a:prstGeom prst="rect">
            <a:avLst/>
          </a:prstGeom>
          <a:solidFill>
            <a:srgbClr val="F2F2F2"/>
          </a:solidFill>
          <a:ln>
            <a:noFill/>
          </a:ln>
        </p:spPr>
      </p:sp>
      <p:sp>
        <p:nvSpPr>
          <p:cNvPr id="837" name="Google Shape;837;p11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8" name="Google Shape;838;p115"/>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39" name="Shape 839"/>
        <p:cNvGrpSpPr/>
        <p:nvPr/>
      </p:nvGrpSpPr>
      <p:grpSpPr>
        <a:xfrm>
          <a:off x="0" y="0"/>
          <a:ext cx="0" cy="0"/>
          <a:chOff x="0" y="0"/>
          <a:chExt cx="0" cy="0"/>
        </a:xfrm>
      </p:grpSpPr>
      <p:sp>
        <p:nvSpPr>
          <p:cNvPr id="840" name="Google Shape;840;p116"/>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1" name="Google Shape;841;p116"/>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2" name="Google Shape;842;p116"/>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3" name="Google Shape;843;p116"/>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4" name="Google Shape;844;p116"/>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5" name="Google Shape;845;p116"/>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6" name="Google Shape;846;p116"/>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7" name="Google Shape;847;p116"/>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8" name="Google Shape;848;p116"/>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116"/>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116"/>
          <p:cNvSpPr/>
          <p:nvPr>
            <p:ph idx="9" type="pic"/>
          </p:nvPr>
        </p:nvSpPr>
        <p:spPr>
          <a:xfrm>
            <a:off x="5723645" y="2364629"/>
            <a:ext cx="1005900" cy="1005900"/>
          </a:xfrm>
          <a:prstGeom prst="rect">
            <a:avLst/>
          </a:prstGeom>
          <a:noFill/>
          <a:ln>
            <a:noFill/>
          </a:ln>
        </p:spPr>
      </p:sp>
      <p:sp>
        <p:nvSpPr>
          <p:cNvPr id="851" name="Google Shape;851;p116"/>
          <p:cNvSpPr/>
          <p:nvPr>
            <p:ph idx="13" type="pic"/>
          </p:nvPr>
        </p:nvSpPr>
        <p:spPr>
          <a:xfrm>
            <a:off x="5723645" y="3731213"/>
            <a:ext cx="1005900" cy="1005900"/>
          </a:xfrm>
          <a:prstGeom prst="rect">
            <a:avLst/>
          </a:prstGeom>
          <a:noFill/>
          <a:ln>
            <a:noFill/>
          </a:ln>
        </p:spPr>
      </p:sp>
      <p:sp>
        <p:nvSpPr>
          <p:cNvPr id="852" name="Google Shape;852;p116"/>
          <p:cNvSpPr/>
          <p:nvPr>
            <p:ph idx="14" type="pic"/>
          </p:nvPr>
        </p:nvSpPr>
        <p:spPr>
          <a:xfrm>
            <a:off x="5726372" y="5097797"/>
            <a:ext cx="1005900" cy="1005900"/>
          </a:xfrm>
          <a:prstGeom prst="rect">
            <a:avLst/>
          </a:prstGeom>
          <a:noFill/>
          <a:ln>
            <a:noFill/>
          </a:ln>
        </p:spPr>
      </p:sp>
      <p:sp>
        <p:nvSpPr>
          <p:cNvPr id="853" name="Google Shape;85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4" name="Google Shape;854;p116"/>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5" name="Shape 855"/>
        <p:cNvGrpSpPr/>
        <p:nvPr/>
      </p:nvGrpSpPr>
      <p:grpSpPr>
        <a:xfrm>
          <a:off x="0" y="0"/>
          <a:ext cx="0" cy="0"/>
          <a:chOff x="0" y="0"/>
          <a:chExt cx="0" cy="0"/>
        </a:xfrm>
      </p:grpSpPr>
      <p:sp>
        <p:nvSpPr>
          <p:cNvPr id="856" name="Google Shape;856;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57" name="Google Shape;857;p11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58" name="Shape 858"/>
        <p:cNvGrpSpPr/>
        <p:nvPr/>
      </p:nvGrpSpPr>
      <p:grpSpPr>
        <a:xfrm>
          <a:off x="0" y="0"/>
          <a:ext cx="0" cy="0"/>
          <a:chOff x="0" y="0"/>
          <a:chExt cx="0" cy="0"/>
        </a:xfrm>
      </p:grpSpPr>
      <p:sp>
        <p:nvSpPr>
          <p:cNvPr id="859" name="Google Shape;859;p118"/>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860" name="Google Shape;860;p118"/>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b="0"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b="0"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b="0"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b="0" i="0" sz="1400" u="none" cap="none" strike="noStrike">
                <a:solidFill>
                  <a:schemeClr val="dk1"/>
                </a:solidFill>
                <a:latin typeface="Plus Jakarta Sans"/>
                <a:ea typeface="Plus Jakarta Sans"/>
                <a:cs typeface="Plus Jakarta Sans"/>
                <a:sym typeface="Plus Jakarta Sans"/>
              </a:defRPr>
            </a:lvl9pPr>
          </a:lstStyle>
          <a:p/>
        </p:txBody>
      </p:sp>
      <p:sp>
        <p:nvSpPr>
          <p:cNvPr id="861" name="Google Shape;861;p118"/>
          <p:cNvSpPr/>
          <p:nvPr>
            <p:ph idx="2" type="pic"/>
          </p:nvPr>
        </p:nvSpPr>
        <p:spPr>
          <a:xfrm>
            <a:off x="1520815" y="2822850"/>
            <a:ext cx="2831400" cy="2831100"/>
          </a:xfrm>
          <a:prstGeom prst="rect">
            <a:avLst/>
          </a:prstGeom>
          <a:solidFill>
            <a:srgbClr val="F2F2F2"/>
          </a:solidFill>
          <a:ln>
            <a:noFill/>
          </a:ln>
        </p:spPr>
      </p:sp>
      <p:sp>
        <p:nvSpPr>
          <p:cNvPr id="862" name="Google Shape;862;p1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3" name="Google Shape;863;p11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5" name="Shape 75"/>
        <p:cNvGrpSpPr/>
        <p:nvPr/>
      </p:nvGrpSpPr>
      <p:grpSpPr>
        <a:xfrm>
          <a:off x="0" y="0"/>
          <a:ext cx="0" cy="0"/>
          <a:chOff x="0" y="0"/>
          <a:chExt cx="0" cy="0"/>
        </a:xfrm>
      </p:grpSpPr>
      <p:sp>
        <p:nvSpPr>
          <p:cNvPr id="76" name="Google Shape;76;p41"/>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41"/>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78" name="Google Shape;78;p41"/>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pic>
        <p:nvPicPr>
          <p:cNvPr id="79" name="Google Shape;79;p41"/>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80" name="Google Shape;80;p41"/>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81" name="Google Shape;81;p41"/>
          <p:cNvSpPr/>
          <p:nvPr>
            <p:ph idx="2" type="pic"/>
          </p:nvPr>
        </p:nvSpPr>
        <p:spPr>
          <a:xfrm>
            <a:off x="5984925" y="-5178126"/>
            <a:ext cx="11392800" cy="11439600"/>
          </a:xfrm>
          <a:prstGeom prst="pie">
            <a:avLst>
              <a:gd fmla="val 5392891" name="adj1"/>
              <a:gd fmla="val 10798470" name="adj2"/>
            </a:avLst>
          </a:prstGeom>
          <a:noFill/>
          <a:ln>
            <a:noFill/>
          </a:ln>
        </p:spPr>
      </p:sp>
      <p:sp>
        <p:nvSpPr>
          <p:cNvPr id="82" name="Google Shape;82;p41"/>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83" name="Google Shape;83;p41"/>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84" name="Google Shape;84;p41"/>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4" name="Shape 864"/>
        <p:cNvGrpSpPr/>
        <p:nvPr/>
      </p:nvGrpSpPr>
      <p:grpSpPr>
        <a:xfrm>
          <a:off x="0" y="0"/>
          <a:ext cx="0" cy="0"/>
          <a:chOff x="0" y="0"/>
          <a:chExt cx="0" cy="0"/>
        </a:xfrm>
      </p:grpSpPr>
      <p:sp>
        <p:nvSpPr>
          <p:cNvPr id="865" name="Google Shape;865;p119"/>
          <p:cNvSpPr/>
          <p:nvPr>
            <p:ph idx="2" type="pic"/>
          </p:nvPr>
        </p:nvSpPr>
        <p:spPr>
          <a:xfrm>
            <a:off x="0" y="0"/>
            <a:ext cx="12192000" cy="6146700"/>
          </a:xfrm>
          <a:prstGeom prst="rect">
            <a:avLst/>
          </a:prstGeom>
          <a:noFill/>
          <a:ln>
            <a:noFill/>
          </a:ln>
        </p:spPr>
      </p:sp>
      <p:sp>
        <p:nvSpPr>
          <p:cNvPr id="866" name="Google Shape;866;p119"/>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67" name="Google Shape;867;p119"/>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68" name="Google Shape;868;p119"/>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69" name="Shape 869"/>
        <p:cNvGrpSpPr/>
        <p:nvPr/>
      </p:nvGrpSpPr>
      <p:grpSpPr>
        <a:xfrm>
          <a:off x="0" y="0"/>
          <a:ext cx="0" cy="0"/>
          <a:chOff x="0" y="0"/>
          <a:chExt cx="0" cy="0"/>
        </a:xfrm>
      </p:grpSpPr>
      <p:sp>
        <p:nvSpPr>
          <p:cNvPr id="870" name="Google Shape;870;p120"/>
          <p:cNvSpPr/>
          <p:nvPr>
            <p:ph idx="2" type="pic"/>
          </p:nvPr>
        </p:nvSpPr>
        <p:spPr>
          <a:xfrm>
            <a:off x="0" y="0"/>
            <a:ext cx="12192000" cy="6146700"/>
          </a:xfrm>
          <a:prstGeom prst="rect">
            <a:avLst/>
          </a:prstGeom>
          <a:noFill/>
          <a:ln>
            <a:noFill/>
          </a:ln>
        </p:spPr>
      </p:sp>
      <p:sp>
        <p:nvSpPr>
          <p:cNvPr id="871" name="Google Shape;871;p120"/>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2" name="Google Shape;872;p120"/>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3" name="Google Shape;873;p120"/>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4" name="Shape 874"/>
        <p:cNvGrpSpPr/>
        <p:nvPr/>
      </p:nvGrpSpPr>
      <p:grpSpPr>
        <a:xfrm>
          <a:off x="0" y="0"/>
          <a:ext cx="0" cy="0"/>
          <a:chOff x="0" y="0"/>
          <a:chExt cx="0" cy="0"/>
        </a:xfrm>
      </p:grpSpPr>
      <p:sp>
        <p:nvSpPr>
          <p:cNvPr id="875" name="Google Shape;875;p121"/>
          <p:cNvSpPr/>
          <p:nvPr>
            <p:ph idx="2" type="pic"/>
          </p:nvPr>
        </p:nvSpPr>
        <p:spPr>
          <a:xfrm>
            <a:off x="0" y="0"/>
            <a:ext cx="12192000" cy="6146700"/>
          </a:xfrm>
          <a:prstGeom prst="rect">
            <a:avLst/>
          </a:prstGeom>
          <a:noFill/>
          <a:ln>
            <a:noFill/>
          </a:ln>
        </p:spPr>
      </p:sp>
      <p:sp>
        <p:nvSpPr>
          <p:cNvPr id="876" name="Google Shape;876;p121"/>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7" name="Google Shape;877;p121"/>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8" name="Google Shape;878;p121"/>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79" name="Shape 879"/>
        <p:cNvGrpSpPr/>
        <p:nvPr/>
      </p:nvGrpSpPr>
      <p:grpSpPr>
        <a:xfrm>
          <a:off x="0" y="0"/>
          <a:ext cx="0" cy="0"/>
          <a:chOff x="0" y="0"/>
          <a:chExt cx="0" cy="0"/>
        </a:xfrm>
      </p:grpSpPr>
      <p:sp>
        <p:nvSpPr>
          <p:cNvPr id="880" name="Google Shape;880;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1" name="Google Shape;881;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2" name="Google Shape;882;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3" name="Google Shape;883;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4" name="Shape 884"/>
        <p:cNvGrpSpPr/>
        <p:nvPr/>
      </p:nvGrpSpPr>
      <p:grpSpPr>
        <a:xfrm>
          <a:off x="0" y="0"/>
          <a:ext cx="0" cy="0"/>
          <a:chOff x="0" y="0"/>
          <a:chExt cx="0" cy="0"/>
        </a:xfrm>
      </p:grpSpPr>
      <p:sp>
        <p:nvSpPr>
          <p:cNvPr id="885" name="Google Shape;885;p1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6" name="Google Shape;886;p123"/>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87" name="Shape 887"/>
        <p:cNvGrpSpPr/>
        <p:nvPr/>
      </p:nvGrpSpPr>
      <p:grpSpPr>
        <a:xfrm>
          <a:off x="0" y="0"/>
          <a:ext cx="0" cy="0"/>
          <a:chOff x="0" y="0"/>
          <a:chExt cx="0" cy="0"/>
        </a:xfrm>
      </p:grpSpPr>
      <p:sp>
        <p:nvSpPr>
          <p:cNvPr id="888" name="Google Shape;888;p124"/>
          <p:cNvSpPr/>
          <p:nvPr>
            <p:ph idx="2" type="pic"/>
          </p:nvPr>
        </p:nvSpPr>
        <p:spPr>
          <a:xfrm>
            <a:off x="1676255" y="1665017"/>
            <a:ext cx="1463100" cy="1463100"/>
          </a:xfrm>
          <a:prstGeom prst="ellipse">
            <a:avLst/>
          </a:prstGeom>
          <a:noFill/>
          <a:ln>
            <a:noFill/>
          </a:ln>
        </p:spPr>
      </p:sp>
      <p:sp>
        <p:nvSpPr>
          <p:cNvPr id="889" name="Google Shape;889;p124"/>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0" name="Google Shape;890;p124"/>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891" name="Google Shape;891;p124"/>
          <p:cNvSpPr/>
          <p:nvPr>
            <p:ph idx="4" type="pic"/>
          </p:nvPr>
        </p:nvSpPr>
        <p:spPr>
          <a:xfrm>
            <a:off x="5056062" y="1665017"/>
            <a:ext cx="1463100" cy="1463100"/>
          </a:xfrm>
          <a:prstGeom prst="ellipse">
            <a:avLst/>
          </a:prstGeom>
          <a:noFill/>
          <a:ln>
            <a:noFill/>
          </a:ln>
        </p:spPr>
      </p:sp>
      <p:sp>
        <p:nvSpPr>
          <p:cNvPr id="892" name="Google Shape;892;p124"/>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3" name="Google Shape;893;p124"/>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894" name="Google Shape;894;p124"/>
          <p:cNvSpPr/>
          <p:nvPr>
            <p:ph idx="7" type="pic"/>
          </p:nvPr>
        </p:nvSpPr>
        <p:spPr>
          <a:xfrm>
            <a:off x="8435870" y="1665017"/>
            <a:ext cx="1463100" cy="1463100"/>
          </a:xfrm>
          <a:prstGeom prst="ellipse">
            <a:avLst/>
          </a:prstGeom>
          <a:noFill/>
          <a:ln>
            <a:noFill/>
          </a:ln>
        </p:spPr>
      </p:sp>
      <p:sp>
        <p:nvSpPr>
          <p:cNvPr id="895" name="Google Shape;895;p124"/>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6" name="Google Shape;896;p124"/>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897" name="Google Shape;897;p124"/>
          <p:cNvSpPr/>
          <p:nvPr>
            <p:ph idx="13" type="pic"/>
          </p:nvPr>
        </p:nvSpPr>
        <p:spPr>
          <a:xfrm>
            <a:off x="1676255" y="4072552"/>
            <a:ext cx="1463100" cy="1463100"/>
          </a:xfrm>
          <a:prstGeom prst="ellipse">
            <a:avLst/>
          </a:prstGeom>
          <a:noFill/>
          <a:ln>
            <a:noFill/>
          </a:ln>
        </p:spPr>
      </p:sp>
      <p:sp>
        <p:nvSpPr>
          <p:cNvPr id="898" name="Google Shape;898;p124"/>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899" name="Google Shape;899;p124"/>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00" name="Google Shape;900;p124"/>
          <p:cNvSpPr/>
          <p:nvPr>
            <p:ph idx="16" type="pic"/>
          </p:nvPr>
        </p:nvSpPr>
        <p:spPr>
          <a:xfrm>
            <a:off x="5056062" y="4072552"/>
            <a:ext cx="1463100" cy="1463100"/>
          </a:xfrm>
          <a:prstGeom prst="ellipse">
            <a:avLst/>
          </a:prstGeom>
          <a:noFill/>
          <a:ln>
            <a:noFill/>
          </a:ln>
        </p:spPr>
      </p:sp>
      <p:sp>
        <p:nvSpPr>
          <p:cNvPr id="901" name="Google Shape;901;p124"/>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2" name="Google Shape;902;p124"/>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03" name="Google Shape;903;p124"/>
          <p:cNvSpPr/>
          <p:nvPr>
            <p:ph idx="19" type="pic"/>
          </p:nvPr>
        </p:nvSpPr>
        <p:spPr>
          <a:xfrm>
            <a:off x="8435870" y="4072552"/>
            <a:ext cx="1463100" cy="1463100"/>
          </a:xfrm>
          <a:prstGeom prst="ellipse">
            <a:avLst/>
          </a:prstGeom>
          <a:noFill/>
          <a:ln>
            <a:noFill/>
          </a:ln>
        </p:spPr>
      </p:sp>
      <p:sp>
        <p:nvSpPr>
          <p:cNvPr id="904" name="Google Shape;904;p124"/>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05" name="Google Shape;905;p124"/>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06" name="Google Shape;906;p1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907" name="Shape 907"/>
        <p:cNvGrpSpPr/>
        <p:nvPr/>
      </p:nvGrpSpPr>
      <p:grpSpPr>
        <a:xfrm>
          <a:off x="0" y="0"/>
          <a:ext cx="0" cy="0"/>
          <a:chOff x="0" y="0"/>
          <a:chExt cx="0" cy="0"/>
        </a:xfrm>
      </p:grpSpPr>
      <p:sp>
        <p:nvSpPr>
          <p:cNvPr id="908" name="Google Shape;908;p125"/>
          <p:cNvSpPr/>
          <p:nvPr>
            <p:ph idx="2" type="pic"/>
          </p:nvPr>
        </p:nvSpPr>
        <p:spPr>
          <a:xfrm>
            <a:off x="1676248" y="1893628"/>
            <a:ext cx="2055900" cy="2055900"/>
          </a:xfrm>
          <a:prstGeom prst="ellipse">
            <a:avLst/>
          </a:prstGeom>
          <a:noFill/>
          <a:ln>
            <a:noFill/>
          </a:ln>
        </p:spPr>
      </p:sp>
      <p:sp>
        <p:nvSpPr>
          <p:cNvPr id="909" name="Google Shape;909;p125"/>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10" name="Google Shape;910;p125"/>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11" name="Google Shape;911;p12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12" name="Google Shape;912;p125"/>
          <p:cNvSpPr/>
          <p:nvPr>
            <p:ph idx="4" type="pic"/>
          </p:nvPr>
        </p:nvSpPr>
        <p:spPr>
          <a:xfrm>
            <a:off x="5068048" y="1893628"/>
            <a:ext cx="2055900" cy="2055900"/>
          </a:xfrm>
          <a:prstGeom prst="ellipse">
            <a:avLst/>
          </a:prstGeom>
          <a:noFill/>
          <a:ln>
            <a:noFill/>
          </a:ln>
        </p:spPr>
      </p:sp>
      <p:sp>
        <p:nvSpPr>
          <p:cNvPr id="913" name="Google Shape;913;p125"/>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14" name="Google Shape;914;p125"/>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
        <p:nvSpPr>
          <p:cNvPr id="915" name="Google Shape;915;p125"/>
          <p:cNvSpPr/>
          <p:nvPr>
            <p:ph idx="7" type="pic"/>
          </p:nvPr>
        </p:nvSpPr>
        <p:spPr>
          <a:xfrm>
            <a:off x="8459848" y="1893628"/>
            <a:ext cx="2055900" cy="2055900"/>
          </a:xfrm>
          <a:prstGeom prst="ellipse">
            <a:avLst/>
          </a:prstGeom>
          <a:noFill/>
          <a:ln>
            <a:noFill/>
          </a:ln>
        </p:spPr>
      </p:sp>
      <p:sp>
        <p:nvSpPr>
          <p:cNvPr id="916" name="Google Shape;916;p125"/>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917" name="Google Shape;917;p125"/>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8" name="Shape 918"/>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9" name="Shape 919"/>
        <p:cNvGrpSpPr/>
        <p:nvPr/>
      </p:nvGrpSpPr>
      <p:grpSpPr>
        <a:xfrm>
          <a:off x="0" y="0"/>
          <a:ext cx="0" cy="0"/>
          <a:chOff x="0" y="0"/>
          <a:chExt cx="0" cy="0"/>
        </a:xfrm>
      </p:grpSpPr>
      <p:sp>
        <p:nvSpPr>
          <p:cNvPr id="920" name="Google Shape;920;p12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1" name="Google Shape;921;p12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22" name="Google Shape;922;p1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3" name="Google Shape;923;p12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27"/>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5" name="Google Shape;925;p127"/>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26" name="Shape 926"/>
        <p:cNvGrpSpPr/>
        <p:nvPr/>
      </p:nvGrpSpPr>
      <p:grpSpPr>
        <a:xfrm>
          <a:off x="0" y="0"/>
          <a:ext cx="0" cy="0"/>
          <a:chOff x="0" y="0"/>
          <a:chExt cx="0" cy="0"/>
        </a:xfrm>
      </p:grpSpPr>
      <p:cxnSp>
        <p:nvCxnSpPr>
          <p:cNvPr id="927" name="Google Shape;927;p128"/>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29" name="Google Shape;929;p12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0" name="Google Shape;930;p128"/>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1" name="Google Shape;931;p128"/>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theme" Target="../theme/theme4.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2.png"/><Relationship Id="rId2" Type="http://schemas.openxmlformats.org/officeDocument/2006/relationships/image" Target="../media/image4.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7.xml"/><Relationship Id="rId20" Type="http://schemas.openxmlformats.org/officeDocument/2006/relationships/slideLayout" Target="../slideLayouts/slideLayout57.xml"/><Relationship Id="rId42" Type="http://schemas.openxmlformats.org/officeDocument/2006/relationships/theme" Target="../theme/theme1.xml"/><Relationship Id="rId41" Type="http://schemas.openxmlformats.org/officeDocument/2006/relationships/slideLayout" Target="../slideLayouts/slideLayout78.xml"/><Relationship Id="rId22" Type="http://schemas.openxmlformats.org/officeDocument/2006/relationships/slideLayout" Target="../slideLayouts/slideLayout59.xml"/><Relationship Id="rId21" Type="http://schemas.openxmlformats.org/officeDocument/2006/relationships/slideLayout" Target="../slideLayouts/slideLayout58.xml"/><Relationship Id="rId24" Type="http://schemas.openxmlformats.org/officeDocument/2006/relationships/slideLayout" Target="../slideLayouts/slideLayout61.xml"/><Relationship Id="rId23" Type="http://schemas.openxmlformats.org/officeDocument/2006/relationships/slideLayout" Target="../slideLayouts/slideLayout60.xml"/><Relationship Id="rId1" Type="http://schemas.openxmlformats.org/officeDocument/2006/relationships/image" Target="../media/image2.png"/><Relationship Id="rId2" Type="http://schemas.openxmlformats.org/officeDocument/2006/relationships/image" Target="../media/image4.png"/><Relationship Id="rId3" Type="http://schemas.openxmlformats.org/officeDocument/2006/relationships/slideLayout" Target="../slideLayouts/slideLayout40.xml"/><Relationship Id="rId4" Type="http://schemas.openxmlformats.org/officeDocument/2006/relationships/slideLayout" Target="../slideLayouts/slideLayout41.xml"/><Relationship Id="rId9" Type="http://schemas.openxmlformats.org/officeDocument/2006/relationships/slideLayout" Target="../slideLayouts/slideLayout46.xml"/><Relationship Id="rId26" Type="http://schemas.openxmlformats.org/officeDocument/2006/relationships/slideLayout" Target="../slideLayouts/slideLayout63.xml"/><Relationship Id="rId25" Type="http://schemas.openxmlformats.org/officeDocument/2006/relationships/slideLayout" Target="../slideLayouts/slideLayout62.xml"/><Relationship Id="rId28" Type="http://schemas.openxmlformats.org/officeDocument/2006/relationships/slideLayout" Target="../slideLayouts/slideLayout65.xml"/><Relationship Id="rId27" Type="http://schemas.openxmlformats.org/officeDocument/2006/relationships/slideLayout" Target="../slideLayouts/slideLayout64.xml"/><Relationship Id="rId5" Type="http://schemas.openxmlformats.org/officeDocument/2006/relationships/slideLayout" Target="../slideLayouts/slideLayout42.xml"/><Relationship Id="rId6" Type="http://schemas.openxmlformats.org/officeDocument/2006/relationships/slideLayout" Target="../slideLayouts/slideLayout43.xml"/><Relationship Id="rId29" Type="http://schemas.openxmlformats.org/officeDocument/2006/relationships/slideLayout" Target="../slideLayouts/slideLayout66.xml"/><Relationship Id="rId7" Type="http://schemas.openxmlformats.org/officeDocument/2006/relationships/slideLayout" Target="../slideLayouts/slideLayout44.xml"/><Relationship Id="rId8" Type="http://schemas.openxmlformats.org/officeDocument/2006/relationships/slideLayout" Target="../slideLayouts/slideLayout45.xml"/><Relationship Id="rId31" Type="http://schemas.openxmlformats.org/officeDocument/2006/relationships/slideLayout" Target="../slideLayouts/slideLayout68.xml"/><Relationship Id="rId30" Type="http://schemas.openxmlformats.org/officeDocument/2006/relationships/slideLayout" Target="../slideLayouts/slideLayout67.xml"/><Relationship Id="rId11" Type="http://schemas.openxmlformats.org/officeDocument/2006/relationships/slideLayout" Target="../slideLayouts/slideLayout48.xml"/><Relationship Id="rId33" Type="http://schemas.openxmlformats.org/officeDocument/2006/relationships/slideLayout" Target="../slideLayouts/slideLayout70.xml"/><Relationship Id="rId10" Type="http://schemas.openxmlformats.org/officeDocument/2006/relationships/slideLayout" Target="../slideLayouts/slideLayout47.xml"/><Relationship Id="rId32" Type="http://schemas.openxmlformats.org/officeDocument/2006/relationships/slideLayout" Target="../slideLayouts/slideLayout69.xml"/><Relationship Id="rId13" Type="http://schemas.openxmlformats.org/officeDocument/2006/relationships/slideLayout" Target="../slideLayouts/slideLayout50.xml"/><Relationship Id="rId35" Type="http://schemas.openxmlformats.org/officeDocument/2006/relationships/slideLayout" Target="../slideLayouts/slideLayout72.xml"/><Relationship Id="rId12" Type="http://schemas.openxmlformats.org/officeDocument/2006/relationships/slideLayout" Target="../slideLayouts/slideLayout49.xml"/><Relationship Id="rId34" Type="http://schemas.openxmlformats.org/officeDocument/2006/relationships/slideLayout" Target="../slideLayouts/slideLayout71.xml"/><Relationship Id="rId15" Type="http://schemas.openxmlformats.org/officeDocument/2006/relationships/slideLayout" Target="../slideLayouts/slideLayout52.xml"/><Relationship Id="rId37" Type="http://schemas.openxmlformats.org/officeDocument/2006/relationships/slideLayout" Target="../slideLayouts/slideLayout74.xml"/><Relationship Id="rId14" Type="http://schemas.openxmlformats.org/officeDocument/2006/relationships/slideLayout" Target="../slideLayouts/slideLayout51.xml"/><Relationship Id="rId36" Type="http://schemas.openxmlformats.org/officeDocument/2006/relationships/slideLayout" Target="../slideLayouts/slideLayout73.xml"/><Relationship Id="rId17" Type="http://schemas.openxmlformats.org/officeDocument/2006/relationships/slideLayout" Target="../slideLayouts/slideLayout54.xml"/><Relationship Id="rId39" Type="http://schemas.openxmlformats.org/officeDocument/2006/relationships/slideLayout" Target="../slideLayouts/slideLayout76.xml"/><Relationship Id="rId16" Type="http://schemas.openxmlformats.org/officeDocument/2006/relationships/slideLayout" Target="../slideLayouts/slideLayout53.xml"/><Relationship Id="rId38" Type="http://schemas.openxmlformats.org/officeDocument/2006/relationships/slideLayout" Target="../slideLayouts/slideLayout75.xml"/><Relationship Id="rId19" Type="http://schemas.openxmlformats.org/officeDocument/2006/relationships/slideLayout" Target="../slideLayouts/slideLayout56.xml"/><Relationship Id="rId18" Type="http://schemas.openxmlformats.org/officeDocument/2006/relationships/slideLayout" Target="../slideLayouts/slideLayout55.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6.xml"/><Relationship Id="rId20" Type="http://schemas.openxmlformats.org/officeDocument/2006/relationships/slideLayout" Target="../slideLayouts/slideLayout96.xml"/><Relationship Id="rId42" Type="http://schemas.openxmlformats.org/officeDocument/2006/relationships/theme" Target="../theme/theme3.xml"/><Relationship Id="rId41" Type="http://schemas.openxmlformats.org/officeDocument/2006/relationships/slideLayout" Target="../slideLayouts/slideLayout117.xml"/><Relationship Id="rId22" Type="http://schemas.openxmlformats.org/officeDocument/2006/relationships/slideLayout" Target="../slideLayouts/slideLayout98.xml"/><Relationship Id="rId21" Type="http://schemas.openxmlformats.org/officeDocument/2006/relationships/slideLayout" Target="../slideLayouts/slideLayout97.xml"/><Relationship Id="rId24" Type="http://schemas.openxmlformats.org/officeDocument/2006/relationships/slideLayout" Target="../slideLayouts/slideLayout100.xml"/><Relationship Id="rId23" Type="http://schemas.openxmlformats.org/officeDocument/2006/relationships/slideLayout" Target="../slideLayouts/slideLayout99.xml"/><Relationship Id="rId1" Type="http://schemas.openxmlformats.org/officeDocument/2006/relationships/image" Target="../media/image2.png"/><Relationship Id="rId2" Type="http://schemas.openxmlformats.org/officeDocument/2006/relationships/image" Target="../media/image4.png"/><Relationship Id="rId3" Type="http://schemas.openxmlformats.org/officeDocument/2006/relationships/slideLayout" Target="../slideLayouts/slideLayout79.xml"/><Relationship Id="rId4" Type="http://schemas.openxmlformats.org/officeDocument/2006/relationships/slideLayout" Target="../slideLayouts/slideLayout80.xml"/><Relationship Id="rId9" Type="http://schemas.openxmlformats.org/officeDocument/2006/relationships/slideLayout" Target="../slideLayouts/slideLayout85.xml"/><Relationship Id="rId26" Type="http://schemas.openxmlformats.org/officeDocument/2006/relationships/slideLayout" Target="../slideLayouts/slideLayout102.xml"/><Relationship Id="rId25" Type="http://schemas.openxmlformats.org/officeDocument/2006/relationships/slideLayout" Target="../slideLayouts/slideLayout101.xml"/><Relationship Id="rId28" Type="http://schemas.openxmlformats.org/officeDocument/2006/relationships/slideLayout" Target="../slideLayouts/slideLayout104.xml"/><Relationship Id="rId27" Type="http://schemas.openxmlformats.org/officeDocument/2006/relationships/slideLayout" Target="../slideLayouts/slideLayout103.xml"/><Relationship Id="rId5" Type="http://schemas.openxmlformats.org/officeDocument/2006/relationships/slideLayout" Target="../slideLayouts/slideLayout81.xml"/><Relationship Id="rId6" Type="http://schemas.openxmlformats.org/officeDocument/2006/relationships/slideLayout" Target="../slideLayouts/slideLayout82.xml"/><Relationship Id="rId29" Type="http://schemas.openxmlformats.org/officeDocument/2006/relationships/slideLayout" Target="../slideLayouts/slideLayout105.xml"/><Relationship Id="rId7" Type="http://schemas.openxmlformats.org/officeDocument/2006/relationships/slideLayout" Target="../slideLayouts/slideLayout83.xml"/><Relationship Id="rId8" Type="http://schemas.openxmlformats.org/officeDocument/2006/relationships/slideLayout" Target="../slideLayouts/slideLayout84.xml"/><Relationship Id="rId31" Type="http://schemas.openxmlformats.org/officeDocument/2006/relationships/slideLayout" Target="../slideLayouts/slideLayout107.xml"/><Relationship Id="rId30" Type="http://schemas.openxmlformats.org/officeDocument/2006/relationships/slideLayout" Target="../slideLayouts/slideLayout106.xml"/><Relationship Id="rId11" Type="http://schemas.openxmlformats.org/officeDocument/2006/relationships/slideLayout" Target="../slideLayouts/slideLayout87.xml"/><Relationship Id="rId33" Type="http://schemas.openxmlformats.org/officeDocument/2006/relationships/slideLayout" Target="../slideLayouts/slideLayout109.xml"/><Relationship Id="rId10" Type="http://schemas.openxmlformats.org/officeDocument/2006/relationships/slideLayout" Target="../slideLayouts/slideLayout86.xml"/><Relationship Id="rId32" Type="http://schemas.openxmlformats.org/officeDocument/2006/relationships/slideLayout" Target="../slideLayouts/slideLayout108.xml"/><Relationship Id="rId13" Type="http://schemas.openxmlformats.org/officeDocument/2006/relationships/slideLayout" Target="../slideLayouts/slideLayout89.xml"/><Relationship Id="rId35" Type="http://schemas.openxmlformats.org/officeDocument/2006/relationships/slideLayout" Target="../slideLayouts/slideLayout111.xml"/><Relationship Id="rId12" Type="http://schemas.openxmlformats.org/officeDocument/2006/relationships/slideLayout" Target="../slideLayouts/slideLayout88.xml"/><Relationship Id="rId34" Type="http://schemas.openxmlformats.org/officeDocument/2006/relationships/slideLayout" Target="../slideLayouts/slideLayout110.xml"/><Relationship Id="rId15" Type="http://schemas.openxmlformats.org/officeDocument/2006/relationships/slideLayout" Target="../slideLayouts/slideLayout91.xml"/><Relationship Id="rId37" Type="http://schemas.openxmlformats.org/officeDocument/2006/relationships/slideLayout" Target="../slideLayouts/slideLayout113.xml"/><Relationship Id="rId14" Type="http://schemas.openxmlformats.org/officeDocument/2006/relationships/slideLayout" Target="../slideLayouts/slideLayout90.xml"/><Relationship Id="rId36" Type="http://schemas.openxmlformats.org/officeDocument/2006/relationships/slideLayout" Target="../slideLayouts/slideLayout112.xml"/><Relationship Id="rId17" Type="http://schemas.openxmlformats.org/officeDocument/2006/relationships/slideLayout" Target="../slideLayouts/slideLayout93.xml"/><Relationship Id="rId39" Type="http://schemas.openxmlformats.org/officeDocument/2006/relationships/slideLayout" Target="../slideLayouts/slideLayout115.xml"/><Relationship Id="rId16" Type="http://schemas.openxmlformats.org/officeDocument/2006/relationships/slideLayout" Target="../slideLayouts/slideLayout92.xml"/><Relationship Id="rId38" Type="http://schemas.openxmlformats.org/officeDocument/2006/relationships/slideLayout" Target="../slideLayouts/slideLayout114.xml"/><Relationship Id="rId19" Type="http://schemas.openxmlformats.org/officeDocument/2006/relationships/slideLayout" Target="../slideLayouts/slideLayout95.xml"/><Relationship Id="rId18"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27"/>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27"/>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27"/>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27"/>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 id="2147483675" r:id="rId29"/>
    <p:sldLayoutId id="2147483676" r:id="rId30"/>
    <p:sldLayoutId id="2147483677" r:id="rId31"/>
    <p:sldLayoutId id="2147483678" r:id="rId32"/>
    <p:sldLayoutId id="2147483679" r:id="rId33"/>
    <p:sldLayoutId id="2147483680" r:id="rId34"/>
    <p:sldLayoutId id="2147483681" r:id="rId35"/>
    <p:sldLayoutId id="2147483682" r:id="rId36"/>
    <p:sldLayoutId id="2147483683" r:id="rId37"/>
    <p:sldLayoutId id="2147483684" r:id="rId38"/>
    <p:sldLayoutId id="2147483685" r:id="rId39"/>
    <p:sldLayoutId id="2147483686" r:id="rId40"/>
    <p:sldLayoutId id="2147483687"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88" name="Shape 388"/>
        <p:cNvGrpSpPr/>
        <p:nvPr/>
      </p:nvGrpSpPr>
      <p:grpSpPr>
        <a:xfrm>
          <a:off x="0" y="0"/>
          <a:ext cx="0" cy="0"/>
          <a:chOff x="0" y="0"/>
          <a:chExt cx="0" cy="0"/>
        </a:xfrm>
      </p:grpSpPr>
      <p:sp>
        <p:nvSpPr>
          <p:cNvPr id="389" name="Google Shape;389;p3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0" name="Google Shape;390;p3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1" name="Google Shape;391;p31"/>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2" name="Google Shape;392;p3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 id="2147483720" r:id="rId34"/>
    <p:sldLayoutId id="2147483721" r:id="rId35"/>
    <p:sldLayoutId id="2147483722" r:id="rId36"/>
    <p:sldLayoutId id="2147483723" r:id="rId37"/>
    <p:sldLayoutId id="2147483724" r:id="rId38"/>
    <p:sldLayoutId id="2147483725" r:id="rId39"/>
    <p:sldLayoutId id="2147483726" r:id="rId40"/>
    <p:sldLayoutId id="2147483727"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60" name="Shape 760"/>
        <p:cNvGrpSpPr/>
        <p:nvPr/>
      </p:nvGrpSpPr>
      <p:grpSpPr>
        <a:xfrm>
          <a:off x="0" y="0"/>
          <a:ext cx="0" cy="0"/>
          <a:chOff x="0" y="0"/>
          <a:chExt cx="0" cy="0"/>
        </a:xfrm>
      </p:grpSpPr>
      <p:sp>
        <p:nvSpPr>
          <p:cNvPr id="761" name="Google Shape;761;p39"/>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62" name="Google Shape;762;p39"/>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63" name="Google Shape;763;p39"/>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64" name="Google Shape;764;p39"/>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 id="2147483751" r:id="rId25"/>
    <p:sldLayoutId id="2147483752" r:id="rId26"/>
    <p:sldLayoutId id="2147483753" r:id="rId27"/>
    <p:sldLayoutId id="2147483754" r:id="rId28"/>
    <p:sldLayoutId id="2147483755" r:id="rId29"/>
    <p:sldLayoutId id="2147483756" r:id="rId30"/>
    <p:sldLayoutId id="2147483757" r:id="rId31"/>
    <p:sldLayoutId id="2147483758" r:id="rId32"/>
    <p:sldLayoutId id="2147483759" r:id="rId33"/>
    <p:sldLayoutId id="2147483760" r:id="rId34"/>
    <p:sldLayoutId id="2147483761" r:id="rId35"/>
    <p:sldLayoutId id="2147483762" r:id="rId36"/>
    <p:sldLayoutId id="2147483763" r:id="rId37"/>
    <p:sldLayoutId id="2147483764" r:id="rId38"/>
    <p:sldLayoutId id="2147483765" r:id="rId39"/>
    <p:sldLayoutId id="2147483766" r:id="rId40"/>
    <p:sldLayoutId id="2147483767"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0.xml"/><Relationship Id="rId3" Type="http://schemas.openxmlformats.org/officeDocument/2006/relationships/image" Target="../media/image3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hyperlink" Target="https://healthhub.crestnerhealth.com/symptom-checker" TargetMode="External"/><Relationship Id="rId4" Type="http://schemas.openxmlformats.org/officeDocument/2006/relationships/hyperlink" Target="https://healthhub.crestnerhealth.com/symptom-checker" TargetMode="External"/><Relationship Id="rId5" Type="http://schemas.openxmlformats.org/officeDocument/2006/relationships/image" Target="../media/image22.png"/><Relationship Id="rId6" Type="http://schemas.openxmlformats.org/officeDocument/2006/relationships/image" Target="../media/image46.png"/><Relationship Id="rId7" Type="http://schemas.openxmlformats.org/officeDocument/2006/relationships/image" Target="../media/image5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40.png"/><Relationship Id="rId4" Type="http://schemas.openxmlformats.org/officeDocument/2006/relationships/image" Target="../media/image51.png"/><Relationship Id="rId5" Type="http://schemas.openxmlformats.org/officeDocument/2006/relationships/image" Target="../media/image36.png"/><Relationship Id="rId6"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45.png"/><Relationship Id="rId4" Type="http://schemas.openxmlformats.org/officeDocument/2006/relationships/image" Target="../media/image43.png"/><Relationship Id="rId5" Type="http://schemas.openxmlformats.org/officeDocument/2006/relationships/image" Target="../media/image42.png"/><Relationship Id="rId6" Type="http://schemas.openxmlformats.org/officeDocument/2006/relationships/image" Target="../media/image22.png"/><Relationship Id="rId7" Type="http://schemas.openxmlformats.org/officeDocument/2006/relationships/hyperlink" Target="https://schl41demo.staywellhealthlibrary.com/Search/6,1652715867"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42.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hyperlink" Target="https://healthhub.crestnerhealth.com/symptom-checker" TargetMode="External"/><Relationship Id="rId4" Type="http://schemas.openxmlformats.org/officeDocument/2006/relationships/image" Target="../media/image44.png"/><Relationship Id="rId5" Type="http://schemas.openxmlformats.org/officeDocument/2006/relationships/image" Target="../media/image48.png"/><Relationship Id="rId6" Type="http://schemas.openxmlformats.org/officeDocument/2006/relationships/image" Target="../media/image49.png"/><Relationship Id="rId7" Type="http://schemas.openxmlformats.org/officeDocument/2006/relationships/image" Target="../media/image47.png"/><Relationship Id="rId8"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6.xml"/><Relationship Id="rId3" Type="http://schemas.openxmlformats.org/officeDocument/2006/relationships/image" Target="../media/image52.jpg"/><Relationship Id="rId4" Type="http://schemas.openxmlformats.org/officeDocument/2006/relationships/hyperlink" Target="https://clientsupport.staywell.com/index.php"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hyperlink" Target="https://clientsupport.staywell.com/index.php"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8.xml"/><Relationship Id="rId3" Type="http://schemas.openxmlformats.org/officeDocument/2006/relationships/image" Target="../media/image56.jpg"/><Relationship Id="rId4" Type="http://schemas.openxmlformats.org/officeDocument/2006/relationships/hyperlink" Target="https://healthhub.crestnerhealth.com/wellness/healthy-living/what-do-you-know-about-fever" TargetMode="External"/><Relationship Id="rId5" Type="http://schemas.openxmlformats.org/officeDocument/2006/relationships/hyperlink" Target="https://healthhub.crestnerhealth.com/wellness/healthy-living/what-do-you-know-about-common-cold" TargetMode="External"/><Relationship Id="rId6" Type="http://schemas.openxmlformats.org/officeDocument/2006/relationships/hyperlink" Target="https://healthhub.crestnerhealth.com/brain-health/diagnosis/what-do-you-know-about-concussions" TargetMode="External"/><Relationship Id="rId7" Type="http://schemas.openxmlformats.org/officeDocument/2006/relationships/hyperlink" Target="https://healthhub.crestnerhealth.com/mental-health/symptoms/depression-risk-assessmen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9.xml"/><Relationship Id="rId3" Type="http://schemas.openxmlformats.org/officeDocument/2006/relationships/image" Target="../media/image5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57.jpg"/><Relationship Id="rId4"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hyperlink" Target="https://healthhub.crestnerhealth.com/digestive-health/types/diarrhea-children" TargetMode="External"/><Relationship Id="rId4" Type="http://schemas.openxmlformats.org/officeDocument/2006/relationships/hyperlink" Target="https://healthhub.crestnerhealth.com/ear-nose-and-throat/definition/pharyngitis-and-tonsillitis-children" TargetMode="External"/><Relationship Id="rId5" Type="http://schemas.openxmlformats.org/officeDocument/2006/relationships/hyperlink" Target="https://healthhub.crestnerhealth.com/urgent-care/related-conditions/fever" TargetMode="External"/><Relationship Id="rId6" Type="http://schemas.openxmlformats.org/officeDocument/2006/relationships/hyperlink" Target="https://healthhub.crestnerhealth.com/eye-care/definition/conjunctivitis-children" TargetMode="External"/><Relationship Id="rId7" Type="http://schemas.openxmlformats.org/officeDocument/2006/relationships/hyperlink" Target="https://healthhub.crestnerhealth.com/urgent-care/types/abrasions" TargetMode="External"/><Relationship Id="rId8" Type="http://schemas.openxmlformats.org/officeDocument/2006/relationships/hyperlink" Target="https://healthhub.crestnerhealth.com/urgent-care/treatment/after-burn-when-call-your-childs-health-care-provider"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hyperlink" Target="https://healthhub.crestnerhealth.com/mental-health/related-conditions/depression-not-normal-part-aging" TargetMode="External"/><Relationship Id="rId4" Type="http://schemas.openxmlformats.org/officeDocument/2006/relationships/hyperlink" Target="https://healthhub.crestnerhealth.com/wellness/healthy-living/know-signs-depression-and-anxiety" TargetMode="External"/><Relationship Id="rId9" Type="http://schemas.openxmlformats.org/officeDocument/2006/relationships/hyperlink" Target="https://healthhub.crestnerhealth.com/urgent-care/diagnosis/when-get-emergency-care-your-child" TargetMode="External"/><Relationship Id="rId5" Type="http://schemas.openxmlformats.org/officeDocument/2006/relationships/hyperlink" Target="https://healthhub.crestnerhealth.com/mental-health/definition/what-you-need-know-about-mental-illness" TargetMode="External"/><Relationship Id="rId6" Type="http://schemas.openxmlformats.org/officeDocument/2006/relationships/hyperlink" Target="https://healthhub.crestnerhealth.com/mental-health/definition/answers-questions-about-your-childs-mental-health" TargetMode="External"/><Relationship Id="rId7" Type="http://schemas.openxmlformats.org/officeDocument/2006/relationships/hyperlink" Target="https://healthhub.crestnerhealth.com/urgent-care/treatment/how-call-emergency-help" TargetMode="External"/><Relationship Id="rId8" Type="http://schemas.openxmlformats.org/officeDocument/2006/relationships/hyperlink" Target="https://healthhub.crestnerhealth.com/obgyn/management/when-call-your-childs-healthcare-provider"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hyperlink" Target="https://healthhub.crestnerhealth.com/step-step-taking-childs-temperature-ear" TargetMode="External"/><Relationship Id="rId4" Type="http://schemas.openxmlformats.org/officeDocument/2006/relationships/hyperlink" Target="https://healthhub.crestnerhealth.com/your-health-checklist-clean-and-dress-incision-0" TargetMode="External"/><Relationship Id="rId9" Type="http://schemas.openxmlformats.org/officeDocument/2006/relationships/hyperlink" Target="https://healthhub.crestnerhealth.com/orthopedics/treatment/step-step-using-rice" TargetMode="External"/><Relationship Id="rId5" Type="http://schemas.openxmlformats.org/officeDocument/2006/relationships/hyperlink" Target="https://healthhub.crestnerhealth.com/heart-health/management/step-step-checking-your-blood-pressure" TargetMode="External"/><Relationship Id="rId6" Type="http://schemas.openxmlformats.org/officeDocument/2006/relationships/hyperlink" Target="https://healthhub.crestnerhealth.com/step-step-choking-rescue-baby-0-1-year-age" TargetMode="External"/><Relationship Id="rId7" Type="http://schemas.openxmlformats.org/officeDocument/2006/relationships/hyperlink" Target="https://healthhub.crestnerhealth.com/allergies/symptoms/allergic-reaction-anaphylaxis" TargetMode="External"/><Relationship Id="rId8" Type="http://schemas.openxmlformats.org/officeDocument/2006/relationships/hyperlink" Target="https://healthhub.crestnerhealth.com/diabetes/management/kids-how-handle-low-blood-sugar-hypoglycemia" TargetMode="External"/><Relationship Id="rId10" Type="http://schemas.openxmlformats.org/officeDocument/2006/relationships/hyperlink" Target="https://healthhub.crestnerhealth.com/caring-sprain"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9.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2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image" Target="../media/image22.png"/><Relationship Id="rId6"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5.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image" Target="../media/image22.png"/><Relationship Id="rId6"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6.xml"/><Relationship Id="rId3" Type="http://schemas.openxmlformats.org/officeDocument/2006/relationships/image" Target="../media/image25.jpg"/><Relationship Id="rId4" Type="http://schemas.openxmlformats.org/officeDocument/2006/relationships/hyperlink" Target="https://clientsupport.staywell.com/index.ph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hyperlink" Target="https://healthhub.crestnerhealth.com/symptom-checker" TargetMode="External"/><Relationship Id="rId4" Type="http://schemas.openxmlformats.org/officeDocument/2006/relationships/hyperlink" Target="https://healthhub.crestnerhealth.com/symptom-checker" TargetMode="External"/><Relationship Id="rId9" Type="http://schemas.openxmlformats.org/officeDocument/2006/relationships/image" Target="../media/image22.png"/><Relationship Id="rId5" Type="http://schemas.openxmlformats.org/officeDocument/2006/relationships/hyperlink" Target="https://healthhub.crestnerhealth.com/symptom-checker" TargetMode="External"/><Relationship Id="rId6" Type="http://schemas.openxmlformats.org/officeDocument/2006/relationships/image" Target="../media/image37.png"/><Relationship Id="rId7" Type="http://schemas.openxmlformats.org/officeDocument/2006/relationships/image" Target="../media/image26.png"/><Relationship Id="rId8" Type="http://schemas.openxmlformats.org/officeDocument/2006/relationships/image" Target="../media/image3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hyperlink" Target="https://healthhub.crestnerhealth.com/symptom-checker#/app;age=45;units=years;gender=male/symptom-checker/guides/132/what-to-do" TargetMode="External"/><Relationship Id="rId4" Type="http://schemas.openxmlformats.org/officeDocument/2006/relationships/image" Target="../media/image29.png"/><Relationship Id="rId9" Type="http://schemas.openxmlformats.org/officeDocument/2006/relationships/image" Target="../media/image28.png"/><Relationship Id="rId5" Type="http://schemas.openxmlformats.org/officeDocument/2006/relationships/hyperlink" Target="https://healthhub.crestnerhealth.com/symptom-checker#/app;age=10;units=years;gender=female/symptom-checker/guides/19/what-to-do" TargetMode="External"/><Relationship Id="rId6" Type="http://schemas.openxmlformats.org/officeDocument/2006/relationships/image" Target="../media/image31.png"/><Relationship Id="rId7" Type="http://schemas.openxmlformats.org/officeDocument/2006/relationships/image" Target="../media/image38.png"/><Relationship Id="rId8" Type="http://schemas.openxmlformats.org/officeDocument/2006/relationships/hyperlink" Target="https://healthhub.crestnerhealth.com/symptom-checker#/app/parent-advic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hyperlink" Target="https://healthhub.crestnerhealth.com/symptom-checker#/app;age=30;units=years;gender=female/symptom-checker/guides/233/problem" TargetMode="External"/><Relationship Id="rId4" Type="http://schemas.openxmlformats.org/officeDocument/2006/relationships/hyperlink" Target="https://healthhub.crestnerhealth.com/symptom-checker#/app;age=30;units=years;gender=female/symptom-checker/guides/377/problem" TargetMode="External"/><Relationship Id="rId9" Type="http://schemas.openxmlformats.org/officeDocument/2006/relationships/image" Target="../media/image22.png"/><Relationship Id="rId5" Type="http://schemas.openxmlformats.org/officeDocument/2006/relationships/hyperlink" Target="https://healthhub.crestnerhealth.com/symptom-checker#/app;age=30;units=years;gender=female/symptom-checker/guides/128/what-to-do" TargetMode="External"/><Relationship Id="rId6" Type="http://schemas.openxmlformats.org/officeDocument/2006/relationships/image" Target="../media/image32.png"/><Relationship Id="rId7" Type="http://schemas.openxmlformats.org/officeDocument/2006/relationships/image" Target="../media/image34.png"/><Relationship Id="rId8"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43" name="Shape 1143"/>
        <p:cNvGrpSpPr/>
        <p:nvPr/>
      </p:nvGrpSpPr>
      <p:grpSpPr>
        <a:xfrm>
          <a:off x="0" y="0"/>
          <a:ext cx="0" cy="0"/>
          <a:chOff x="0" y="0"/>
          <a:chExt cx="0" cy="0"/>
        </a:xfrm>
      </p:grpSpPr>
      <p:sp>
        <p:nvSpPr>
          <p:cNvPr id="1144" name="Google Shape;1144;p1"/>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3529"/>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45" name="Google Shape;1145;p1"/>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46" name="Google Shape;1146;p1"/>
          <p:cNvPicPr preferRelativeResize="0"/>
          <p:nvPr/>
        </p:nvPicPr>
        <p:blipFill rotWithShape="1">
          <a:blip r:embed="rId4">
            <a:alphaModFix/>
          </a:blip>
          <a:srcRect b="0" l="5408" r="27902" t="0"/>
          <a:stretch/>
        </p:blipFill>
        <p:spPr>
          <a:xfrm>
            <a:off x="7056600" y="-4500825"/>
            <a:ext cx="10236300" cy="10241100"/>
          </a:xfrm>
          <a:prstGeom prst="pie">
            <a:avLst>
              <a:gd fmla="val 5392956" name="adj1"/>
              <a:gd fmla="val 10796016" name="adj2"/>
            </a:avLst>
          </a:prstGeom>
          <a:noFill/>
          <a:ln>
            <a:noFill/>
          </a:ln>
        </p:spPr>
      </p:pic>
      <p:grpSp>
        <p:nvGrpSpPr>
          <p:cNvPr id="1147" name="Google Shape;1147;p1"/>
          <p:cNvGrpSpPr/>
          <p:nvPr/>
        </p:nvGrpSpPr>
        <p:grpSpPr>
          <a:xfrm>
            <a:off x="7485875" y="3857575"/>
            <a:ext cx="3384375" cy="2815800"/>
            <a:chOff x="7635575" y="3603525"/>
            <a:chExt cx="3384375" cy="2815800"/>
          </a:xfrm>
        </p:grpSpPr>
        <p:sp>
          <p:nvSpPr>
            <p:cNvPr id="1148" name="Google Shape;1148;p1"/>
            <p:cNvSpPr/>
            <p:nvPr/>
          </p:nvSpPr>
          <p:spPr>
            <a:xfrm>
              <a:off x="9386450" y="4447400"/>
              <a:ext cx="1633500" cy="1633500"/>
            </a:xfrm>
            <a:prstGeom prst="teardrop">
              <a:avLst>
                <a:gd fmla="val 100000" name="adj"/>
              </a:avLst>
            </a:prstGeom>
            <a:solidFill>
              <a:srgbClr val="FF5236">
                <a:alpha val="84313"/>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9" name="Google Shape;1149;p1"/>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50" name="Google Shape;1150;p1"/>
          <p:cNvSpPr txBox="1"/>
          <p:nvPr>
            <p:ph idx="1" type="body"/>
          </p:nvPr>
        </p:nvSpPr>
        <p:spPr>
          <a:xfrm>
            <a:off x="542825" y="1546500"/>
            <a:ext cx="50796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Symptom Checker</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2" name="Shape 1272"/>
        <p:cNvGrpSpPr/>
        <p:nvPr/>
      </p:nvGrpSpPr>
      <p:grpSpPr>
        <a:xfrm>
          <a:off x="0" y="0"/>
          <a:ext cx="0" cy="0"/>
          <a:chOff x="0" y="0"/>
          <a:chExt cx="0" cy="0"/>
        </a:xfrm>
      </p:grpSpPr>
      <p:pic>
        <p:nvPicPr>
          <p:cNvPr id="1273" name="Google Shape;1273;p10"/>
          <p:cNvPicPr preferRelativeResize="0"/>
          <p:nvPr>
            <p:ph idx="2" type="pic"/>
          </p:nvPr>
        </p:nvPicPr>
        <p:blipFill rotWithShape="1">
          <a:blip r:embed="rId3">
            <a:alphaModFix/>
          </a:blip>
          <a:srcRect b="0" l="19958" r="16576" t="0"/>
          <a:stretch/>
        </p:blipFill>
        <p:spPr>
          <a:xfrm flipH="1">
            <a:off x="6458875" y="416100"/>
            <a:ext cx="5733300" cy="6025800"/>
          </a:xfrm>
          <a:prstGeom prst="flowChartDelay">
            <a:avLst/>
          </a:prstGeom>
          <a:noFill/>
          <a:ln>
            <a:noFill/>
          </a:ln>
        </p:spPr>
      </p:pic>
      <p:sp>
        <p:nvSpPr>
          <p:cNvPr id="1274" name="Google Shape;1274;p10"/>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5" name="Google Shape;1275;p10"/>
          <p:cNvSpPr txBox="1"/>
          <p:nvPr>
            <p:ph type="title"/>
          </p:nvPr>
        </p:nvSpPr>
        <p:spPr>
          <a:xfrm>
            <a:off x="740664" y="702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A ready-made blog post</a:t>
            </a:r>
            <a:endParaRPr/>
          </a:p>
        </p:txBody>
      </p:sp>
      <p:sp>
        <p:nvSpPr>
          <p:cNvPr id="1276" name="Google Shape;1276;p10"/>
          <p:cNvSpPr txBox="1"/>
          <p:nvPr>
            <p:ph idx="1" type="body"/>
          </p:nvPr>
        </p:nvSpPr>
        <p:spPr>
          <a:xfrm>
            <a:off x="740675" y="2704850"/>
            <a:ext cx="5463300" cy="36153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lang="en-US" sz="1500">
                <a:solidFill>
                  <a:srgbClr val="4C4C4C"/>
                </a:solidFill>
                <a:latin typeface="Plus Jakarta Sans"/>
                <a:ea typeface="Plus Jakarta Sans"/>
                <a:cs typeface="Plus Jakarta Sans"/>
                <a:sym typeface="Plus Jakarta Sans"/>
              </a:rPr>
              <a:t>Make the most of the blog post</a:t>
            </a:r>
            <a:endParaRPr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Throughout the blog, we have highlighted key terms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you can replace with links to your related services.</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and urgent care and primary</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care teams by highlighting a specialist or nurse with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77" name="Google Shape;1277;p10"/>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lang="en-US" sz="1500">
                <a:solidFill>
                  <a:srgbClr val="4C4C4C"/>
                </a:solidFill>
                <a:latin typeface="Plus Jakarta Sans"/>
                <a:ea typeface="Plus Jakarta Sans"/>
                <a:cs typeface="Plus Jakarta Sans"/>
                <a:sym typeface="Plus Jakarta Sans"/>
              </a:rPr>
              <a:t>The blog post on the next page is ready for you to use. It contains targeted symptom -related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78" name="Google Shape;1278;p10"/>
          <p:cNvSpPr/>
          <p:nvPr/>
        </p:nvSpPr>
        <p:spPr>
          <a:xfrm flipH="1">
            <a:off x="6134450" y="3443875"/>
            <a:ext cx="3027900" cy="2930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79" name="Google Shape;1279;p10"/>
          <p:cNvSpPr txBox="1"/>
          <p:nvPr/>
        </p:nvSpPr>
        <p:spPr>
          <a:xfrm>
            <a:off x="6226175" y="3658825"/>
            <a:ext cx="2684700" cy="2208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1" i="0" lang="en-US" sz="1300" u="none" cap="none" strike="noStrike">
                <a:solidFill>
                  <a:schemeClr val="lt2"/>
                </a:solidFill>
                <a:latin typeface="Plus Jakarta Sans"/>
                <a:ea typeface="Plus Jakarta Sans"/>
                <a:cs typeface="Plus Jakarta Sans"/>
                <a:sym typeface="Plus Jakarta Sans"/>
              </a:rPr>
              <a:t>Top symptom-related keywords</a:t>
            </a:r>
            <a:endParaRPr b="1" i="0" sz="1300" u="none" cap="none" strike="noStrike">
              <a:solidFill>
                <a:schemeClr val="lt2"/>
              </a:solidFill>
              <a:latin typeface="Plus Jakarta Sans"/>
              <a:ea typeface="Plus Jakarta Sans"/>
              <a:cs typeface="Plus Jakarta Sans"/>
              <a:sym typeface="Plus Jakarta Sans"/>
            </a:endParaRPr>
          </a:p>
          <a:p>
            <a:pPr indent="-285750" lvl="0" marL="457200" marR="0" rtl="0" algn="l">
              <a:lnSpc>
                <a:spcPct val="115000"/>
              </a:lnSpc>
              <a:spcBef>
                <a:spcPts val="40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covid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diabetes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depression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symptom checker</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adhd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flu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anxiety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pneumonia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ptsd symptoms</a:t>
            </a:r>
            <a:endParaRPr b="0" i="0" sz="900" u="none" cap="none" strike="noStrike">
              <a:solidFill>
                <a:schemeClr val="lt2"/>
              </a:solidFill>
              <a:latin typeface="Century Gothic"/>
              <a:ea typeface="Century Gothic"/>
              <a:cs typeface="Century Gothic"/>
              <a:sym typeface="Century Gothic"/>
            </a:endParaRPr>
          </a:p>
          <a:p>
            <a:pPr indent="-285750" lvl="0" marL="457200" marR="0" rtl="0" algn="l">
              <a:lnSpc>
                <a:spcPct val="115000"/>
              </a:lnSpc>
              <a:spcBef>
                <a:spcPts val="0"/>
              </a:spcBef>
              <a:spcAft>
                <a:spcPts val="0"/>
              </a:spcAft>
              <a:buClr>
                <a:schemeClr val="lt2"/>
              </a:buClr>
              <a:buSzPts val="900"/>
              <a:buFont typeface="Century Gothic"/>
              <a:buChar char="●"/>
            </a:pPr>
            <a:r>
              <a:rPr b="0" i="0" lang="en-US" sz="900" u="none" cap="none" strike="noStrike">
                <a:solidFill>
                  <a:schemeClr val="lt2"/>
                </a:solidFill>
                <a:latin typeface="Century Gothic"/>
                <a:ea typeface="Century Gothic"/>
                <a:cs typeface="Century Gothic"/>
                <a:sym typeface="Century Gothic"/>
              </a:rPr>
              <a:t>strep throat symptoms</a:t>
            </a:r>
            <a:endParaRPr b="0" i="0" sz="900" u="none" cap="none" strike="noStrike">
              <a:solidFill>
                <a:schemeClr val="lt2"/>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4" name="Shape 1284"/>
        <p:cNvGrpSpPr/>
        <p:nvPr/>
      </p:nvGrpSpPr>
      <p:grpSpPr>
        <a:xfrm>
          <a:off x="0" y="0"/>
          <a:ext cx="0" cy="0"/>
          <a:chOff x="0" y="0"/>
          <a:chExt cx="0" cy="0"/>
        </a:xfrm>
      </p:grpSpPr>
      <p:sp>
        <p:nvSpPr>
          <p:cNvPr id="1285" name="Google Shape;1285;p11"/>
          <p:cNvSpPr txBox="1"/>
          <p:nvPr>
            <p:ph type="title"/>
          </p:nvPr>
        </p:nvSpPr>
        <p:spPr>
          <a:xfrm>
            <a:off x="664464" y="-54367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Blog post</a:t>
            </a:r>
            <a:endParaRPr/>
          </a:p>
        </p:txBody>
      </p:sp>
      <p:sp>
        <p:nvSpPr>
          <p:cNvPr id="1286" name="Google Shape;1286;p11"/>
          <p:cNvSpPr txBox="1"/>
          <p:nvPr>
            <p:ph idx="1" type="body"/>
          </p:nvPr>
        </p:nvSpPr>
        <p:spPr>
          <a:xfrm>
            <a:off x="664475" y="710184"/>
            <a:ext cx="10629000" cy="338700"/>
          </a:xfrm>
          <a:prstGeom prst="rect">
            <a:avLst/>
          </a:prstGeom>
          <a:noFill/>
          <a:ln>
            <a:noFill/>
          </a:ln>
        </p:spPr>
        <p:txBody>
          <a:bodyPr anchorCtr="0" anchor="t" bIns="45700" lIns="0" spcFirstLastPara="1" rIns="91425" wrap="square" tIns="45700">
            <a:spAutoFit/>
          </a:bodyPr>
          <a:lstStyle/>
          <a:p>
            <a:pPr indent="0" lvl="0" marL="0" rtl="0" algn="l">
              <a:lnSpc>
                <a:spcPct val="100000"/>
              </a:lnSpc>
              <a:spcBef>
                <a:spcPts val="0"/>
              </a:spcBef>
              <a:spcAft>
                <a:spcPts val="0"/>
              </a:spcAft>
              <a:buSzPts val="1472"/>
              <a:buNone/>
            </a:pPr>
            <a:r>
              <a:rPr lang="en-US">
                <a:solidFill>
                  <a:srgbClr val="000000"/>
                </a:solidFill>
                <a:latin typeface="Plus Jakarta Sans"/>
                <a:ea typeface="Plus Jakarta Sans"/>
                <a:cs typeface="Plus Jakarta Sans"/>
                <a:sym typeface="Plus Jakarta Sans"/>
              </a:rPr>
              <a:t>How to Make the Most of Our Symptom Checker</a:t>
            </a:r>
            <a:endParaRPr>
              <a:solidFill>
                <a:srgbClr val="000000"/>
              </a:solidFill>
              <a:latin typeface="Plus Jakarta Sans"/>
              <a:ea typeface="Plus Jakarta Sans"/>
              <a:cs typeface="Plus Jakarta Sans"/>
              <a:sym typeface="Plus Jakarta Sans"/>
            </a:endParaRPr>
          </a:p>
        </p:txBody>
      </p:sp>
      <p:sp>
        <p:nvSpPr>
          <p:cNvPr id="1287" name="Google Shape;1287;p11"/>
          <p:cNvSpPr txBox="1"/>
          <p:nvPr>
            <p:ph idx="2" type="body"/>
          </p:nvPr>
        </p:nvSpPr>
        <p:spPr>
          <a:xfrm>
            <a:off x="664475" y="1129425"/>
            <a:ext cx="8739000" cy="3187200"/>
          </a:xfrm>
          <a:prstGeom prst="rect">
            <a:avLst/>
          </a:prstGeom>
          <a:noFill/>
          <a:ln>
            <a:noFill/>
          </a:ln>
        </p:spPr>
        <p:txBody>
          <a:bodyPr anchorCtr="0" anchor="t" bIns="45700" lIns="0" spcFirstLastPara="1" rIns="91425" wrap="square" tIns="45700">
            <a:noAutofit/>
          </a:bodyPr>
          <a:lstStyle/>
          <a:p>
            <a:pPr indent="0" lvl="0" marL="0" rtl="0" algn="l">
              <a:lnSpc>
                <a:spcPct val="100000"/>
              </a:lnSpc>
              <a:spcBef>
                <a:spcPts val="1700"/>
              </a:spcBef>
              <a:spcAft>
                <a:spcPts val="0"/>
              </a:spcAft>
              <a:buSzPts val="1656"/>
              <a:buNone/>
            </a:pPr>
            <a:r>
              <a:rPr lang="en-US" sz="1200">
                <a:solidFill>
                  <a:srgbClr val="4C4C4C"/>
                </a:solidFill>
                <a:latin typeface="Plus Jakarta Sans"/>
                <a:ea typeface="Plus Jakarta Sans"/>
                <a:cs typeface="Plus Jakarta Sans"/>
                <a:sym typeface="Plus Jakarta Sans"/>
              </a:rPr>
              <a:t>When you or your child is sick, you need reliable help, any time of the day or night. That’s where our </a:t>
            </a:r>
            <a:r>
              <a:rPr lang="en-US" sz="1200" u="sng">
                <a:solidFill>
                  <a:schemeClr val="hlink"/>
                </a:solidFill>
                <a:latin typeface="Plus Jakarta Sans"/>
                <a:ea typeface="Plus Jakarta Sans"/>
                <a:cs typeface="Plus Jakarta Sans"/>
                <a:sym typeface="Plus Jakarta Sans"/>
                <a:hlinkClick r:id="rId3"/>
              </a:rPr>
              <a:t>symptom checker</a:t>
            </a:r>
            <a:r>
              <a:rPr lang="en-US" sz="1200">
                <a:solidFill>
                  <a:srgbClr val="4C4C4C"/>
                </a:solidFill>
                <a:latin typeface="Plus Jakarta Sans"/>
                <a:ea typeface="Plus Jakarta Sans"/>
                <a:cs typeface="Plus Jakarta Sans"/>
                <a:sym typeface="Plus Jakarta Sans"/>
              </a:rPr>
              <a:t> tool comes in. No more guessing if you should manage symptoms at home, call your doctor, or go to the emergency room. Two and a half minutes is all it takes to learn:</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170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How serious the symptoms are</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If a healthcare visit is needed, get advice about how soon and which of our treatment facilities meets your needs: </a:t>
            </a:r>
            <a:r>
              <a:rPr lang="en-US" sz="1200">
                <a:solidFill>
                  <a:schemeClr val="accent1"/>
                </a:solidFill>
                <a:latin typeface="Plus Jakarta Sans"/>
                <a:ea typeface="Plus Jakarta Sans"/>
                <a:cs typeface="Plus Jakarta Sans"/>
                <a:sym typeface="Plus Jakarta Sans"/>
              </a:rPr>
              <a:t>Emergency Department</a:t>
            </a:r>
            <a:r>
              <a:rPr lang="en-US" sz="1200">
                <a:solidFill>
                  <a:srgbClr val="4C4C4C"/>
                </a:solidFill>
                <a:latin typeface="Plus Jakarta Sans"/>
                <a:ea typeface="Plus Jakarta Sans"/>
                <a:cs typeface="Plus Jakarta Sans"/>
                <a:sym typeface="Plus Jakarta Sans"/>
              </a:rPr>
              <a:t>, </a:t>
            </a:r>
            <a:r>
              <a:rPr lang="en-US" sz="1200">
                <a:solidFill>
                  <a:schemeClr val="accent1"/>
                </a:solidFill>
                <a:latin typeface="Plus Jakarta Sans"/>
                <a:ea typeface="Plus Jakarta Sans"/>
                <a:cs typeface="Plus Jakarta Sans"/>
                <a:sym typeface="Plus Jakarta Sans"/>
              </a:rPr>
              <a:t>Urgent Care Center</a:t>
            </a:r>
            <a:r>
              <a:rPr lang="en-US" sz="1200">
                <a:solidFill>
                  <a:srgbClr val="4C4C4C"/>
                </a:solidFill>
                <a:latin typeface="Plus Jakarta Sans"/>
                <a:ea typeface="Plus Jakarta Sans"/>
                <a:cs typeface="Plus Jakarta Sans"/>
                <a:sym typeface="Plus Jakarta Sans"/>
              </a:rPr>
              <a:t>, </a:t>
            </a:r>
            <a:r>
              <a:rPr lang="en-US" sz="1200">
                <a:solidFill>
                  <a:schemeClr val="accent1"/>
                </a:solidFill>
                <a:latin typeface="Plus Jakarta Sans"/>
                <a:ea typeface="Plus Jakarta Sans"/>
                <a:cs typeface="Plus Jakarta Sans"/>
                <a:sym typeface="Plus Jakarta Sans"/>
              </a:rPr>
              <a:t>Find a Doctor</a:t>
            </a:r>
            <a:r>
              <a:rPr lang="en-US" sz="1200">
                <a:solidFill>
                  <a:srgbClr val="C2D600"/>
                </a:solidFill>
                <a:latin typeface="Plus Jakarta Sans"/>
                <a:ea typeface="Plus Jakarta Sans"/>
                <a:cs typeface="Plus Jakarta Sans"/>
                <a:sym typeface="Plus Jakarta Sans"/>
              </a:rPr>
              <a:t>,</a:t>
            </a:r>
            <a:r>
              <a:rPr lang="en-US" sz="1200">
                <a:solidFill>
                  <a:srgbClr val="4C4C4C"/>
                </a:solidFill>
                <a:latin typeface="Plus Jakarta Sans"/>
                <a:ea typeface="Plus Jakarta Sans"/>
                <a:cs typeface="Plus Jakarta Sans"/>
                <a:sym typeface="Plus Jakarta Sans"/>
              </a:rPr>
              <a:t>or</a:t>
            </a:r>
            <a:r>
              <a:rPr lang="en-US" sz="1200">
                <a:solidFill>
                  <a:schemeClr val="accent1"/>
                </a:solidFill>
                <a:latin typeface="Plus Jakarta Sans"/>
                <a:ea typeface="Plus Jakarta Sans"/>
                <a:cs typeface="Plus Jakarta Sans"/>
                <a:sym typeface="Plus Jakarta Sans"/>
              </a:rPr>
              <a:t> Make an Appointment with a Doctor</a:t>
            </a:r>
            <a:r>
              <a:rPr lang="en-US" sz="1200">
                <a:solidFill>
                  <a:srgbClr val="4C4C4C"/>
                </a:solidFill>
                <a:latin typeface="Plus Jakarta Sans"/>
                <a:ea typeface="Plus Jakarta Sans"/>
                <a:cs typeface="Plus Jakarta Sans"/>
                <a:sym typeface="Plus Jakarta Sans"/>
              </a:rPr>
              <a:t>. </a:t>
            </a:r>
            <a:endParaRPr sz="1200">
              <a:solidFill>
                <a:srgbClr val="4C4C4C"/>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4C4C4C"/>
              </a:buClr>
              <a:buSzPts val="1200"/>
              <a:buFont typeface="Plus Jakarta Sans"/>
              <a:buChar char="●"/>
            </a:pPr>
            <a:r>
              <a:rPr lang="en-US" sz="1200">
                <a:solidFill>
                  <a:srgbClr val="4C4C4C"/>
                </a:solidFill>
                <a:latin typeface="Plus Jakarta Sans"/>
                <a:ea typeface="Plus Jakarta Sans"/>
                <a:cs typeface="Plus Jakarta Sans"/>
                <a:sym typeface="Plus Jakarta Sans"/>
              </a:rPr>
              <a:t>Steps you can take to relieve the symptoms at home</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SzPts val="1656"/>
              <a:buNone/>
            </a:pPr>
            <a:r>
              <a:rPr lang="en-US" sz="1200">
                <a:solidFill>
                  <a:srgbClr val="4C4C4C"/>
                </a:solidFill>
                <a:latin typeface="Plus Jakarta Sans"/>
                <a:ea typeface="Plus Jakarta Sans"/>
                <a:cs typeface="Plus Jakarta Sans"/>
                <a:sym typeface="Plus Jakarta Sans"/>
              </a:rPr>
              <a:t>Let’s get started.</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Clr>
                <a:srgbClr val="000000"/>
              </a:buClr>
              <a:buSzPts val="1100"/>
              <a:buFont typeface="Arial"/>
              <a:buNone/>
            </a:pPr>
            <a:r>
              <a:rPr b="1" lang="en-US" sz="1200">
                <a:solidFill>
                  <a:srgbClr val="4C4C4C"/>
                </a:solidFill>
                <a:latin typeface="Plus Jakarta Sans"/>
                <a:ea typeface="Plus Jakarta Sans"/>
                <a:cs typeface="Plus Jakarta Sans"/>
                <a:sym typeface="Plus Jakarta Sans"/>
              </a:rPr>
              <a:t>What do you do? </a:t>
            </a:r>
            <a:endParaRPr b="1" sz="1200">
              <a:solidFill>
                <a:srgbClr val="4C4C4C"/>
              </a:solidFill>
              <a:latin typeface="Plus Jakarta Sans"/>
              <a:ea typeface="Plus Jakarta Sans"/>
              <a:cs typeface="Plus Jakarta Sans"/>
              <a:sym typeface="Plus Jakarta Sans"/>
            </a:endParaRPr>
          </a:p>
          <a:p>
            <a:pPr indent="0" lvl="0" marL="0" rtl="0" algn="l">
              <a:lnSpc>
                <a:spcPct val="100000"/>
              </a:lnSpc>
              <a:spcBef>
                <a:spcPts val="1700"/>
              </a:spcBef>
              <a:spcAft>
                <a:spcPts val="0"/>
              </a:spcAft>
              <a:buSzPts val="1656"/>
              <a:buNone/>
            </a:pPr>
            <a:r>
              <a:rPr lang="en-US" sz="1200">
                <a:solidFill>
                  <a:srgbClr val="4C4C4C"/>
                </a:solidFill>
                <a:latin typeface="Plus Jakarta Sans"/>
                <a:ea typeface="Plus Jakarta Sans"/>
                <a:cs typeface="Plus Jakarta Sans"/>
                <a:sym typeface="Plus Jakarta Sans"/>
              </a:rPr>
              <a:t>Most parents have been woken in the middle of the night by a child who does not feel well. Use our </a:t>
            </a:r>
            <a:r>
              <a:rPr lang="en-US" sz="1200" u="sng">
                <a:solidFill>
                  <a:schemeClr val="hlink"/>
                </a:solidFill>
                <a:latin typeface="Plus Jakarta Sans"/>
                <a:ea typeface="Plus Jakarta Sans"/>
                <a:cs typeface="Plus Jakarta Sans"/>
                <a:sym typeface="Plus Jakarta Sans"/>
                <a:hlinkClick r:id="rId4"/>
              </a:rPr>
              <a:t>symptom checker </a:t>
            </a:r>
            <a:r>
              <a:rPr lang="en-US" sz="1200">
                <a:solidFill>
                  <a:srgbClr val="4C4C4C"/>
                </a:solidFill>
                <a:latin typeface="Plus Jakarta Sans"/>
                <a:ea typeface="Plus Jakarta Sans"/>
                <a:cs typeface="Plus Jakarta Sans"/>
                <a:sym typeface="Plus Jakarta Sans"/>
              </a:rPr>
              <a:t>for advice on when to take your little one to see the doctor, how to make them comfortable at home and, if needed, how to given them over-the-counter medications. </a:t>
            </a:r>
            <a:endParaRPr sz="1200">
              <a:solidFill>
                <a:srgbClr val="4C4C4C"/>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t/>
            </a:r>
            <a:endParaRPr sz="1200">
              <a:solidFill>
                <a:srgbClr val="000000"/>
              </a:solidFill>
              <a:latin typeface="Plus Jakarta Sans"/>
              <a:ea typeface="Plus Jakarta Sans"/>
              <a:cs typeface="Plus Jakarta Sans"/>
              <a:sym typeface="Plus Jakarta Sans"/>
            </a:endParaRPr>
          </a:p>
          <a:p>
            <a:pPr indent="0" lvl="0" marL="0" rtl="0" algn="l">
              <a:lnSpc>
                <a:spcPct val="125000"/>
              </a:lnSpc>
              <a:spcBef>
                <a:spcPts val="0"/>
              </a:spcBef>
              <a:spcAft>
                <a:spcPts val="0"/>
              </a:spcAft>
              <a:buSzPts val="1656"/>
              <a:buNone/>
            </a:pPr>
            <a:r>
              <a:t/>
            </a:r>
            <a:endParaRPr sz="1200"/>
          </a:p>
        </p:txBody>
      </p:sp>
      <p:sp>
        <p:nvSpPr>
          <p:cNvPr id="1288" name="Google Shape;1288;p11"/>
          <p:cNvSpPr txBox="1"/>
          <p:nvPr/>
        </p:nvSpPr>
        <p:spPr>
          <a:xfrm>
            <a:off x="9472500" y="2388125"/>
            <a:ext cx="2175000" cy="1280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Customize the blog</a:t>
            </a:r>
            <a:endParaRPr b="1" i="0" sz="14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u="none" cap="none" strike="noStrike">
                <a:solidFill>
                  <a:schemeClr val="accent3"/>
                </a:solidFill>
                <a:latin typeface="Plus Jakarta Sans"/>
                <a:ea typeface="Plus Jakarta Sans"/>
                <a:cs typeface="Plus Jakarta Sans"/>
                <a:sym typeface="Plus Jakarta Sans"/>
              </a:rPr>
              <a:t>Add your Urgent Care team’s quotes, best practices, and care recommendations </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89" name="Google Shape;1289;p11"/>
          <p:cNvGrpSpPr/>
          <p:nvPr/>
        </p:nvGrpSpPr>
        <p:grpSpPr>
          <a:xfrm>
            <a:off x="10219200" y="1646425"/>
            <a:ext cx="681600" cy="681600"/>
            <a:chOff x="10294125" y="1691525"/>
            <a:chExt cx="681600" cy="681600"/>
          </a:xfrm>
        </p:grpSpPr>
        <p:sp>
          <p:nvSpPr>
            <p:cNvPr id="1290" name="Google Shape;1290;p1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91" name="Google Shape;1291;p11"/>
            <p:cNvPicPr preferRelativeResize="0"/>
            <p:nvPr/>
          </p:nvPicPr>
          <p:blipFill rotWithShape="1">
            <a:blip r:embed="rId5">
              <a:alphaModFix/>
            </a:blip>
            <a:srcRect b="0" l="0" r="0" t="0"/>
            <a:stretch/>
          </p:blipFill>
          <p:spPr>
            <a:xfrm>
              <a:off x="10419913" y="1813734"/>
              <a:ext cx="430025" cy="437175"/>
            </a:xfrm>
            <a:prstGeom prst="rect">
              <a:avLst/>
            </a:prstGeom>
            <a:noFill/>
            <a:ln>
              <a:noFill/>
            </a:ln>
          </p:spPr>
        </p:pic>
      </p:grpSp>
      <p:sp>
        <p:nvSpPr>
          <p:cNvPr id="1292" name="Google Shape;1292;p11"/>
          <p:cNvSpPr txBox="1"/>
          <p:nvPr/>
        </p:nvSpPr>
        <p:spPr>
          <a:xfrm>
            <a:off x="664475" y="4410225"/>
            <a:ext cx="5111400" cy="1728900"/>
          </a:xfrm>
          <a:prstGeom prst="rect">
            <a:avLst/>
          </a:prstGeom>
          <a:noFill/>
          <a:ln>
            <a:noFill/>
          </a:ln>
        </p:spPr>
        <p:txBody>
          <a:bodyPr anchorCtr="0" anchor="t" bIns="91425" lIns="0" spcFirstLastPara="1" rIns="91425" wrap="square" tIns="91425">
            <a:spAutoFit/>
          </a:bodyPr>
          <a:lstStyle/>
          <a:p>
            <a:pPr indent="0" lvl="0" marL="0" marR="0" rtl="0" algn="l">
              <a:lnSpc>
                <a:spcPct val="100000"/>
              </a:lnSpc>
              <a:spcBef>
                <a:spcPts val="1700"/>
              </a:spcBef>
              <a:spcAft>
                <a:spcPts val="0"/>
              </a:spcAft>
              <a:buClr>
                <a:srgbClr val="000000"/>
              </a:buClr>
              <a:buSzPts val="1200"/>
              <a:buFont typeface="Arial"/>
              <a:buNone/>
            </a:pPr>
            <a:r>
              <a:rPr b="0" i="0" lang="en-US" sz="1200" u="none" cap="none" strike="noStrike">
                <a:solidFill>
                  <a:srgbClr val="4C4C4C"/>
                </a:solidFill>
                <a:latin typeface="Plus Jakarta Sans"/>
                <a:ea typeface="Plus Jakarta Sans"/>
                <a:cs typeface="Plus Jakarta Sans"/>
                <a:sym typeface="Plus Jakarta Sans"/>
              </a:rPr>
              <a:t>Here’s a step-by-step overview to help you learn more about this valuable tool to keep your family healthy and help you make confident healthcare decisions.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1700"/>
              </a:spcBef>
              <a:spcAft>
                <a:spcPts val="0"/>
              </a:spcAft>
              <a:buClr>
                <a:srgbClr val="000000"/>
              </a:buClr>
              <a:buSzPts val="1200"/>
              <a:buFont typeface="Arial"/>
              <a:buNone/>
            </a:pPr>
            <a:r>
              <a:rPr b="0" i="0" lang="en-US" sz="1200" u="none" cap="none" strike="noStrike">
                <a:solidFill>
                  <a:srgbClr val="4C4C4C"/>
                </a:solidFill>
                <a:latin typeface="Plus Jakarta Sans"/>
                <a:ea typeface="Plus Jakarta Sans"/>
                <a:cs typeface="Plus Jakarta Sans"/>
                <a:sym typeface="Plus Jakarta Sans"/>
              </a:rPr>
              <a:t>First, choose your child’s gender and child’s age in years, months, weeks,or days–whatever is best for your infant, baby, or young child.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1700"/>
              </a:spcBef>
              <a:spcAft>
                <a:spcPts val="0"/>
              </a:spcAft>
              <a:buClr>
                <a:srgbClr val="000000"/>
              </a:buClr>
              <a:buSzPts val="1200"/>
              <a:buFont typeface="Arial"/>
              <a:buNone/>
            </a:pPr>
            <a:r>
              <a:rPr b="0" i="0" lang="en-US" sz="1200" u="none" cap="none" strike="noStrike">
                <a:solidFill>
                  <a:srgbClr val="4C4C4C"/>
                </a:solidFill>
                <a:latin typeface="Plus Jakarta Sans"/>
                <a:ea typeface="Plus Jakarta Sans"/>
                <a:cs typeface="Plus Jakarta Sans"/>
                <a:sym typeface="Plus Jakarta Sans"/>
              </a:rPr>
              <a:t>Then, click “</a:t>
            </a:r>
            <a:r>
              <a:rPr b="1" i="0" lang="en-US" sz="1200" u="none" cap="none" strike="noStrike">
                <a:solidFill>
                  <a:srgbClr val="4C4C4C"/>
                </a:solidFill>
                <a:latin typeface="Plus Jakarta Sans"/>
                <a:ea typeface="Plus Jakarta Sans"/>
                <a:cs typeface="Plus Jakarta Sans"/>
                <a:sym typeface="Plus Jakarta Sans"/>
              </a:rPr>
              <a:t>Check Symptoms</a:t>
            </a:r>
            <a:r>
              <a:rPr b="0" i="0" lang="en-US" sz="1200" u="none" cap="none" strike="noStrike">
                <a:solidFill>
                  <a:srgbClr val="4C4C4C"/>
                </a:solidFill>
                <a:latin typeface="Plus Jakarta Sans"/>
                <a:ea typeface="Plus Jakarta Sans"/>
                <a:cs typeface="Plus Jakarta Sans"/>
                <a:sym typeface="Plus Jakarta Sans"/>
              </a:rPr>
              <a:t>.”</a:t>
            </a:r>
            <a:endParaRPr b="0" i="0" sz="1400" u="none" cap="none" strike="noStrike">
              <a:solidFill>
                <a:srgbClr val="000000"/>
              </a:solidFill>
              <a:latin typeface="Plus Jakarta Sans"/>
              <a:ea typeface="Plus Jakarta Sans"/>
              <a:cs typeface="Plus Jakarta Sans"/>
              <a:sym typeface="Plus Jakarta Sans"/>
            </a:endParaRPr>
          </a:p>
        </p:txBody>
      </p:sp>
      <p:pic>
        <p:nvPicPr>
          <p:cNvPr id="1293" name="Google Shape;1293;p11"/>
          <p:cNvPicPr preferRelativeResize="0"/>
          <p:nvPr/>
        </p:nvPicPr>
        <p:blipFill rotWithShape="1">
          <a:blip r:embed="rId6">
            <a:alphaModFix/>
          </a:blip>
          <a:srcRect b="0" l="0" r="0" t="0"/>
          <a:stretch/>
        </p:blipFill>
        <p:spPr>
          <a:xfrm>
            <a:off x="6530700" y="4245476"/>
            <a:ext cx="1575831" cy="2450300"/>
          </a:xfrm>
          <a:prstGeom prst="rect">
            <a:avLst/>
          </a:prstGeom>
          <a:noFill/>
          <a:ln cap="flat" cmpd="sng" w="9525">
            <a:solidFill>
              <a:srgbClr val="000000"/>
            </a:solidFill>
            <a:prstDash val="solid"/>
            <a:round/>
            <a:headEnd len="sm" w="sm" type="none"/>
            <a:tailEnd len="sm" w="sm" type="none"/>
          </a:ln>
        </p:spPr>
      </p:pic>
      <p:pic>
        <p:nvPicPr>
          <p:cNvPr id="1294" name="Google Shape;1294;p11"/>
          <p:cNvPicPr preferRelativeResize="0"/>
          <p:nvPr/>
        </p:nvPicPr>
        <p:blipFill rotWithShape="1">
          <a:blip r:embed="rId7">
            <a:alphaModFix/>
          </a:blip>
          <a:srcRect b="0" l="0" r="0" t="0"/>
          <a:stretch/>
        </p:blipFill>
        <p:spPr>
          <a:xfrm>
            <a:off x="8226044" y="4245476"/>
            <a:ext cx="1575831" cy="2450300"/>
          </a:xfrm>
          <a:prstGeom prst="rect">
            <a:avLst/>
          </a:prstGeom>
          <a:noFill/>
          <a:ln cap="flat" cmpd="sng" w="9525">
            <a:solidFill>
              <a:srgbClr val="000000"/>
            </a:solidFill>
            <a:prstDash val="solid"/>
            <a:round/>
            <a:headEnd len="sm" w="sm" type="none"/>
            <a:tailEnd len="sm" w="sm" type="none"/>
          </a:ln>
        </p:spPr>
      </p:pic>
      <p:sp>
        <p:nvSpPr>
          <p:cNvPr id="1295" name="Google Shape;1295;p11"/>
          <p:cNvSpPr/>
          <p:nvPr/>
        </p:nvSpPr>
        <p:spPr>
          <a:xfrm>
            <a:off x="9403550" y="625130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0" name="Shape 1300"/>
        <p:cNvGrpSpPr/>
        <p:nvPr/>
      </p:nvGrpSpPr>
      <p:grpSpPr>
        <a:xfrm>
          <a:off x="0" y="0"/>
          <a:ext cx="0" cy="0"/>
          <a:chOff x="0" y="0"/>
          <a:chExt cx="0" cy="0"/>
        </a:xfrm>
      </p:grpSpPr>
      <p:sp>
        <p:nvSpPr>
          <p:cNvPr id="1301" name="Google Shape;1301;p12"/>
          <p:cNvSpPr txBox="1"/>
          <p:nvPr>
            <p:ph type="title"/>
          </p:nvPr>
        </p:nvSpPr>
        <p:spPr>
          <a:xfrm>
            <a:off x="740664" y="-39127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Blog post, continued</a:t>
            </a:r>
            <a:endParaRPr/>
          </a:p>
        </p:txBody>
      </p:sp>
      <p:sp>
        <p:nvSpPr>
          <p:cNvPr id="1302" name="Google Shape;1302;p12"/>
          <p:cNvSpPr txBox="1"/>
          <p:nvPr>
            <p:ph idx="2" type="body"/>
          </p:nvPr>
        </p:nvSpPr>
        <p:spPr>
          <a:xfrm>
            <a:off x="740675" y="1205625"/>
            <a:ext cx="8562900" cy="1884300"/>
          </a:xfrm>
          <a:prstGeom prst="rect">
            <a:avLst/>
          </a:prstGeom>
          <a:noFill/>
          <a:ln>
            <a:noFill/>
          </a:ln>
        </p:spPr>
        <p:txBody>
          <a:bodyPr anchorCtr="0" anchor="t" bIns="45700" lIns="0" spcFirstLastPara="1" rIns="91425" wrap="square" tIns="45700">
            <a:noAutofit/>
          </a:bodyPr>
          <a:lstStyle/>
          <a:p>
            <a:pPr indent="0" lvl="0" marL="0" rtl="0" algn="l">
              <a:lnSpc>
                <a:spcPct val="100000"/>
              </a:lnSpc>
              <a:spcBef>
                <a:spcPts val="0"/>
              </a:spcBef>
              <a:spcAft>
                <a:spcPts val="0"/>
              </a:spcAft>
              <a:buSzPts val="1656"/>
              <a:buNone/>
            </a:pPr>
            <a:r>
              <a:rPr lang="en-US" sz="1200">
                <a:solidFill>
                  <a:srgbClr val="4C4C4C"/>
                </a:solidFill>
                <a:latin typeface="Century Gothic"/>
                <a:ea typeface="Century Gothic"/>
                <a:cs typeface="Century Gothic"/>
                <a:sym typeface="Century Gothic"/>
              </a:rPr>
              <a:t>On the next screen, select the body area related to the symptoms your child is experiencing. You can click on the illustrated body map or choose the body area from the provided list on the right. Both will trigger the same effect: an updated list of symptoms for that particular area. </a:t>
            </a:r>
            <a:endParaRPr sz="1200">
              <a:solidFill>
                <a:srgbClr val="4C4C4C"/>
              </a:solidFill>
              <a:latin typeface="Century Gothic"/>
              <a:ea typeface="Century Gothic"/>
              <a:cs typeface="Century Gothic"/>
              <a:sym typeface="Century Gothic"/>
            </a:endParaRPr>
          </a:p>
          <a:p>
            <a:pPr indent="0" lvl="0" marL="0" rtl="0" algn="l">
              <a:lnSpc>
                <a:spcPct val="100000"/>
              </a:lnSpc>
              <a:spcBef>
                <a:spcPts val="1700"/>
              </a:spcBef>
              <a:spcAft>
                <a:spcPts val="0"/>
              </a:spcAft>
              <a:buSzPts val="1656"/>
              <a:buNone/>
            </a:pPr>
            <a:r>
              <a:rPr lang="en-US" sz="1200">
                <a:solidFill>
                  <a:srgbClr val="4C4C4C"/>
                </a:solidFill>
                <a:latin typeface="Century Gothic"/>
                <a:ea typeface="Century Gothic"/>
                <a:cs typeface="Century Gothic"/>
                <a:sym typeface="Century Gothic"/>
              </a:rPr>
              <a:t>After you click on a specific symptom, you’ll go to a new “</a:t>
            </a:r>
            <a:r>
              <a:rPr b="1" lang="en-US" sz="1200">
                <a:solidFill>
                  <a:srgbClr val="4C4C4C"/>
                </a:solidFill>
                <a:latin typeface="Century Gothic"/>
                <a:ea typeface="Century Gothic"/>
                <a:cs typeface="Century Gothic"/>
                <a:sym typeface="Century Gothic"/>
              </a:rPr>
              <a:t>Is this your child’s symptom?</a:t>
            </a:r>
            <a:r>
              <a:rPr lang="en-US" sz="1200">
                <a:solidFill>
                  <a:srgbClr val="4C4C4C"/>
                </a:solidFill>
                <a:latin typeface="Century Gothic"/>
                <a:ea typeface="Century Gothic"/>
                <a:cs typeface="Century Gothic"/>
                <a:sym typeface="Century Gothic"/>
              </a:rPr>
              <a:t>” screen. If you are sure about the symptom, click on “</a:t>
            </a:r>
            <a:r>
              <a:rPr b="1" lang="en-US" sz="1200">
                <a:solidFill>
                  <a:srgbClr val="4C4C4C"/>
                </a:solidFill>
                <a:latin typeface="Century Gothic"/>
                <a:ea typeface="Century Gothic"/>
                <a:cs typeface="Century Gothic"/>
                <a:sym typeface="Century Gothic"/>
              </a:rPr>
              <a:t>Yes, find out what to do.</a:t>
            </a:r>
            <a:r>
              <a:rPr lang="en-US" sz="1200">
                <a:solidFill>
                  <a:srgbClr val="4C4C4C"/>
                </a:solidFill>
                <a:latin typeface="Century Gothic"/>
                <a:ea typeface="Century Gothic"/>
                <a:cs typeface="Century Gothic"/>
                <a:sym typeface="Century Gothic"/>
              </a:rPr>
              <a:t>” If you want to explore more, click on “</a:t>
            </a:r>
            <a:r>
              <a:rPr b="1" lang="en-US" sz="1200">
                <a:solidFill>
                  <a:srgbClr val="4C4C4C"/>
                </a:solidFill>
                <a:latin typeface="Century Gothic"/>
                <a:ea typeface="Century Gothic"/>
                <a:cs typeface="Century Gothic"/>
                <a:sym typeface="Century Gothic"/>
              </a:rPr>
              <a:t>No, see related Care Guides”</a:t>
            </a:r>
            <a:r>
              <a:rPr lang="en-US" sz="1200">
                <a:solidFill>
                  <a:srgbClr val="4C4C4C"/>
                </a:solidFill>
                <a:latin typeface="Century Gothic"/>
                <a:ea typeface="Century Gothic"/>
                <a:cs typeface="Century Gothic"/>
                <a:sym typeface="Century Gothic"/>
              </a:rPr>
              <a:t> to see related symptoms that might be a better match.</a:t>
            </a:r>
            <a:endParaRPr b="1" sz="1200">
              <a:solidFill>
                <a:srgbClr val="000000"/>
              </a:solidFill>
              <a:latin typeface="Plus Jakarta Sans"/>
              <a:ea typeface="Plus Jakarta Sans"/>
              <a:cs typeface="Plus Jakarta Sans"/>
              <a:sym typeface="Plus Jakarta Sans"/>
            </a:endParaRPr>
          </a:p>
          <a:p>
            <a:pPr indent="0" lvl="0" marL="0" rtl="0" algn="l">
              <a:lnSpc>
                <a:spcPct val="115000"/>
              </a:lnSpc>
              <a:spcBef>
                <a:spcPts val="1700"/>
              </a:spcBef>
              <a:spcAft>
                <a:spcPts val="0"/>
              </a:spcAft>
              <a:buSzPts val="1656"/>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SzPts val="1656"/>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25000"/>
              </a:lnSpc>
              <a:spcBef>
                <a:spcPts val="0"/>
              </a:spcBef>
              <a:spcAft>
                <a:spcPts val="0"/>
              </a:spcAft>
              <a:buSzPts val="1656"/>
              <a:buNone/>
            </a:pPr>
            <a:r>
              <a:t/>
            </a:r>
            <a:endParaRPr sz="1200"/>
          </a:p>
        </p:txBody>
      </p:sp>
      <p:sp>
        <p:nvSpPr>
          <p:cNvPr id="1303" name="Google Shape;1303;p12"/>
          <p:cNvSpPr txBox="1"/>
          <p:nvPr/>
        </p:nvSpPr>
        <p:spPr>
          <a:xfrm>
            <a:off x="9643050" y="1808900"/>
            <a:ext cx="1986300" cy="3417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1" i="0" lang="en-US" sz="1300" u="none" cap="none" strike="noStrike">
                <a:solidFill>
                  <a:schemeClr val="accent3"/>
                </a:solidFill>
                <a:latin typeface="Plus Jakarta Sans"/>
                <a:ea typeface="Plus Jakarta Sans"/>
                <a:cs typeface="Plus Jakarta Sans"/>
                <a:sym typeface="Plus Jakarta Sans"/>
              </a:rPr>
              <a:t>The most commonly used symptom topics are </a:t>
            </a:r>
            <a:endParaRPr b="1"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Cold</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Cough</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Sore Throat</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Fever in Children </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COVID-19 </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Sinus Pain</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Headache </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Stomach Pain</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Diarrhea</a:t>
            </a:r>
            <a:endParaRPr b="0" i="0" sz="1300" u="none" cap="none" strike="noStrike">
              <a:solidFill>
                <a:schemeClr val="accent3"/>
              </a:solidFill>
              <a:latin typeface="Plus Jakarta Sans"/>
              <a:ea typeface="Plus Jakarta Sans"/>
              <a:cs typeface="Plus Jakarta Sans"/>
              <a:sym typeface="Plus Jakarta Sans"/>
            </a:endParaRPr>
          </a:p>
          <a:p>
            <a:pPr indent="-311150" lvl="0" marL="457200" marR="0" rtl="0" algn="l">
              <a:lnSpc>
                <a:spcPct val="100000"/>
              </a:lnSpc>
              <a:spcBef>
                <a:spcPts val="0"/>
              </a:spcBef>
              <a:spcAft>
                <a:spcPts val="0"/>
              </a:spcAft>
              <a:buClr>
                <a:schemeClr val="accent1"/>
              </a:buClr>
              <a:buSzPts val="1300"/>
              <a:buFont typeface="Plus Jakarta Sans"/>
              <a:buChar char="●"/>
            </a:pPr>
            <a:r>
              <a:rPr b="0" i="0" lang="en-US" sz="1300" u="none" cap="none" strike="noStrike">
                <a:solidFill>
                  <a:schemeClr val="accent3"/>
                </a:solidFill>
                <a:latin typeface="Plus Jakarta Sans"/>
                <a:ea typeface="Plus Jakarta Sans"/>
                <a:cs typeface="Plus Jakarta Sans"/>
                <a:sym typeface="Plus Jakarta Sans"/>
              </a:rPr>
              <a:t>Back Pain in Adults</a:t>
            </a:r>
            <a:endParaRPr b="0" i="0" sz="13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pic>
        <p:nvPicPr>
          <p:cNvPr id="1304" name="Google Shape;1304;p12"/>
          <p:cNvPicPr preferRelativeResize="0"/>
          <p:nvPr/>
        </p:nvPicPr>
        <p:blipFill rotWithShape="1">
          <a:blip r:embed="rId3">
            <a:alphaModFix/>
          </a:blip>
          <a:srcRect b="0" l="0" r="0" t="0"/>
          <a:stretch/>
        </p:blipFill>
        <p:spPr>
          <a:xfrm>
            <a:off x="2026802" y="2895600"/>
            <a:ext cx="1938528" cy="3392425"/>
          </a:xfrm>
          <a:prstGeom prst="rect">
            <a:avLst/>
          </a:prstGeom>
          <a:noFill/>
          <a:ln cap="flat" cmpd="sng" w="9525">
            <a:solidFill>
              <a:srgbClr val="000000"/>
            </a:solidFill>
            <a:prstDash val="solid"/>
            <a:round/>
            <a:headEnd len="sm" w="sm" type="none"/>
            <a:tailEnd len="sm" w="sm" type="none"/>
          </a:ln>
        </p:spPr>
      </p:pic>
      <p:pic>
        <p:nvPicPr>
          <p:cNvPr id="1305" name="Google Shape;1305;p12"/>
          <p:cNvPicPr preferRelativeResize="0"/>
          <p:nvPr/>
        </p:nvPicPr>
        <p:blipFill rotWithShape="1">
          <a:blip r:embed="rId4">
            <a:alphaModFix/>
          </a:blip>
          <a:srcRect b="0" l="0" r="0" t="0"/>
          <a:stretch/>
        </p:blipFill>
        <p:spPr>
          <a:xfrm>
            <a:off x="4061577" y="2868775"/>
            <a:ext cx="1938528" cy="3392425"/>
          </a:xfrm>
          <a:prstGeom prst="rect">
            <a:avLst/>
          </a:prstGeom>
          <a:noFill/>
          <a:ln cap="flat" cmpd="sng" w="9525">
            <a:solidFill>
              <a:srgbClr val="000000"/>
            </a:solidFill>
            <a:prstDash val="solid"/>
            <a:round/>
            <a:headEnd len="sm" w="sm" type="none"/>
            <a:tailEnd len="sm" w="sm" type="none"/>
          </a:ln>
        </p:spPr>
      </p:pic>
      <p:pic>
        <p:nvPicPr>
          <p:cNvPr id="1306" name="Google Shape;1306;p12"/>
          <p:cNvPicPr preferRelativeResize="0"/>
          <p:nvPr/>
        </p:nvPicPr>
        <p:blipFill rotWithShape="1">
          <a:blip r:embed="rId5">
            <a:alphaModFix/>
          </a:blip>
          <a:srcRect b="0" l="0" r="0" t="0"/>
          <a:stretch/>
        </p:blipFill>
        <p:spPr>
          <a:xfrm>
            <a:off x="6096354" y="2868775"/>
            <a:ext cx="1938528" cy="3392425"/>
          </a:xfrm>
          <a:prstGeom prst="rect">
            <a:avLst/>
          </a:prstGeom>
          <a:noFill/>
          <a:ln cap="flat" cmpd="sng" w="9525">
            <a:solidFill>
              <a:srgbClr val="000000"/>
            </a:solidFill>
            <a:prstDash val="solid"/>
            <a:round/>
            <a:headEnd len="sm" w="sm" type="none"/>
            <a:tailEnd len="sm" w="sm" type="none"/>
          </a:ln>
        </p:spPr>
      </p:pic>
      <p:sp>
        <p:nvSpPr>
          <p:cNvPr id="1307" name="Google Shape;1307;p12"/>
          <p:cNvSpPr/>
          <p:nvPr/>
        </p:nvSpPr>
        <p:spPr>
          <a:xfrm>
            <a:off x="3782325" y="5908875"/>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8" name="Google Shape;1308;p12"/>
          <p:cNvSpPr/>
          <p:nvPr/>
        </p:nvSpPr>
        <p:spPr>
          <a:xfrm>
            <a:off x="4895250" y="552090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9" name="Google Shape;1309;p12"/>
          <p:cNvSpPr/>
          <p:nvPr/>
        </p:nvSpPr>
        <p:spPr>
          <a:xfrm>
            <a:off x="7552200" y="4939875"/>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10" name="Google Shape;1310;p12"/>
          <p:cNvGrpSpPr/>
          <p:nvPr/>
        </p:nvGrpSpPr>
        <p:grpSpPr>
          <a:xfrm>
            <a:off x="10253500" y="1180500"/>
            <a:ext cx="681600" cy="681600"/>
            <a:chOff x="10294125" y="1691525"/>
            <a:chExt cx="681600" cy="681600"/>
          </a:xfrm>
        </p:grpSpPr>
        <p:sp>
          <p:nvSpPr>
            <p:cNvPr id="1311" name="Google Shape;1311;p12"/>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12" name="Google Shape;1312;p12"/>
            <p:cNvPicPr preferRelativeResize="0"/>
            <p:nvPr/>
          </p:nvPicPr>
          <p:blipFill rotWithShape="1">
            <a:blip r:embed="rId6">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7" name="Shape 1317"/>
        <p:cNvGrpSpPr/>
        <p:nvPr/>
      </p:nvGrpSpPr>
      <p:grpSpPr>
        <a:xfrm>
          <a:off x="0" y="0"/>
          <a:ext cx="0" cy="0"/>
          <a:chOff x="0" y="0"/>
          <a:chExt cx="0" cy="0"/>
        </a:xfrm>
      </p:grpSpPr>
      <p:sp>
        <p:nvSpPr>
          <p:cNvPr id="1318" name="Google Shape;1318;p13"/>
          <p:cNvSpPr txBox="1"/>
          <p:nvPr>
            <p:ph type="title"/>
          </p:nvPr>
        </p:nvSpPr>
        <p:spPr>
          <a:xfrm>
            <a:off x="740675" y="115175"/>
            <a:ext cx="10679700" cy="10479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Blog post, continued</a:t>
            </a:r>
            <a:endParaRPr/>
          </a:p>
        </p:txBody>
      </p:sp>
      <p:sp>
        <p:nvSpPr>
          <p:cNvPr id="1319" name="Google Shape;1319;p13"/>
          <p:cNvSpPr txBox="1"/>
          <p:nvPr>
            <p:ph idx="2" type="body"/>
          </p:nvPr>
        </p:nvSpPr>
        <p:spPr>
          <a:xfrm>
            <a:off x="609750" y="1404750"/>
            <a:ext cx="9734700" cy="2303400"/>
          </a:xfrm>
          <a:prstGeom prst="rect">
            <a:avLst/>
          </a:prstGeom>
          <a:noFill/>
          <a:ln>
            <a:noFill/>
          </a:ln>
        </p:spPr>
        <p:txBody>
          <a:bodyPr anchorCtr="0" anchor="t" bIns="45700" lIns="0" spcFirstLastPara="1" rIns="91425" wrap="square" tIns="45700">
            <a:normAutofit/>
          </a:bodyPr>
          <a:lstStyle/>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After you select “</a:t>
            </a:r>
            <a:r>
              <a:rPr b="1" lang="en-US" sz="1200">
                <a:solidFill>
                  <a:srgbClr val="000000"/>
                </a:solidFill>
                <a:latin typeface="Plus Jakarta Sans"/>
                <a:ea typeface="Plus Jakarta Sans"/>
                <a:cs typeface="Plus Jakarta Sans"/>
                <a:sym typeface="Plus Jakarta Sans"/>
              </a:rPr>
              <a:t>Yes, find out what to do,”</a:t>
            </a:r>
            <a:r>
              <a:rPr lang="en-US" sz="1200">
                <a:solidFill>
                  <a:srgbClr val="000000"/>
                </a:solidFill>
                <a:latin typeface="Plus Jakarta Sans"/>
                <a:ea typeface="Plus Jakarta Sans"/>
                <a:cs typeface="Plus Jakarta Sans"/>
                <a:sym typeface="Plus Jakarta Sans"/>
              </a:rPr>
              <a:t> you will see a list of possible symptoms. These are ordered from most serious to least.</a:t>
            </a:r>
            <a:r>
              <a:rPr b="1" lang="en-US" sz="1200">
                <a:solidFill>
                  <a:srgbClr val="000000"/>
                </a:solidFill>
                <a:latin typeface="Plus Jakarta Sans"/>
                <a:ea typeface="Plus Jakarta Sans"/>
                <a:cs typeface="Plus Jakarta Sans"/>
                <a:sym typeface="Plus Jakarta Sans"/>
              </a:rPr>
              <a:t>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The symptom list is grouped into colors: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FF0000"/>
                </a:solidFill>
                <a:latin typeface="Plus Jakarta Sans"/>
                <a:ea typeface="Plus Jakarta Sans"/>
                <a:cs typeface="Plus Jakarta Sans"/>
                <a:sym typeface="Plus Jakarta Sans"/>
              </a:rPr>
              <a:t>Red </a:t>
            </a:r>
            <a:r>
              <a:rPr lang="en-US" sz="1200">
                <a:solidFill>
                  <a:srgbClr val="000000"/>
                </a:solidFill>
                <a:latin typeface="Plus Jakarta Sans"/>
                <a:ea typeface="Plus Jakarta Sans"/>
                <a:cs typeface="Plus Jakarta Sans"/>
                <a:sym typeface="Plus Jakarta Sans"/>
              </a:rPr>
              <a:t> means </a:t>
            </a:r>
            <a:r>
              <a:rPr b="1" lang="en-US" sz="1200">
                <a:solidFill>
                  <a:srgbClr val="000000"/>
                </a:solidFill>
                <a:latin typeface="Plus Jakarta Sans"/>
                <a:ea typeface="Plus Jakarta Sans"/>
                <a:cs typeface="Plus Jakarta Sans"/>
                <a:sym typeface="Plus Jakarta Sans"/>
              </a:rPr>
              <a:t>Get help now</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FFC000"/>
                </a:solidFill>
                <a:latin typeface="Plus Jakarta Sans"/>
                <a:ea typeface="Plus Jakarta Sans"/>
                <a:cs typeface="Plus Jakarta Sans"/>
                <a:sym typeface="Plus Jakarta Sans"/>
              </a:rPr>
              <a:t>Yellow</a:t>
            </a:r>
            <a:r>
              <a:rPr lang="en-US" sz="1200">
                <a:solidFill>
                  <a:srgbClr val="000000"/>
                </a:solidFill>
                <a:latin typeface="Plus Jakarta Sans"/>
                <a:ea typeface="Plus Jakarta Sans"/>
                <a:cs typeface="Plus Jakarta Sans"/>
                <a:sym typeface="Plus Jakarta Sans"/>
              </a:rPr>
              <a:t> means </a:t>
            </a:r>
            <a:r>
              <a:rPr b="1" lang="en-US" sz="1200">
                <a:solidFill>
                  <a:srgbClr val="000000"/>
                </a:solidFill>
                <a:latin typeface="Plus Jakarta Sans"/>
                <a:ea typeface="Plus Jakarta Sans"/>
                <a:cs typeface="Plus Jakarta Sans"/>
                <a:sym typeface="Plus Jakarta Sans"/>
              </a:rPr>
              <a:t>Get help soon</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00B050"/>
                </a:solidFill>
                <a:latin typeface="Plus Jakarta Sans"/>
                <a:ea typeface="Plus Jakarta Sans"/>
                <a:cs typeface="Plus Jakarta Sans"/>
                <a:sym typeface="Plus Jakarta Sans"/>
              </a:rPr>
              <a:t>Green</a:t>
            </a:r>
            <a:r>
              <a:rPr lang="en-US" sz="1200">
                <a:solidFill>
                  <a:srgbClr val="000000"/>
                </a:solidFill>
                <a:latin typeface="Plus Jakarta Sans"/>
                <a:ea typeface="Plus Jakarta Sans"/>
                <a:cs typeface="Plus Jakarta Sans"/>
                <a:sym typeface="Plus Jakarta Sans"/>
              </a:rPr>
              <a:t> means you can try </a:t>
            </a:r>
            <a:r>
              <a:rPr b="1" lang="en-US" sz="1200">
                <a:solidFill>
                  <a:srgbClr val="000000"/>
                </a:solidFill>
                <a:latin typeface="Plus Jakarta Sans"/>
                <a:ea typeface="Plus Jakarta Sans"/>
                <a:cs typeface="Plus Jakarta Sans"/>
                <a:sym typeface="Plus Jakarta Sans"/>
              </a:rPr>
              <a:t>Care at home</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b="1" lang="en-US" sz="1200">
                <a:solidFill>
                  <a:srgbClr val="000000"/>
                </a:solidFill>
                <a:latin typeface="Plus Jakarta Sans"/>
                <a:ea typeface="Plus Jakarta Sans"/>
                <a:cs typeface="Plus Jakarta Sans"/>
                <a:sym typeface="Plus Jakarta Sans"/>
              </a:rPr>
              <a:t>Reading from top to bottom</a:t>
            </a:r>
            <a:r>
              <a:rPr lang="en-US" sz="1200">
                <a:solidFill>
                  <a:srgbClr val="000000"/>
                </a:solidFill>
                <a:latin typeface="Plus Jakarta Sans"/>
                <a:ea typeface="Plus Jakarta Sans"/>
                <a:cs typeface="Plus Jakarta Sans"/>
                <a:sym typeface="Plus Jakarta Sans"/>
              </a:rPr>
              <a:t>, click on the </a:t>
            </a:r>
            <a:r>
              <a:rPr b="1" lang="en-US" sz="1200">
                <a:solidFill>
                  <a:srgbClr val="000000"/>
                </a:solidFill>
                <a:latin typeface="Plus Jakarta Sans"/>
                <a:ea typeface="Plus Jakarta Sans"/>
                <a:cs typeface="Plus Jakarta Sans"/>
                <a:sym typeface="Plus Jakarta Sans"/>
              </a:rPr>
              <a:t>first statement</a:t>
            </a:r>
            <a:r>
              <a:rPr lang="en-US" sz="1200">
                <a:solidFill>
                  <a:srgbClr val="000000"/>
                </a:solidFill>
                <a:latin typeface="Plus Jakarta Sans"/>
                <a:ea typeface="Plus Jakarta Sans"/>
                <a:cs typeface="Plus Jakarta Sans"/>
                <a:sym typeface="Plus Jakarta Sans"/>
              </a:rPr>
              <a:t> that best matches your child’s symptom. Then, you’ll see our recommendation for care—and how soon you may need to go to a doctor.</a:t>
            </a:r>
            <a:endParaRPr sz="1200">
              <a:solidFill>
                <a:srgbClr val="000000"/>
              </a:solidFill>
              <a:latin typeface="Plus Jakarta Sans"/>
              <a:ea typeface="Plus Jakarta Sans"/>
              <a:cs typeface="Plus Jakarta Sans"/>
              <a:sym typeface="Plus Jakarta Sans"/>
            </a:endParaRPr>
          </a:p>
          <a:p>
            <a:pPr indent="0" lvl="0" marL="0" rtl="0" algn="l">
              <a:lnSpc>
                <a:spcPct val="125000"/>
              </a:lnSpc>
              <a:spcBef>
                <a:spcPts val="0"/>
              </a:spcBef>
              <a:spcAft>
                <a:spcPts val="0"/>
              </a:spcAft>
              <a:buSzPts val="1656"/>
              <a:buNone/>
            </a:pPr>
            <a:r>
              <a:t/>
            </a:r>
            <a:endParaRPr/>
          </a:p>
        </p:txBody>
      </p:sp>
      <p:pic>
        <p:nvPicPr>
          <p:cNvPr id="1320" name="Google Shape;1320;p13"/>
          <p:cNvPicPr preferRelativeResize="0"/>
          <p:nvPr/>
        </p:nvPicPr>
        <p:blipFill rotWithShape="1">
          <a:blip r:embed="rId3">
            <a:alphaModFix/>
          </a:blip>
          <a:srcRect b="0" l="0" r="0" t="0"/>
          <a:stretch/>
        </p:blipFill>
        <p:spPr>
          <a:xfrm>
            <a:off x="1956200" y="3624450"/>
            <a:ext cx="1801538" cy="2873499"/>
          </a:xfrm>
          <a:prstGeom prst="rect">
            <a:avLst/>
          </a:prstGeom>
          <a:noFill/>
          <a:ln cap="flat" cmpd="sng" w="9525">
            <a:solidFill>
              <a:srgbClr val="000000"/>
            </a:solidFill>
            <a:prstDash val="solid"/>
            <a:round/>
            <a:headEnd len="sm" w="sm" type="none"/>
            <a:tailEnd len="sm" w="sm" type="none"/>
          </a:ln>
        </p:spPr>
      </p:pic>
      <p:pic>
        <p:nvPicPr>
          <p:cNvPr id="1321" name="Google Shape;1321;p13"/>
          <p:cNvPicPr preferRelativeResize="0"/>
          <p:nvPr/>
        </p:nvPicPr>
        <p:blipFill rotWithShape="1">
          <a:blip r:embed="rId4">
            <a:alphaModFix/>
          </a:blip>
          <a:srcRect b="0" l="0" r="0" t="0"/>
          <a:stretch/>
        </p:blipFill>
        <p:spPr>
          <a:xfrm>
            <a:off x="4025066" y="3624450"/>
            <a:ext cx="1851082" cy="2873500"/>
          </a:xfrm>
          <a:prstGeom prst="rect">
            <a:avLst/>
          </a:prstGeom>
          <a:noFill/>
          <a:ln cap="flat" cmpd="sng" w="9525">
            <a:solidFill>
              <a:srgbClr val="000000"/>
            </a:solidFill>
            <a:prstDash val="solid"/>
            <a:round/>
            <a:headEnd len="sm" w="sm" type="none"/>
            <a:tailEnd len="sm" w="sm" type="none"/>
          </a:ln>
        </p:spPr>
      </p:pic>
      <p:pic>
        <p:nvPicPr>
          <p:cNvPr id="1322" name="Google Shape;1322;p13"/>
          <p:cNvPicPr preferRelativeResize="0"/>
          <p:nvPr/>
        </p:nvPicPr>
        <p:blipFill rotWithShape="1">
          <a:blip r:embed="rId5">
            <a:alphaModFix/>
          </a:blip>
          <a:srcRect b="0" l="0" r="0" t="0"/>
          <a:stretch/>
        </p:blipFill>
        <p:spPr>
          <a:xfrm>
            <a:off x="6143476" y="3624450"/>
            <a:ext cx="1721400" cy="2873500"/>
          </a:xfrm>
          <a:prstGeom prst="rect">
            <a:avLst/>
          </a:prstGeom>
          <a:noFill/>
          <a:ln cap="flat" cmpd="sng" w="9525">
            <a:solidFill>
              <a:srgbClr val="000000"/>
            </a:solidFill>
            <a:prstDash val="solid"/>
            <a:round/>
            <a:headEnd len="sm" w="sm" type="none"/>
            <a:tailEnd len="sm" w="sm" type="none"/>
          </a:ln>
        </p:spPr>
      </p:pic>
      <p:sp>
        <p:nvSpPr>
          <p:cNvPr id="1323" name="Google Shape;1323;p13"/>
          <p:cNvSpPr/>
          <p:nvPr/>
        </p:nvSpPr>
        <p:spPr>
          <a:xfrm>
            <a:off x="5705984" y="4350504"/>
            <a:ext cx="170100" cy="1548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324" name="Google Shape;1324;p13"/>
          <p:cNvGrpSpPr/>
          <p:nvPr/>
        </p:nvGrpSpPr>
        <p:grpSpPr>
          <a:xfrm>
            <a:off x="9737575" y="3489200"/>
            <a:ext cx="681600" cy="681600"/>
            <a:chOff x="10294125" y="1691525"/>
            <a:chExt cx="681600" cy="681600"/>
          </a:xfrm>
        </p:grpSpPr>
        <p:sp>
          <p:nvSpPr>
            <p:cNvPr id="1325" name="Google Shape;1325;p1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26" name="Google Shape;1326;p13"/>
            <p:cNvPicPr preferRelativeResize="0"/>
            <p:nvPr/>
          </p:nvPicPr>
          <p:blipFill rotWithShape="1">
            <a:blip r:embed="rId6">
              <a:alphaModFix/>
            </a:blip>
            <a:srcRect b="0" l="0" r="0" t="0"/>
            <a:stretch/>
          </p:blipFill>
          <p:spPr>
            <a:xfrm>
              <a:off x="10419913" y="1813734"/>
              <a:ext cx="430025" cy="437175"/>
            </a:xfrm>
            <a:prstGeom prst="rect">
              <a:avLst/>
            </a:prstGeom>
            <a:noFill/>
            <a:ln>
              <a:noFill/>
            </a:ln>
          </p:spPr>
        </p:pic>
      </p:grpSp>
      <p:sp>
        <p:nvSpPr>
          <p:cNvPr id="1327" name="Google Shape;1327;p13"/>
          <p:cNvSpPr txBox="1"/>
          <p:nvPr/>
        </p:nvSpPr>
        <p:spPr>
          <a:xfrm>
            <a:off x="8990875" y="4178475"/>
            <a:ext cx="2175000" cy="1662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chemeClr val="accent3"/>
                </a:solidFill>
                <a:latin typeface="Century Gothic"/>
                <a:ea typeface="Century Gothic"/>
                <a:cs typeface="Century Gothic"/>
                <a:sym typeface="Century Gothic"/>
              </a:rPr>
              <a:t>Torn between when to use an </a:t>
            </a:r>
            <a:r>
              <a:rPr b="1" i="0" lang="en-US" sz="1200" u="none" cap="none" strike="noStrike">
                <a:solidFill>
                  <a:schemeClr val="accent3"/>
                </a:solidFill>
                <a:latin typeface="Century Gothic"/>
                <a:ea typeface="Century Gothic"/>
                <a:cs typeface="Century Gothic"/>
                <a:sym typeface="Century Gothic"/>
              </a:rPr>
              <a:t>urgent care center or the emergency room</a:t>
            </a:r>
            <a:r>
              <a:rPr b="0" i="0" lang="en-US" sz="1200" u="none" cap="none" strike="noStrike">
                <a:solidFill>
                  <a:schemeClr val="accent3"/>
                </a:solidFill>
                <a:latin typeface="Century Gothic"/>
                <a:ea typeface="Century Gothic"/>
                <a:cs typeface="Century Gothic"/>
                <a:sym typeface="Century Gothic"/>
              </a:rPr>
              <a:t>? </a:t>
            </a:r>
            <a:endParaRPr b="0" i="0" sz="1200" u="none" cap="none" strike="noStrike">
              <a:solidFill>
                <a:schemeClr val="accent3"/>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Century Gothic"/>
              <a:ea typeface="Century Gothic"/>
              <a:cs typeface="Century Gothic"/>
              <a:sym typeface="Century Gothic"/>
            </a:endParaRPr>
          </a:p>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101010"/>
                </a:solidFill>
                <a:latin typeface="Century Gothic"/>
                <a:ea typeface="Century Gothic"/>
                <a:cs typeface="Century Gothic"/>
                <a:sym typeface="Century Gothic"/>
              </a:rPr>
              <a:t>Check our </a:t>
            </a:r>
            <a:r>
              <a:rPr b="0" i="0" lang="en-US" sz="1200" u="sng" cap="none" strike="noStrike">
                <a:solidFill>
                  <a:schemeClr val="accent3"/>
                </a:solidFill>
                <a:latin typeface="Century Gothic"/>
                <a:ea typeface="Century Gothic"/>
                <a:cs typeface="Century Gothic"/>
                <a:sym typeface="Century Gothic"/>
                <a:hlinkClick r:id="rId7">
                  <a:extLst>
                    <a:ext uri="{A12FA001-AC4F-418D-AE19-62706E023703}">
                      <ahyp:hlinkClr val="tx"/>
                    </a:ext>
                  </a:extLst>
                </a:hlinkClick>
              </a:rPr>
              <a:t>short guide</a:t>
            </a:r>
            <a:r>
              <a:rPr b="0" i="0" lang="en-US" sz="1200" u="none" cap="none" strike="noStrike">
                <a:solidFill>
                  <a:srgbClr val="101010"/>
                </a:solidFill>
                <a:latin typeface="Century Gothic"/>
                <a:ea typeface="Century Gothic"/>
                <a:cs typeface="Century Gothic"/>
                <a:sym typeface="Century Gothic"/>
              </a:rPr>
              <a:t> for tips on making the right choice for your circumstance.</a:t>
            </a:r>
            <a:endParaRPr b="1" i="0" sz="1500" u="none" cap="none" strike="noStrike">
              <a:solidFill>
                <a:srgbClr val="101010"/>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2" name="Shape 1332"/>
        <p:cNvGrpSpPr/>
        <p:nvPr/>
      </p:nvGrpSpPr>
      <p:grpSpPr>
        <a:xfrm>
          <a:off x="0" y="0"/>
          <a:ext cx="0" cy="0"/>
          <a:chOff x="0" y="0"/>
          <a:chExt cx="0" cy="0"/>
        </a:xfrm>
      </p:grpSpPr>
      <p:sp>
        <p:nvSpPr>
          <p:cNvPr id="1333" name="Google Shape;1333;p14"/>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Blog post, continued</a:t>
            </a:r>
            <a:endParaRPr/>
          </a:p>
        </p:txBody>
      </p:sp>
      <p:sp>
        <p:nvSpPr>
          <p:cNvPr id="1334" name="Google Shape;1334;p14"/>
          <p:cNvSpPr txBox="1"/>
          <p:nvPr>
            <p:ph idx="2" type="body"/>
          </p:nvPr>
        </p:nvSpPr>
        <p:spPr>
          <a:xfrm>
            <a:off x="609750" y="1560075"/>
            <a:ext cx="10629000" cy="2450100"/>
          </a:xfrm>
          <a:prstGeom prst="rect">
            <a:avLst/>
          </a:prstGeom>
          <a:noFill/>
          <a:ln>
            <a:noFill/>
          </a:ln>
        </p:spPr>
        <p:txBody>
          <a:bodyPr anchorCtr="0" anchor="t" bIns="45700" lIns="0" spcFirstLastPara="1" rIns="91425" wrap="square" tIns="45700">
            <a:normAutofit/>
          </a:bodyPr>
          <a:lstStyle/>
          <a:p>
            <a:pPr indent="0" lvl="0" marL="0" rtl="0" algn="l">
              <a:lnSpc>
                <a:spcPct val="100000"/>
              </a:lnSpc>
              <a:spcBef>
                <a:spcPts val="0"/>
              </a:spcBef>
              <a:spcAft>
                <a:spcPts val="0"/>
              </a:spcAft>
              <a:buSzPts val="1656"/>
              <a:buNone/>
            </a:pPr>
            <a:r>
              <a:rPr lang="en-US" sz="1200"/>
              <a:t>The recommended actions give you a choice of good care options. Make sure you choose an action that matches the color of your child’s most serious symptoms. </a:t>
            </a:r>
            <a:endParaRPr sz="1200"/>
          </a:p>
          <a:p>
            <a:pPr indent="0" lvl="0" marL="0" rtl="0" algn="l">
              <a:lnSpc>
                <a:spcPct val="100000"/>
              </a:lnSpc>
              <a:spcBef>
                <a:spcPts val="0"/>
              </a:spcBef>
              <a:spcAft>
                <a:spcPts val="0"/>
              </a:spcAft>
              <a:buSzPts val="1656"/>
              <a:buNone/>
            </a:pPr>
            <a:r>
              <a:t/>
            </a:r>
            <a:endParaRPr sz="1200"/>
          </a:p>
          <a:p>
            <a:pPr indent="0" lvl="0" marL="0" rtl="0" algn="l">
              <a:lnSpc>
                <a:spcPct val="100000"/>
              </a:lnSpc>
              <a:spcBef>
                <a:spcPts val="0"/>
              </a:spcBef>
              <a:spcAft>
                <a:spcPts val="0"/>
              </a:spcAft>
              <a:buSzPts val="1656"/>
              <a:buNone/>
            </a:pPr>
            <a:r>
              <a:rPr lang="en-US" sz="1200"/>
              <a:t>If you are using the symptom checker tool in the morning, you may be able to set up a same-day appointment with one of our doctors. However, if it is the middle of the night and you are really concerned, we can help you find a convenient Urgent Care center. </a:t>
            </a:r>
            <a:endParaRPr sz="1200"/>
          </a:p>
          <a:p>
            <a:pPr indent="0" lvl="0" marL="0" rtl="0" algn="l">
              <a:lnSpc>
                <a:spcPct val="125000"/>
              </a:lnSpc>
              <a:spcBef>
                <a:spcPts val="0"/>
              </a:spcBef>
              <a:spcAft>
                <a:spcPts val="0"/>
              </a:spcAft>
              <a:buSzPts val="1656"/>
              <a:buNone/>
            </a:pPr>
            <a:r>
              <a:t/>
            </a:r>
            <a:endParaRPr sz="1200"/>
          </a:p>
          <a:p>
            <a:pPr indent="0" lvl="0" marL="0" rtl="0" algn="l">
              <a:lnSpc>
                <a:spcPct val="100000"/>
              </a:lnSpc>
              <a:spcBef>
                <a:spcPts val="0"/>
              </a:spcBef>
              <a:spcAft>
                <a:spcPts val="0"/>
              </a:spcAft>
              <a:buClr>
                <a:srgbClr val="000000"/>
              </a:buClr>
              <a:buSzPts val="1200"/>
              <a:buFont typeface="Arial"/>
              <a:buNone/>
            </a:pPr>
            <a:r>
              <a:rPr b="1" lang="en-US" sz="1200">
                <a:latin typeface="Plus Jakarta Sans"/>
                <a:ea typeface="Plus Jakarta Sans"/>
                <a:cs typeface="Plus Jakarta Sans"/>
                <a:sym typeface="Plus Jakarta Sans"/>
              </a:rPr>
              <a:t>We make it easy for you to take the next step. </a:t>
            </a:r>
            <a:endParaRPr b="1" sz="1200">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p>
          <a:p>
            <a:pPr indent="0" lvl="0" marL="0" rtl="0" algn="l">
              <a:lnSpc>
                <a:spcPct val="100000"/>
              </a:lnSpc>
              <a:spcBef>
                <a:spcPts val="0"/>
              </a:spcBef>
              <a:spcAft>
                <a:spcPts val="0"/>
              </a:spcAft>
              <a:buClr>
                <a:srgbClr val="000000"/>
              </a:buClr>
              <a:buSzPts val="1200"/>
              <a:buFont typeface="Arial"/>
              <a:buNone/>
            </a:pPr>
            <a:r>
              <a:rPr lang="en-US" sz="1200"/>
              <a:t>Click on your preferred treatment option and find our convenient online services such as appointment scheduling for an in-person or virtual telehealth appointment.  </a:t>
            </a:r>
            <a:endParaRPr sz="1200"/>
          </a:p>
          <a:p>
            <a:pPr indent="0" lvl="0" marL="0" rtl="0" algn="l">
              <a:lnSpc>
                <a:spcPct val="100000"/>
              </a:lnSpc>
              <a:spcBef>
                <a:spcPts val="0"/>
              </a:spcBef>
              <a:spcAft>
                <a:spcPts val="0"/>
              </a:spcAft>
              <a:buClr>
                <a:srgbClr val="000000"/>
              </a:buClr>
              <a:buSzPts val="1200"/>
              <a:buFont typeface="Arial"/>
              <a:buNone/>
            </a:pPr>
            <a:r>
              <a:t/>
            </a:r>
            <a:endParaRPr sz="1200"/>
          </a:p>
          <a:p>
            <a:pPr indent="0" lvl="0" marL="0" rtl="0" algn="l">
              <a:lnSpc>
                <a:spcPct val="100000"/>
              </a:lnSpc>
              <a:spcBef>
                <a:spcPts val="0"/>
              </a:spcBef>
              <a:spcAft>
                <a:spcPts val="0"/>
              </a:spcAft>
              <a:buSzPts val="1656"/>
              <a:buNone/>
            </a:pPr>
            <a:r>
              <a:rPr lang="en-US" sz="1200"/>
              <a:t>Find an Urgent Care clinic near you by using our clinic map.</a:t>
            </a:r>
            <a:endParaRPr/>
          </a:p>
        </p:txBody>
      </p:sp>
      <p:pic>
        <p:nvPicPr>
          <p:cNvPr id="1335" name="Google Shape;1335;p14"/>
          <p:cNvPicPr preferRelativeResize="0"/>
          <p:nvPr/>
        </p:nvPicPr>
        <p:blipFill rotWithShape="1">
          <a:blip r:embed="rId3">
            <a:alphaModFix/>
          </a:blip>
          <a:srcRect b="0" l="0" r="0" t="0"/>
          <a:stretch/>
        </p:blipFill>
        <p:spPr>
          <a:xfrm>
            <a:off x="5476975" y="3429000"/>
            <a:ext cx="1738150" cy="3188175"/>
          </a:xfrm>
          <a:prstGeom prst="rect">
            <a:avLst/>
          </a:prstGeom>
          <a:noFill/>
          <a:ln cap="flat" cmpd="sng" w="9525">
            <a:solidFill>
              <a:srgbClr val="000000"/>
            </a:solidFill>
            <a:prstDash val="solid"/>
            <a:round/>
            <a:headEnd len="sm" w="sm" type="none"/>
            <a:tailEnd len="sm" w="sm" type="none"/>
          </a:ln>
        </p:spPr>
      </p:pic>
      <p:sp>
        <p:nvSpPr>
          <p:cNvPr id="1336" name="Google Shape;1336;p14"/>
          <p:cNvSpPr/>
          <p:nvPr/>
        </p:nvSpPr>
        <p:spPr>
          <a:xfrm>
            <a:off x="6795275" y="5817650"/>
            <a:ext cx="183000" cy="1830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37" name="Google Shape;1337;p14"/>
          <p:cNvSpPr txBox="1"/>
          <p:nvPr/>
        </p:nvSpPr>
        <p:spPr>
          <a:xfrm>
            <a:off x="7748000" y="4448263"/>
            <a:ext cx="19710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Century Gothic"/>
                <a:ea typeface="Century Gothic"/>
                <a:cs typeface="Century Gothic"/>
                <a:sym typeface="Century Gothic"/>
              </a:rPr>
              <a:t>Our Symptom Checker is configured to highlight your services, doctors,and clinics. Update the screenshot with one that shows your services.</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1338" name="Google Shape;1338;p14"/>
          <p:cNvGrpSpPr/>
          <p:nvPr/>
        </p:nvGrpSpPr>
        <p:grpSpPr>
          <a:xfrm>
            <a:off x="8392700" y="3766663"/>
            <a:ext cx="681600" cy="681600"/>
            <a:chOff x="10294125" y="2443000"/>
            <a:chExt cx="681600" cy="681600"/>
          </a:xfrm>
        </p:grpSpPr>
        <p:sp>
          <p:nvSpPr>
            <p:cNvPr id="1339" name="Google Shape;1339;p1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40" name="Google Shape;1340;p14"/>
            <p:cNvPicPr preferRelativeResize="0"/>
            <p:nvPr/>
          </p:nvPicPr>
          <p:blipFill rotWithShape="1">
            <a:blip r:embed="rId4">
              <a:alphaModFix/>
            </a:blip>
            <a:srcRect b="0" l="0" r="0" t="0"/>
            <a:stretch/>
          </p:blipFill>
          <p:spPr>
            <a:xfrm>
              <a:off x="10401437" y="2562524"/>
              <a:ext cx="466975" cy="442550"/>
            </a:xfrm>
            <a:prstGeom prst="rect">
              <a:avLst/>
            </a:prstGeom>
            <a:noFill/>
            <a:ln>
              <a:noFill/>
            </a:ln>
          </p:spPr>
        </p:pic>
      </p:gr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5" name="Shape 1345"/>
        <p:cNvGrpSpPr/>
        <p:nvPr/>
      </p:nvGrpSpPr>
      <p:grpSpPr>
        <a:xfrm>
          <a:off x="0" y="0"/>
          <a:ext cx="0" cy="0"/>
          <a:chOff x="0" y="0"/>
          <a:chExt cx="0" cy="0"/>
        </a:xfrm>
      </p:grpSpPr>
      <p:sp>
        <p:nvSpPr>
          <p:cNvPr id="1346" name="Google Shape;1346;p15"/>
          <p:cNvSpPr txBox="1"/>
          <p:nvPr>
            <p:ph type="title"/>
          </p:nvPr>
        </p:nvSpPr>
        <p:spPr>
          <a:xfrm>
            <a:off x="740675" y="125650"/>
            <a:ext cx="10679700" cy="11136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Blog post, continued</a:t>
            </a:r>
            <a:endParaRPr/>
          </a:p>
        </p:txBody>
      </p:sp>
      <p:sp>
        <p:nvSpPr>
          <p:cNvPr id="1347" name="Google Shape;1347;p15"/>
          <p:cNvSpPr txBox="1"/>
          <p:nvPr>
            <p:ph idx="2" type="body"/>
          </p:nvPr>
        </p:nvSpPr>
        <p:spPr>
          <a:xfrm>
            <a:off x="609750" y="1418125"/>
            <a:ext cx="10629000" cy="2094000"/>
          </a:xfrm>
          <a:prstGeom prst="rect">
            <a:avLst/>
          </a:prstGeom>
          <a:noFill/>
          <a:ln>
            <a:noFill/>
          </a:ln>
        </p:spPr>
        <p:txBody>
          <a:bodyPr anchorCtr="0" anchor="t" bIns="45700" lIns="0" spcFirstLastPara="1" rIns="91425" wrap="square" tIns="45700">
            <a:noAutofit/>
          </a:bodyPr>
          <a:lstStyle/>
          <a:p>
            <a:pPr indent="0" lvl="0" marL="0" rtl="0" algn="l">
              <a:lnSpc>
                <a:spcPct val="100000"/>
              </a:lnSpc>
              <a:spcBef>
                <a:spcPts val="0"/>
              </a:spcBef>
              <a:spcAft>
                <a:spcPts val="0"/>
              </a:spcAft>
              <a:buClr>
                <a:srgbClr val="000000"/>
              </a:buClr>
              <a:buSzPts val="1200"/>
              <a:buFont typeface="Arial"/>
              <a:buNone/>
            </a:pPr>
            <a:r>
              <a:rPr b="1" lang="en-US" sz="1200">
                <a:solidFill>
                  <a:srgbClr val="000000"/>
                </a:solidFill>
                <a:latin typeface="Plus Jakarta Sans"/>
                <a:ea typeface="Plus Jakarta Sans"/>
                <a:cs typeface="Plus Jakarta Sans"/>
                <a:sym typeface="Plus Jakarta Sans"/>
              </a:rPr>
              <a:t>Need more help? </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Read </a:t>
            </a:r>
            <a:r>
              <a:rPr b="1" lang="en-US" sz="1200">
                <a:solidFill>
                  <a:srgbClr val="000000"/>
                </a:solidFill>
                <a:latin typeface="Plus Jakarta Sans"/>
                <a:ea typeface="Plus Jakarta Sans"/>
                <a:cs typeface="Plus Jakarta Sans"/>
                <a:sym typeface="Plus Jakarta Sans"/>
              </a:rPr>
              <a:t>Care Advice</a:t>
            </a:r>
            <a:r>
              <a:rPr lang="en-US" sz="1200">
                <a:solidFill>
                  <a:srgbClr val="000000"/>
                </a:solidFill>
                <a:latin typeface="Plus Jakarta Sans"/>
                <a:ea typeface="Plus Jakarta Sans"/>
                <a:cs typeface="Plus Jakarta Sans"/>
                <a:sym typeface="Plus Jakarta Sans"/>
              </a:rPr>
              <a:t> to learn about how to take care of the symptom while you are waiting to get care or if the advice was to </a:t>
            </a:r>
            <a:r>
              <a:rPr b="1" lang="en-US" sz="1200">
                <a:solidFill>
                  <a:srgbClr val="000000"/>
                </a:solidFill>
                <a:latin typeface="Plus Jakarta Sans"/>
                <a:ea typeface="Plus Jakarta Sans"/>
                <a:cs typeface="Plus Jakarta Sans"/>
                <a:sym typeface="Plus Jakarta Sans"/>
              </a:rPr>
              <a:t>Take Care at Home</a:t>
            </a:r>
            <a:r>
              <a:rPr lang="en-US" sz="1200">
                <a:solidFill>
                  <a:srgbClr val="000000"/>
                </a:solidFill>
                <a:latin typeface="Plus Jakarta Sans"/>
                <a:ea typeface="Plus Jakarta Sans"/>
                <a:cs typeface="Plus Jakarta Sans"/>
                <a:sym typeface="Plus Jakarta Sans"/>
              </a:rPr>
              <a: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Find other resources such as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First Aid</a:t>
            </a: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Dosage Tables</a:t>
            </a:r>
            <a:r>
              <a:rPr lang="en-US" sz="1200">
                <a:solidFill>
                  <a:srgbClr val="000000"/>
                </a:solidFill>
                <a:latin typeface="Plus Jakarta Sans"/>
                <a:ea typeface="Plus Jakarta Sans"/>
                <a:cs typeface="Plus Jakarta Sans"/>
                <a:sym typeface="Plus Jakarta Sans"/>
              </a:rPr>
              <a:t> for common over-the-counter medicines </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Century Gothic"/>
              <a:buChar char="●"/>
            </a:pPr>
            <a:r>
              <a:rPr b="1" lang="en-US" sz="1200">
                <a:solidFill>
                  <a:srgbClr val="000000"/>
                </a:solidFill>
                <a:latin typeface="Plus Jakarta Sans"/>
                <a:ea typeface="Plus Jakarta Sans"/>
                <a:cs typeface="Plus Jakarta Sans"/>
                <a:sym typeface="Plus Jakarta Sans"/>
              </a:rPr>
              <a:t>Parent Advice</a:t>
            </a:r>
            <a:r>
              <a:rPr lang="en-US" sz="1200">
                <a:solidFill>
                  <a:srgbClr val="000000"/>
                </a:solidFill>
                <a:latin typeface="Plus Jakarta Sans"/>
                <a:ea typeface="Plus Jakarta Sans"/>
                <a:cs typeface="Plus Jakarta Sans"/>
                <a:sym typeface="Plus Jakarta Sans"/>
              </a:rPr>
              <a:t> for common questions about babies’ and children’s health</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Clr>
                <a:srgbClr val="000000"/>
              </a:buClr>
              <a:buSzPts val="1200"/>
              <a:buFont typeface="Arial"/>
              <a:buNone/>
            </a:pPr>
            <a:r>
              <a:rPr lang="en-US" sz="1200">
                <a:solidFill>
                  <a:srgbClr val="000000"/>
                </a:solidFill>
                <a:latin typeface="Plus Jakarta Sans"/>
                <a:ea typeface="Plus Jakarta Sans"/>
                <a:cs typeface="Plus Jakarta Sans"/>
                <a:sym typeface="Plus Jakarta Sans"/>
              </a:rPr>
              <a:t>Trusted and recommended by our healthcare team, the symptom checker delivers the answers you need, when you need them. </a:t>
            </a:r>
            <a:r>
              <a:rPr lang="en-US" sz="1200" u="sng">
                <a:solidFill>
                  <a:schemeClr val="hlink"/>
                </a:solidFill>
                <a:latin typeface="Plus Jakarta Sans"/>
                <a:ea typeface="Plus Jakarta Sans"/>
                <a:cs typeface="Plus Jakarta Sans"/>
                <a:sym typeface="Plus Jakarta Sans"/>
                <a:hlinkClick r:id="rId3"/>
              </a:rPr>
              <a:t>Click here</a:t>
            </a:r>
            <a:r>
              <a:rPr lang="en-US" sz="1200">
                <a:solidFill>
                  <a:schemeClr val="accent3"/>
                </a:solidFill>
                <a:latin typeface="Plus Jakarta Sans"/>
                <a:ea typeface="Plus Jakarta Sans"/>
                <a:cs typeface="Plus Jakarta Sans"/>
                <a:sym typeface="Plus Jakarta Sans"/>
              </a:rPr>
              <a:t> </a:t>
            </a:r>
            <a:r>
              <a:rPr lang="en-US" sz="1200">
                <a:solidFill>
                  <a:srgbClr val="000000"/>
                </a:solidFill>
                <a:latin typeface="Plus Jakarta Sans"/>
                <a:ea typeface="Plus Jakarta Sans"/>
                <a:cs typeface="Plus Jakarta Sans"/>
                <a:sym typeface="Plus Jakarta Sans"/>
              </a:rPr>
              <a:t>to try it today!</a:t>
            </a:r>
            <a:endParaRPr sz="1200"/>
          </a:p>
        </p:txBody>
      </p:sp>
      <p:pic>
        <p:nvPicPr>
          <p:cNvPr id="1348" name="Google Shape;1348;p15"/>
          <p:cNvPicPr preferRelativeResize="0"/>
          <p:nvPr/>
        </p:nvPicPr>
        <p:blipFill rotWithShape="1">
          <a:blip r:embed="rId4">
            <a:alphaModFix/>
          </a:blip>
          <a:srcRect b="0" l="0" r="0" t="0"/>
          <a:stretch/>
        </p:blipFill>
        <p:spPr>
          <a:xfrm>
            <a:off x="609749" y="3595950"/>
            <a:ext cx="1854157" cy="2852850"/>
          </a:xfrm>
          <a:prstGeom prst="rect">
            <a:avLst/>
          </a:prstGeom>
          <a:noFill/>
          <a:ln cap="flat" cmpd="sng" w="9525">
            <a:solidFill>
              <a:srgbClr val="000000"/>
            </a:solidFill>
            <a:prstDash val="solid"/>
            <a:round/>
            <a:headEnd len="sm" w="sm" type="none"/>
            <a:tailEnd len="sm" w="sm" type="none"/>
          </a:ln>
        </p:spPr>
      </p:pic>
      <p:sp>
        <p:nvSpPr>
          <p:cNvPr id="1349" name="Google Shape;1349;p15"/>
          <p:cNvSpPr/>
          <p:nvPr/>
        </p:nvSpPr>
        <p:spPr>
          <a:xfrm>
            <a:off x="1654341" y="6231268"/>
            <a:ext cx="174900" cy="1539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50" name="Google Shape;1350;p15"/>
          <p:cNvPicPr preferRelativeResize="0"/>
          <p:nvPr/>
        </p:nvPicPr>
        <p:blipFill rotWithShape="1">
          <a:blip r:embed="rId5">
            <a:alphaModFix/>
          </a:blip>
          <a:srcRect b="0" l="0" r="0" t="0"/>
          <a:stretch/>
        </p:blipFill>
        <p:spPr>
          <a:xfrm>
            <a:off x="2747202" y="3595950"/>
            <a:ext cx="1854157" cy="2852850"/>
          </a:xfrm>
          <a:prstGeom prst="rect">
            <a:avLst/>
          </a:prstGeom>
          <a:noFill/>
          <a:ln cap="flat" cmpd="sng" w="9525">
            <a:solidFill>
              <a:srgbClr val="000000"/>
            </a:solidFill>
            <a:prstDash val="solid"/>
            <a:round/>
            <a:headEnd len="sm" w="sm" type="none"/>
            <a:tailEnd len="sm" w="sm" type="none"/>
          </a:ln>
        </p:spPr>
      </p:pic>
      <p:pic>
        <p:nvPicPr>
          <p:cNvPr id="1351" name="Google Shape;1351;p15"/>
          <p:cNvPicPr preferRelativeResize="0"/>
          <p:nvPr/>
        </p:nvPicPr>
        <p:blipFill rotWithShape="1">
          <a:blip r:embed="rId6">
            <a:alphaModFix/>
          </a:blip>
          <a:srcRect b="0" l="0" r="0" t="0"/>
          <a:stretch/>
        </p:blipFill>
        <p:spPr>
          <a:xfrm>
            <a:off x="7065838" y="3595950"/>
            <a:ext cx="1897886" cy="2852849"/>
          </a:xfrm>
          <a:prstGeom prst="rect">
            <a:avLst/>
          </a:prstGeom>
          <a:noFill/>
          <a:ln cap="flat" cmpd="sng" w="9525">
            <a:solidFill>
              <a:srgbClr val="000000"/>
            </a:solidFill>
            <a:prstDash val="solid"/>
            <a:round/>
            <a:headEnd len="sm" w="sm" type="none"/>
            <a:tailEnd len="sm" w="sm" type="none"/>
          </a:ln>
        </p:spPr>
      </p:pic>
      <p:pic>
        <p:nvPicPr>
          <p:cNvPr id="1352" name="Google Shape;1352;p15"/>
          <p:cNvPicPr preferRelativeResize="0"/>
          <p:nvPr/>
        </p:nvPicPr>
        <p:blipFill rotWithShape="1">
          <a:blip r:embed="rId7">
            <a:alphaModFix/>
          </a:blip>
          <a:srcRect b="0" l="0" r="0" t="0"/>
          <a:stretch/>
        </p:blipFill>
        <p:spPr>
          <a:xfrm>
            <a:off x="4884655" y="3595950"/>
            <a:ext cx="1897887" cy="2852850"/>
          </a:xfrm>
          <a:prstGeom prst="rect">
            <a:avLst/>
          </a:prstGeom>
          <a:noFill/>
          <a:ln cap="flat" cmpd="sng" w="9525">
            <a:solidFill>
              <a:srgbClr val="000000"/>
            </a:solidFill>
            <a:prstDash val="solid"/>
            <a:round/>
            <a:headEnd len="sm" w="sm" type="none"/>
            <a:tailEnd len="sm" w="sm" type="none"/>
          </a:ln>
        </p:spPr>
      </p:pic>
      <p:sp>
        <p:nvSpPr>
          <p:cNvPr id="1353" name="Google Shape;1353;p15"/>
          <p:cNvSpPr/>
          <p:nvPr/>
        </p:nvSpPr>
        <p:spPr>
          <a:xfrm>
            <a:off x="5836791" y="4261007"/>
            <a:ext cx="174900" cy="1539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4" name="Google Shape;1354;p15"/>
          <p:cNvSpPr txBox="1"/>
          <p:nvPr/>
        </p:nvSpPr>
        <p:spPr>
          <a:xfrm>
            <a:off x="9590775" y="4651838"/>
            <a:ext cx="19710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i="0" lang="en-US" sz="1400" u="none" cap="none" strike="noStrike">
                <a:solidFill>
                  <a:schemeClr val="accent3"/>
                </a:solidFill>
                <a:latin typeface="Plus Jakarta Sans"/>
                <a:ea typeface="Plus Jakarta Sans"/>
                <a:cs typeface="Plus Jakarta Sans"/>
                <a:sym typeface="Plus Jakarta Sans"/>
              </a:rPr>
              <a:t>” with your domain name in each link before you post it. </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1355" name="Google Shape;1355;p15"/>
          <p:cNvGrpSpPr/>
          <p:nvPr/>
        </p:nvGrpSpPr>
        <p:grpSpPr>
          <a:xfrm>
            <a:off x="10235475" y="3970238"/>
            <a:ext cx="681600" cy="681600"/>
            <a:chOff x="10294125" y="2443000"/>
            <a:chExt cx="681600" cy="681600"/>
          </a:xfrm>
        </p:grpSpPr>
        <p:sp>
          <p:nvSpPr>
            <p:cNvPr id="1356" name="Google Shape;1356;p15"/>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57" name="Google Shape;1357;p15"/>
            <p:cNvPicPr preferRelativeResize="0"/>
            <p:nvPr/>
          </p:nvPicPr>
          <p:blipFill rotWithShape="1">
            <a:blip r:embed="rId8">
              <a:alphaModFix/>
            </a:blip>
            <a:srcRect b="0" l="0" r="0" t="0"/>
            <a:stretch/>
          </p:blipFill>
          <p:spPr>
            <a:xfrm>
              <a:off x="10401437" y="2562524"/>
              <a:ext cx="466975" cy="442550"/>
            </a:xfrm>
            <a:prstGeom prst="rect">
              <a:avLst/>
            </a:prstGeom>
            <a:noFill/>
            <a:ln>
              <a:noFill/>
            </a:ln>
          </p:spPr>
        </p:pic>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2" name="Shape 1362"/>
        <p:cNvGrpSpPr/>
        <p:nvPr/>
      </p:nvGrpSpPr>
      <p:grpSpPr>
        <a:xfrm>
          <a:off x="0" y="0"/>
          <a:ext cx="0" cy="0"/>
          <a:chOff x="0" y="0"/>
          <a:chExt cx="0" cy="0"/>
        </a:xfrm>
      </p:grpSpPr>
      <p:pic>
        <p:nvPicPr>
          <p:cNvPr id="1363" name="Google Shape;1363;p16"/>
          <p:cNvPicPr preferRelativeResize="0"/>
          <p:nvPr>
            <p:ph idx="2" type="pic"/>
          </p:nvPr>
        </p:nvPicPr>
        <p:blipFill rotWithShape="1">
          <a:blip r:embed="rId3">
            <a:alphaModFix/>
          </a:blip>
          <a:srcRect b="0" l="18287" r="18279" t="0"/>
          <a:stretch/>
        </p:blipFill>
        <p:spPr>
          <a:xfrm flipH="1">
            <a:off x="6458875" y="416100"/>
            <a:ext cx="5733300" cy="6025800"/>
          </a:xfrm>
          <a:prstGeom prst="flowChartDelay">
            <a:avLst/>
          </a:prstGeom>
          <a:noFill/>
          <a:ln>
            <a:noFill/>
          </a:ln>
        </p:spPr>
      </p:pic>
      <p:sp>
        <p:nvSpPr>
          <p:cNvPr id="1364" name="Google Shape;1364;p1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65" name="Google Shape;1365;p1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66" name="Google Shape;1366;p16"/>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Grab-and-go </a:t>
            </a:r>
            <a:br>
              <a:rPr lang="en-US"/>
            </a:br>
            <a:r>
              <a:rPr lang="en-US"/>
              <a:t>infographics </a:t>
            </a:r>
            <a:endParaRPr/>
          </a:p>
        </p:txBody>
      </p:sp>
      <p:sp>
        <p:nvSpPr>
          <p:cNvPr id="1367" name="Google Shape;1367;p16"/>
          <p:cNvSpPr txBox="1"/>
          <p:nvPr>
            <p:ph idx="3" type="body"/>
          </p:nvPr>
        </p:nvSpPr>
        <p:spPr>
          <a:xfrm>
            <a:off x="533400" y="1700775"/>
            <a:ext cx="5115900" cy="555600"/>
          </a:xfrm>
          <a:prstGeom prst="rect">
            <a:avLst/>
          </a:prstGeom>
          <a:noFill/>
          <a:ln>
            <a:noFill/>
          </a:ln>
        </p:spPr>
        <p:txBody>
          <a:bodyPr anchorCtr="0" anchor="t" bIns="45700" lIns="0" spcFirstLastPara="1" rIns="91425" wrap="square" tIns="45700">
            <a:noAutofit/>
          </a:bodyPr>
          <a:lstStyle/>
          <a:p>
            <a:pPr indent="0" lvl="0" marL="0" rtl="0" algn="l">
              <a:lnSpc>
                <a:spcPct val="115000"/>
              </a:lnSpc>
              <a:spcBef>
                <a:spcPts val="1000"/>
              </a:spcBef>
              <a:spcAft>
                <a:spcPts val="0"/>
              </a:spcAft>
              <a:buSzPts val="1656"/>
              <a:buNone/>
            </a:pPr>
            <a:r>
              <a:rPr b="0" lang="en-US" sz="1400">
                <a:solidFill>
                  <a:srgbClr val="4C4C4C"/>
                </a:solidFill>
                <a:latin typeface="Plus Jakarta Sans"/>
                <a:ea typeface="Plus Jakarta Sans"/>
                <a:cs typeface="Plus Jakarta Sans"/>
                <a:sym typeface="Plus Jakarta Sans"/>
              </a:rPr>
              <a:t>Engage and teach at a glance with our infographics. </a:t>
            </a:r>
            <a:br>
              <a:rPr b="0" lang="en-US" sz="1400">
                <a:solidFill>
                  <a:srgbClr val="4C4C4C"/>
                </a:solidFill>
                <a:latin typeface="Plus Jakarta Sans"/>
                <a:ea typeface="Plus Jakarta Sans"/>
                <a:cs typeface="Plus Jakarta Sans"/>
                <a:sym typeface="Plus Jakarta Sans"/>
              </a:rPr>
            </a:br>
            <a:r>
              <a:rPr b="0" lang="en-US" sz="1400">
                <a:solidFill>
                  <a:srgbClr val="4C4C4C"/>
                </a:solidFill>
                <a:latin typeface="Plus Jakarta Sans"/>
                <a:ea typeface="Plus Jakarta Sans"/>
                <a:cs typeface="Plus Jakarta Sans"/>
                <a:sym typeface="Plus Jakarta Sans"/>
              </a:rPr>
              <a:t>The  graphics are designed to reach your audience across many social media platforms. </a:t>
            </a:r>
            <a:endParaRPr sz="1400">
              <a:latin typeface="Plus Jakarta Sans"/>
              <a:ea typeface="Plus Jakarta Sans"/>
              <a:cs typeface="Plus Jakarta Sans"/>
              <a:sym typeface="Plus Jakarta Sans"/>
            </a:endParaRPr>
          </a:p>
        </p:txBody>
      </p:sp>
      <p:sp>
        <p:nvSpPr>
          <p:cNvPr id="1368" name="Google Shape;1368;p16"/>
          <p:cNvSpPr txBox="1"/>
          <p:nvPr>
            <p:ph idx="1" type="body"/>
          </p:nvPr>
        </p:nvSpPr>
        <p:spPr>
          <a:xfrm>
            <a:off x="533400" y="2614400"/>
            <a:ext cx="5733300" cy="23268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sz="1500">
                <a:latin typeface="Plus Jakarta Sans"/>
                <a:ea typeface="Plus Jakarta Sans"/>
                <a:cs typeface="Plus Jakarta Sans"/>
                <a:sym typeface="Plus Jakarta Sans"/>
              </a:rPr>
              <a:t>3 </a:t>
            </a:r>
            <a:r>
              <a:rPr b="1" lang="en-US" sz="1500">
                <a:latin typeface="Plus Jakarta Sans"/>
                <a:ea typeface="Plus Jakarta Sans"/>
                <a:cs typeface="Plus Jakarta Sans"/>
                <a:sym typeface="Plus Jakarta Sans"/>
              </a:rPr>
              <a:t>tips for using the infographics: </a:t>
            </a:r>
            <a:endParaRPr b="1" sz="1500">
              <a:latin typeface="Plus Jakarta Sans"/>
              <a:ea typeface="Plus Jakarta Sans"/>
              <a:cs typeface="Plus Jakarta Sans"/>
              <a:sym typeface="Plus Jakarta Sans"/>
            </a:endParaRPr>
          </a:p>
          <a:p>
            <a:pPr indent="-323850" lvl="0" marL="457200" rtl="0" algn="l">
              <a:lnSpc>
                <a:spcPct val="125000"/>
              </a:lnSpc>
              <a:spcBef>
                <a:spcPts val="100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Roll out new infographics throughout the month to continuously engage your audience.</a:t>
            </a:r>
            <a:endParaRPr b="0" sz="1500">
              <a:latin typeface="Plus Jakarta Sans"/>
              <a:ea typeface="Plus Jakarta Sans"/>
              <a:cs typeface="Plus Jakarta Sans"/>
              <a:sym typeface="Plus Jakarta Sans"/>
            </a:endParaRPr>
          </a:p>
          <a:p>
            <a:pPr indent="-323850" lvl="0" marL="457200" rtl="0" algn="l">
              <a:lnSpc>
                <a:spcPct val="125000"/>
              </a:lnSpc>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Highlight the infographics in your newsletters.</a:t>
            </a:r>
            <a:endParaRPr b="0" sz="1500">
              <a:latin typeface="Plus Jakarta Sans"/>
              <a:ea typeface="Plus Jakarta Sans"/>
              <a:cs typeface="Plus Jakarta Sans"/>
              <a:sym typeface="Plus Jakarta Sans"/>
            </a:endParaRPr>
          </a:p>
          <a:p>
            <a:pPr indent="-323850" lvl="0" marL="457200" rtl="0" algn="l">
              <a:lnSpc>
                <a:spcPct val="125000"/>
              </a:lnSpc>
              <a:spcBef>
                <a:spcPts val="0"/>
              </a:spcBef>
              <a:spcAft>
                <a:spcPts val="0"/>
              </a:spcAft>
              <a:buClr>
                <a:schemeClr val="accent1"/>
              </a:buClr>
              <a:buSzPts val="1500"/>
              <a:buFont typeface="Arial"/>
              <a:buAutoNum type="arabicPeriod"/>
            </a:pPr>
            <a:r>
              <a:rPr b="0" lang="en-US" sz="1500">
                <a:latin typeface="Plus Jakarta Sans"/>
                <a:ea typeface="Plus Jakarta Sans"/>
                <a:cs typeface="Plus Jakarta Sans"/>
                <a:sym typeface="Plus Jakarta Sans"/>
              </a:rPr>
              <a:t>Create an Instagram Reel that raises awareness about symptoms, self-care and when to seek help.</a:t>
            </a:r>
            <a:endParaRPr b="0" sz="1500">
              <a:latin typeface="Plus Jakarta Sans"/>
              <a:ea typeface="Plus Jakarta Sans"/>
              <a:cs typeface="Plus Jakarta Sans"/>
              <a:sym typeface="Plus Jakarta Sans"/>
            </a:endParaRPr>
          </a:p>
          <a:p>
            <a:pPr indent="0" lvl="0" marL="0" rtl="0" algn="l">
              <a:lnSpc>
                <a:spcPct val="125000"/>
              </a:lnSpc>
              <a:spcBef>
                <a:spcPts val="1000"/>
              </a:spcBef>
              <a:spcAft>
                <a:spcPts val="0"/>
              </a:spcAft>
              <a:buSzPts val="1472"/>
              <a:buNone/>
            </a:pPr>
            <a:r>
              <a:t/>
            </a:r>
            <a:endParaRPr/>
          </a:p>
        </p:txBody>
      </p:sp>
      <p:sp>
        <p:nvSpPr>
          <p:cNvPr id="1369" name="Google Shape;1369;p16"/>
          <p:cNvSpPr txBox="1"/>
          <p:nvPr/>
        </p:nvSpPr>
        <p:spPr>
          <a:xfrm>
            <a:off x="1310250" y="5269375"/>
            <a:ext cx="31305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The infographics are optimized for Instagram at 1080 x 1080 pixels. </a:t>
            </a:r>
            <a:endParaRPr b="1" i="0" sz="12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rPr b="1" i="1" lang="en-US" sz="1200" u="none" cap="none" strike="noStrike">
                <a:solidFill>
                  <a:schemeClr val="accent3"/>
                </a:solidFill>
                <a:latin typeface="Plus Jakarta Sans"/>
                <a:ea typeface="Plus Jakarta Sans"/>
                <a:cs typeface="Plus Jakarta Sans"/>
                <a:sym typeface="Plus Jakarta Sans"/>
              </a:rPr>
              <a:t>Resize them for your preferred social media platform.</a:t>
            </a:r>
            <a:endParaRPr b="1" i="0" sz="1200" u="none" cap="none" strike="noStrike">
              <a:solidFill>
                <a:schemeClr val="accent3"/>
              </a:solidFill>
              <a:latin typeface="Plus Jakarta Sans"/>
              <a:ea typeface="Plus Jakarta Sans"/>
              <a:cs typeface="Plus Jakarta Sans"/>
              <a:sym typeface="Plus Jakarta Sans"/>
            </a:endParaRPr>
          </a:p>
        </p:txBody>
      </p:sp>
      <p:sp>
        <p:nvSpPr>
          <p:cNvPr id="1370" name="Google Shape;1370;p16"/>
          <p:cNvSpPr txBox="1"/>
          <p:nvPr/>
        </p:nvSpPr>
        <p:spPr>
          <a:xfrm>
            <a:off x="1130550" y="4992825"/>
            <a:ext cx="34899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accent2"/>
                </a:solidFill>
                <a:latin typeface="Plus Jakarta Sans"/>
                <a:ea typeface="Plus Jakarta Sans"/>
                <a:cs typeface="Plus Jakarta Sans"/>
                <a:sym typeface="Plus Jakarta Sans"/>
              </a:rPr>
              <a:t>Customize for your preferred platform</a:t>
            </a:r>
            <a:endParaRPr b="1" i="0" sz="1400" u="none" cap="none" strike="noStrike">
              <a:solidFill>
                <a:schemeClr val="accent2"/>
              </a:solidFill>
              <a:latin typeface="Plus Jakarta Sans"/>
              <a:ea typeface="Plus Jakarta Sans"/>
              <a:cs typeface="Plus Jakarta Sans"/>
              <a:sym typeface="Plus Jakarta Sans"/>
            </a:endParaRPr>
          </a:p>
        </p:txBody>
      </p:sp>
      <p:sp>
        <p:nvSpPr>
          <p:cNvPr id="1371" name="Google Shape;1371;p16"/>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500"/>
              <a:buFont typeface="Arial"/>
              <a:buNone/>
            </a:pPr>
            <a:r>
              <a:rPr b="1" i="0" lang="en-US" sz="1500" u="none" cap="none" strike="noStrike">
                <a:solidFill>
                  <a:schemeClr val="lt2"/>
                </a:solidFill>
                <a:latin typeface="Plus Jakarta Sans"/>
                <a:ea typeface="Plus Jakarta Sans"/>
                <a:cs typeface="Plus Jakarta Sans"/>
                <a:sym typeface="Plus Jakarta Sans"/>
              </a:rPr>
              <a:t>Look for the infographics in the zip file downloaded from the </a:t>
            </a:r>
            <a:r>
              <a:rPr b="1" i="0" lang="en-US" sz="15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i="0" sz="2000" u="none" cap="none" strike="noStrike">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6" name="Shape 1376"/>
        <p:cNvGrpSpPr/>
        <p:nvPr/>
      </p:nvGrpSpPr>
      <p:grpSpPr>
        <a:xfrm>
          <a:off x="0" y="0"/>
          <a:ext cx="0" cy="0"/>
          <a:chOff x="0" y="0"/>
          <a:chExt cx="0" cy="0"/>
        </a:xfrm>
      </p:grpSpPr>
      <p:sp>
        <p:nvSpPr>
          <p:cNvPr id="1377" name="Google Shape;1377;p17"/>
          <p:cNvSpPr txBox="1"/>
          <p:nvPr>
            <p:ph idx="1" type="body"/>
          </p:nvPr>
        </p:nvSpPr>
        <p:spPr>
          <a:xfrm>
            <a:off x="533400" y="1681975"/>
            <a:ext cx="11087100" cy="6960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1000"/>
              </a:spcBef>
              <a:spcAft>
                <a:spcPts val="0"/>
              </a:spcAft>
              <a:buSzPts val="1656"/>
              <a:buNone/>
            </a:pPr>
            <a:r>
              <a:rPr b="1" lang="en-US">
                <a:solidFill>
                  <a:srgbClr val="4C4C4C"/>
                </a:solidFill>
                <a:latin typeface="Plus Jakarta Sans"/>
                <a:ea typeface="Plus Jakarta Sans"/>
                <a:cs typeface="Plus Jakarta Sans"/>
                <a:sym typeface="Plus Jakarta Sans"/>
              </a:rPr>
              <a:t>Take your viewers through a symptom checker learning journey. These graphics will raise awareness and help your audience understand the ease of using the symptom checker tool.</a:t>
            </a:r>
            <a:endParaRPr b="1">
              <a:solidFill>
                <a:srgbClr val="4C4C4C"/>
              </a:solidFill>
              <a:latin typeface="Plus Jakarta Sans"/>
              <a:ea typeface="Plus Jakarta Sans"/>
              <a:cs typeface="Plus Jakarta Sans"/>
              <a:sym typeface="Plus Jakarta Sans"/>
            </a:endParaRPr>
          </a:p>
        </p:txBody>
      </p:sp>
      <p:sp>
        <p:nvSpPr>
          <p:cNvPr id="1378" name="Google Shape;1378;p17"/>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Symptom Checker infographics</a:t>
            </a:r>
            <a:endParaRPr/>
          </a:p>
        </p:txBody>
      </p:sp>
      <p:pic>
        <p:nvPicPr>
          <p:cNvPr id="1379" name="Google Shape;1379;p17"/>
          <p:cNvPicPr preferRelativeResize="0"/>
          <p:nvPr/>
        </p:nvPicPr>
        <p:blipFill rotWithShape="1">
          <a:blip r:embed="rId3">
            <a:alphaModFix/>
          </a:blip>
          <a:srcRect b="0" l="0" r="0" t="0"/>
          <a:stretch/>
        </p:blipFill>
        <p:spPr>
          <a:xfrm>
            <a:off x="1664550" y="2489800"/>
            <a:ext cx="2792724" cy="2792724"/>
          </a:xfrm>
          <a:prstGeom prst="rect">
            <a:avLst/>
          </a:prstGeom>
          <a:noFill/>
          <a:ln>
            <a:noFill/>
          </a:ln>
        </p:spPr>
      </p:pic>
      <p:pic>
        <p:nvPicPr>
          <p:cNvPr id="1380" name="Google Shape;1380;p17"/>
          <p:cNvPicPr preferRelativeResize="0"/>
          <p:nvPr/>
        </p:nvPicPr>
        <p:blipFill rotWithShape="1">
          <a:blip r:embed="rId4">
            <a:alphaModFix/>
          </a:blip>
          <a:srcRect b="0" l="0" r="0" t="0"/>
          <a:stretch/>
        </p:blipFill>
        <p:spPr>
          <a:xfrm>
            <a:off x="4649748" y="2489800"/>
            <a:ext cx="2788922" cy="2788920"/>
          </a:xfrm>
          <a:prstGeom prst="rect">
            <a:avLst/>
          </a:prstGeom>
          <a:noFill/>
          <a:ln>
            <a:noFill/>
          </a:ln>
        </p:spPr>
      </p:pic>
      <p:pic>
        <p:nvPicPr>
          <p:cNvPr id="1381" name="Google Shape;1381;p17"/>
          <p:cNvPicPr preferRelativeResize="0"/>
          <p:nvPr/>
        </p:nvPicPr>
        <p:blipFill rotWithShape="1">
          <a:blip r:embed="rId5">
            <a:alphaModFix/>
          </a:blip>
          <a:srcRect b="0" l="0" r="0" t="0"/>
          <a:stretch/>
        </p:blipFill>
        <p:spPr>
          <a:xfrm>
            <a:off x="7631143" y="2489800"/>
            <a:ext cx="2788918" cy="2788920"/>
          </a:xfrm>
          <a:prstGeom prst="rect">
            <a:avLst/>
          </a:prstGeom>
          <a:noFill/>
          <a:ln>
            <a:noFill/>
          </a:ln>
        </p:spPr>
      </p:pic>
      <p:sp>
        <p:nvSpPr>
          <p:cNvPr id="1382" name="Google Shape;1382;p17"/>
          <p:cNvSpPr txBox="1"/>
          <p:nvPr/>
        </p:nvSpPr>
        <p:spPr>
          <a:xfrm>
            <a:off x="2623613" y="5446700"/>
            <a:ext cx="6841200" cy="1002000"/>
          </a:xfrm>
          <a:prstGeom prst="rect">
            <a:avLst/>
          </a:prstGeom>
          <a:noFill/>
          <a:ln>
            <a:noFill/>
          </a:ln>
        </p:spPr>
        <p:txBody>
          <a:bodyPr anchorCtr="0" anchor="t" bIns="0" lIns="0" spcFirstLastPara="1" rIns="0" wrap="square" tIns="0">
            <a:noAutofit/>
          </a:bodyPr>
          <a:lstStyle/>
          <a:p>
            <a:pPr indent="0" lvl="0" marL="0" marR="0" rtl="0" algn="ctr">
              <a:lnSpc>
                <a:spcPct val="115000"/>
              </a:lnSpc>
              <a:spcBef>
                <a:spcPts val="1000"/>
              </a:spcBef>
              <a:spcAft>
                <a:spcPts val="0"/>
              </a:spcAft>
              <a:buClr>
                <a:srgbClr val="000000"/>
              </a:buClr>
              <a:buSzPts val="1200"/>
              <a:buFont typeface="Arial"/>
              <a:buNone/>
            </a:pPr>
            <a:r>
              <a:rPr b="1" i="0" lang="en-US" sz="1200" u="none" cap="none" strike="noStrike">
                <a:solidFill>
                  <a:srgbClr val="4C4C4C"/>
                </a:solidFill>
                <a:latin typeface="Plus Jakarta Sans"/>
                <a:ea typeface="Plus Jakarta Sans"/>
                <a:cs typeface="Plus Jakarta Sans"/>
                <a:sym typeface="Plus Jakarta Sans"/>
              </a:rPr>
              <a:t>The infographics are optimized for Instagram at 1080 x 1080 pixels. You can resize them for your preferred social media platform. </a:t>
            </a:r>
            <a:endParaRPr b="1" i="0" sz="1200" u="none" cap="none" strike="noStrike">
              <a:solidFill>
                <a:srgbClr val="4C4C4C"/>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200"/>
              <a:buFont typeface="Arial"/>
              <a:buNone/>
            </a:pPr>
            <a:r>
              <a:rPr b="0" i="0" lang="en-US" sz="1200" u="none" cap="none" strike="noStrike">
                <a:solidFill>
                  <a:srgbClr val="5E5E5E"/>
                </a:solidFill>
                <a:latin typeface="Plus Jakarta Sans"/>
                <a:ea typeface="Plus Jakarta Sans"/>
                <a:cs typeface="Plus Jakarta Sans"/>
                <a:sym typeface="Plus Jakarta Sans"/>
              </a:rPr>
              <a:t>The infographics are included in the zip file downloaded from the </a:t>
            </a:r>
            <a:r>
              <a:rPr b="0" i="0" lang="en-US" sz="1200" u="sng" cap="none" strike="noStrike">
                <a:solidFill>
                  <a:srgbClr val="1670A5"/>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0" i="0" lang="en-US" sz="1200" u="none" cap="none" strike="noStrike">
                <a:solidFill>
                  <a:srgbClr val="5E5E5E"/>
                </a:solidFill>
                <a:latin typeface="Plus Jakarta Sans"/>
                <a:ea typeface="Plus Jakarta Sans"/>
                <a:cs typeface="Plus Jakarta Sans"/>
                <a:sym typeface="Plus Jakarta Sans"/>
              </a:rPr>
              <a:t>.</a:t>
            </a:r>
            <a:r>
              <a:rPr b="1" i="0" lang="en-US" sz="1200" u="none" cap="none" strike="noStrike">
                <a:solidFill>
                  <a:srgbClr val="4C4C4C"/>
                </a:solidFill>
                <a:latin typeface="Plus Jakarta Sans"/>
                <a:ea typeface="Plus Jakarta Sans"/>
                <a:cs typeface="Plus Jakarta Sans"/>
                <a:sym typeface="Plus Jakarta Sans"/>
              </a:rPr>
              <a:t>  </a:t>
            </a:r>
            <a:endParaRPr b="1" i="0"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7" name="Shape 1387"/>
        <p:cNvGrpSpPr/>
        <p:nvPr/>
      </p:nvGrpSpPr>
      <p:grpSpPr>
        <a:xfrm>
          <a:off x="0" y="0"/>
          <a:ext cx="0" cy="0"/>
          <a:chOff x="0" y="0"/>
          <a:chExt cx="0" cy="0"/>
        </a:xfrm>
      </p:grpSpPr>
      <p:pic>
        <p:nvPicPr>
          <p:cNvPr id="1388" name="Google Shape;1388;p18"/>
          <p:cNvPicPr preferRelativeResize="0"/>
          <p:nvPr>
            <p:ph idx="2" type="pic"/>
          </p:nvPr>
        </p:nvPicPr>
        <p:blipFill rotWithShape="1">
          <a:blip r:embed="rId3">
            <a:alphaModFix/>
          </a:blip>
          <a:srcRect b="0" l="18245" r="18244" t="0"/>
          <a:stretch/>
        </p:blipFill>
        <p:spPr>
          <a:xfrm flipH="1">
            <a:off x="6458875" y="416100"/>
            <a:ext cx="5733300" cy="6025800"/>
          </a:xfrm>
          <a:prstGeom prst="flowChartDelay">
            <a:avLst/>
          </a:prstGeom>
          <a:noFill/>
          <a:ln>
            <a:noFill/>
          </a:ln>
        </p:spPr>
      </p:pic>
      <p:sp>
        <p:nvSpPr>
          <p:cNvPr id="1389" name="Google Shape;1389;p18"/>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90" name="Google Shape;1390;p18"/>
          <p:cNvSpPr txBox="1"/>
          <p:nvPr>
            <p:ph type="title"/>
          </p:nvPr>
        </p:nvSpPr>
        <p:spPr>
          <a:xfrm>
            <a:off x="7239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HealthHub resources</a:t>
            </a:r>
            <a:endParaRPr/>
          </a:p>
        </p:txBody>
      </p:sp>
      <p:sp>
        <p:nvSpPr>
          <p:cNvPr id="1391" name="Google Shape;1391;p18"/>
          <p:cNvSpPr txBox="1"/>
          <p:nvPr>
            <p:ph idx="3" type="body"/>
          </p:nvPr>
        </p:nvSpPr>
        <p:spPr>
          <a:xfrm>
            <a:off x="723900" y="1700775"/>
            <a:ext cx="6045900" cy="555600"/>
          </a:xfrm>
          <a:prstGeom prst="rect">
            <a:avLst/>
          </a:prstGeom>
          <a:noFill/>
          <a:ln>
            <a:noFill/>
          </a:ln>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210">
                <a:solidFill>
                  <a:srgbClr val="4C4C4C"/>
                </a:solidFill>
                <a:latin typeface="Plus Jakarta Sans"/>
                <a:ea typeface="Plus Jakarta Sans"/>
                <a:cs typeface="Plus Jakarta Sans"/>
                <a:sym typeface="Plus Jakarta Sans"/>
              </a:rPr>
              <a:t>HealthHub</a:t>
            </a:r>
            <a:r>
              <a:rPr b="1" lang="en-US" sz="1210">
                <a:solidFill>
                  <a:srgbClr val="4C4C4C"/>
                </a:solidFill>
                <a:latin typeface="Plus Jakarta Sans"/>
                <a:ea typeface="Plus Jakarta Sans"/>
                <a:cs typeface="Plus Jakarta Sans"/>
                <a:sym typeface="Plus Jakarta Sans"/>
              </a:rPr>
              <a:t> contains answers to common questions that people have about symptom-related health topics, preventive health, and self-care. </a:t>
            </a:r>
            <a:endParaRPr b="1" sz="1395">
              <a:latin typeface="Plus Jakarta Sans"/>
              <a:ea typeface="Plus Jakarta Sans"/>
              <a:cs typeface="Plus Jakarta Sans"/>
              <a:sym typeface="Plus Jakarta Sans"/>
            </a:endParaRPr>
          </a:p>
        </p:txBody>
      </p:sp>
      <p:sp>
        <p:nvSpPr>
          <p:cNvPr id="1392" name="Google Shape;1392;p18"/>
          <p:cNvSpPr txBox="1"/>
          <p:nvPr>
            <p:ph idx="1" type="body"/>
          </p:nvPr>
        </p:nvSpPr>
        <p:spPr>
          <a:xfrm>
            <a:off x="723900" y="2484975"/>
            <a:ext cx="5115900" cy="28074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SzPts val="1472"/>
              <a:buNone/>
            </a:pPr>
            <a:r>
              <a:rPr b="0" lang="en-US" sz="1200">
                <a:solidFill>
                  <a:srgbClr val="4C4C4C"/>
                </a:solidFill>
                <a:latin typeface="Plus Jakarta Sans"/>
                <a:ea typeface="Plus Jakarta Sans"/>
                <a:cs typeface="Plus Jakarta Sans"/>
                <a:sym typeface="Plus Jakarta Sans"/>
              </a:rPr>
              <a:t>HealthHub</a:t>
            </a:r>
            <a:r>
              <a:rPr b="0" lang="en-US" sz="1200">
                <a:solidFill>
                  <a:srgbClr val="4C4C4C"/>
                </a:solidFill>
                <a:latin typeface="Plus Jakarta Sans"/>
                <a:ea typeface="Plus Jakarta Sans"/>
                <a:cs typeface="Plus Jakarta Sans"/>
                <a:sym typeface="Plus Jakarta Sans"/>
              </a:rPr>
              <a:t> includes a wide variety of content styles, including condition and wellness articles, news and newsletters, recipes, </a:t>
            </a:r>
            <a:br>
              <a:rPr b="0" lang="en-US" sz="1200">
                <a:solidFill>
                  <a:srgbClr val="4C4C4C"/>
                </a:solidFill>
                <a:latin typeface="Plus Jakarta Sans"/>
                <a:ea typeface="Plus Jakarta Sans"/>
                <a:cs typeface="Plus Jakarta Sans"/>
                <a:sym typeface="Plus Jakarta Sans"/>
              </a:rPr>
            </a:br>
            <a:r>
              <a:rPr b="0" lang="en-US" sz="1200">
                <a:solidFill>
                  <a:srgbClr val="4C4C4C"/>
                </a:solidFill>
                <a:latin typeface="Plus Jakarta Sans"/>
                <a:ea typeface="Plus Jakarta Sans"/>
                <a:cs typeface="Plus Jakarta Sans"/>
                <a:sym typeface="Plus Jakarta Sans"/>
              </a:rPr>
              <a:t>and videos (if licensed). </a:t>
            </a:r>
            <a:endParaRPr b="0" sz="1200">
              <a:solidFill>
                <a:srgbClr val="4C4C4C"/>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SzPts val="1472"/>
              <a:buNone/>
            </a:pPr>
            <a:r>
              <a:rPr b="0" lang="en-US" sz="1200">
                <a:solidFill>
                  <a:srgbClr val="4C4C4C"/>
                </a:solidFill>
                <a:latin typeface="Plus Jakarta Sans"/>
                <a:ea typeface="Plus Jakarta Sans"/>
                <a:cs typeface="Plus Jakarta Sans"/>
                <a:sym typeface="Plus Jakarta Sans"/>
              </a:rPr>
              <a:t>You can also highlight these helpful resources: </a:t>
            </a:r>
            <a:endParaRPr b="0" sz="1200">
              <a:solidFill>
                <a:srgbClr val="4C4C4C"/>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Fever</a:t>
            </a:r>
            <a:r>
              <a:rPr b="0" lang="en-US" sz="1200">
                <a:solidFill>
                  <a:schemeClr val="accent3"/>
                </a:solidFill>
                <a:latin typeface="Plus Jakarta Sans"/>
                <a:ea typeface="Plus Jakarta Sans"/>
                <a:cs typeface="Plus Jakarta Sans"/>
                <a:sym typeface="Plus Jakarta Sans"/>
              </a:rPr>
              <a:t> Quiz </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Common Cold</a:t>
            </a:r>
            <a:r>
              <a:rPr b="0" lang="en-US" sz="1200">
                <a:solidFill>
                  <a:schemeClr val="accent3"/>
                </a:solidFill>
                <a:latin typeface="Plus Jakarta Sans"/>
                <a:ea typeface="Plus Jakarta Sans"/>
                <a:cs typeface="Plus Jakarta Sans"/>
                <a:sym typeface="Plus Jakarta Sans"/>
              </a:rPr>
              <a:t> Quiz </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Concussion</a:t>
            </a:r>
            <a:r>
              <a:rPr b="0" lang="en-US" sz="1200">
                <a:solidFill>
                  <a:schemeClr val="accent3"/>
                </a:solidFill>
                <a:latin typeface="Plus Jakarta Sans"/>
                <a:ea typeface="Plus Jakarta Sans"/>
                <a:cs typeface="Plus Jakarta Sans"/>
                <a:sym typeface="Plus Jakarta Sans"/>
              </a:rPr>
              <a:t> Quiz</a:t>
            </a:r>
            <a:endParaRPr b="0" sz="1200">
              <a:solidFill>
                <a:schemeClr val="accent3"/>
              </a:solidFill>
              <a:latin typeface="Plus Jakarta Sans"/>
              <a:ea typeface="Plus Jakarta Sans"/>
              <a:cs typeface="Plus Jakarta Sans"/>
              <a:sym typeface="Plus Jakarta Sans"/>
            </a:endParaRPr>
          </a:p>
          <a:p>
            <a:pPr indent="-304800" lvl="0" marL="457200" rtl="0" algn="l">
              <a:lnSpc>
                <a:spcPct val="115000"/>
              </a:lnSpc>
              <a:spcBef>
                <a:spcPts val="1000"/>
              </a:spcBef>
              <a:spcAft>
                <a:spcPts val="0"/>
              </a:spcAft>
              <a:buClr>
                <a:schemeClr val="accent3"/>
              </a:buClr>
              <a:buSzPts val="1200"/>
              <a:buFont typeface="Plus Jakarta Sans"/>
              <a:buChar char="●"/>
            </a:pPr>
            <a:r>
              <a:rPr b="0" lang="en-US" sz="12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Depression</a:t>
            </a:r>
            <a:r>
              <a:rPr b="0" lang="en-US" sz="1200">
                <a:solidFill>
                  <a:schemeClr val="accent3"/>
                </a:solidFill>
                <a:latin typeface="Plus Jakarta Sans"/>
                <a:ea typeface="Plus Jakarta Sans"/>
                <a:cs typeface="Plus Jakarta Sans"/>
                <a:sym typeface="Plus Jakarta Sans"/>
              </a:rPr>
              <a:t> Risk Assessment</a:t>
            </a:r>
            <a:endParaRPr sz="1200">
              <a:solidFill>
                <a:schemeClr val="accent3"/>
              </a:solidFill>
              <a:latin typeface="Plus Jakarta Sans"/>
              <a:ea typeface="Plus Jakarta Sans"/>
              <a:cs typeface="Plus Jakarta Sans"/>
              <a:sym typeface="Plus Jakarta Sans"/>
            </a:endParaRPr>
          </a:p>
          <a:p>
            <a:pPr indent="0" lvl="0" marL="0" rtl="0" algn="l">
              <a:lnSpc>
                <a:spcPct val="115000"/>
              </a:lnSpc>
              <a:spcBef>
                <a:spcPts val="1000"/>
              </a:spcBef>
              <a:spcAft>
                <a:spcPts val="0"/>
              </a:spcAft>
              <a:buSzPts val="1472"/>
              <a:buNone/>
            </a:pPr>
            <a:r>
              <a:t/>
            </a:r>
            <a:endParaRPr>
              <a:latin typeface="Plus Jakarta Sans"/>
              <a:ea typeface="Plus Jakarta Sans"/>
              <a:cs typeface="Plus Jakarta Sans"/>
              <a:sym typeface="Plus Jakarta Sans"/>
            </a:endParaRPr>
          </a:p>
        </p:txBody>
      </p:sp>
      <p:sp>
        <p:nvSpPr>
          <p:cNvPr id="1393" name="Google Shape;1393;p18"/>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1000"/>
              </a:spcBef>
              <a:spcAft>
                <a:spcPts val="0"/>
              </a:spcAft>
              <a:buClr>
                <a:srgbClr val="000000"/>
              </a:buClr>
              <a:buSzPts val="1100"/>
              <a:buFont typeface="Arial"/>
              <a:buNone/>
            </a:pPr>
            <a:r>
              <a:rPr b="0" i="1" lang="en-US" sz="1100" u="none" cap="none" strike="noStrike">
                <a:solidFill>
                  <a:srgbClr val="4C4C4C"/>
                </a:solidFill>
                <a:latin typeface="Plus Jakarta Sans"/>
                <a:ea typeface="Plus Jakarta Sans"/>
                <a:cs typeface="Plus Jakarta Sans"/>
                <a:sym typeface="Plus Jakarta Sans"/>
              </a:rPr>
              <a:t>The Library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b="0" i="1" sz="11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8" name="Shape 1398"/>
        <p:cNvGrpSpPr/>
        <p:nvPr/>
      </p:nvGrpSpPr>
      <p:grpSpPr>
        <a:xfrm>
          <a:off x="0" y="0"/>
          <a:ext cx="0" cy="0"/>
          <a:chOff x="0" y="0"/>
          <a:chExt cx="0" cy="0"/>
        </a:xfrm>
      </p:grpSpPr>
      <p:sp>
        <p:nvSpPr>
          <p:cNvPr id="1399" name="Google Shape;1399;g33813893223_0_31"/>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400" name="Google Shape;1400;g33813893223_0_31"/>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401" name="Google Shape;1401;g33813893223_0_31"/>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extLst>
                  <a:ext uri="http://customooxmlschemas.google.com/">
                    <go:slidesCustomData xmlns:go="http://customooxmlschemas.google.com/" textRoundtripDataId="0"/>
                  </a:ext>
                </a:extLst>
              </a:rPr>
              <a:t>Add</a:t>
            </a:r>
            <a:r>
              <a:rPr lang="en-US"/>
              <a:t> custom calls to action to your site</a:t>
            </a:r>
            <a:endParaRPr/>
          </a:p>
        </p:txBody>
      </p:sp>
      <p:pic>
        <p:nvPicPr>
          <p:cNvPr id="1402" name="Google Shape;1402;g33813893223_0_31"/>
          <p:cNvPicPr preferRelativeResize="0"/>
          <p:nvPr>
            <p:ph idx="3" type="pic"/>
          </p:nvPr>
        </p:nvPicPr>
        <p:blipFill rotWithShape="1">
          <a:blip r:embed="rId3">
            <a:alphaModFix/>
          </a:blip>
          <a:srcRect b="1409" l="0" r="0" t="1409"/>
          <a:stretch/>
        </p:blipFill>
        <p:spPr>
          <a:xfrm>
            <a:off x="5976150" y="1872375"/>
            <a:ext cx="5027702" cy="3261900"/>
          </a:xfrm>
          <a:prstGeom prst="rect">
            <a:avLst/>
          </a:prstGeom>
        </p:spPr>
      </p:pic>
      <p:sp>
        <p:nvSpPr>
          <p:cNvPr id="1403" name="Google Shape;1403;g33813893223_0_31"/>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2"/>
          <p:cNvSpPr txBox="1"/>
          <p:nvPr>
            <p:ph idx="3" type="body"/>
          </p:nvPr>
        </p:nvSpPr>
        <p:spPr>
          <a:xfrm>
            <a:off x="420300" y="2687500"/>
            <a:ext cx="5870100" cy="3401700"/>
          </a:xfrm>
          <a:prstGeom prst="rect">
            <a:avLst/>
          </a:prstGeom>
          <a:noFill/>
          <a:ln>
            <a:noFill/>
          </a:ln>
        </p:spPr>
        <p:txBody>
          <a:bodyPr anchorCtr="0" anchor="t" bIns="45700" lIns="0" spcFirstLastPara="1" rIns="91425" wrap="square" tIns="45700">
            <a:normAutofit/>
          </a:bodyPr>
          <a:lstStyle/>
          <a:p>
            <a:pPr indent="0" lvl="0" marL="0" rtl="0" algn="l">
              <a:lnSpc>
                <a:spcPct val="150000"/>
              </a:lnSpc>
              <a:spcBef>
                <a:spcPts val="0"/>
              </a:spcBef>
              <a:spcAft>
                <a:spcPts val="0"/>
              </a:spcAft>
              <a:buSzPts val="1656"/>
              <a:buNone/>
            </a:pPr>
            <a:r>
              <a:rPr lang="en-US" sz="1600"/>
              <a:t>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Infographics that build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pic>
        <p:nvPicPr>
          <p:cNvPr id="1157" name="Google Shape;1157;p2"/>
          <p:cNvPicPr preferRelativeResize="0"/>
          <p:nvPr>
            <p:ph idx="2" type="pic"/>
          </p:nvPr>
        </p:nvPicPr>
        <p:blipFill rotWithShape="1">
          <a:blip r:embed="rId3">
            <a:alphaModFix/>
          </a:blip>
          <a:srcRect b="298" l="0" r="0" t="296"/>
          <a:stretch/>
        </p:blipFill>
        <p:spPr>
          <a:xfrm>
            <a:off x="8095047" y="1257696"/>
            <a:ext cx="2124300" cy="4571400"/>
          </a:xfrm>
          <a:prstGeom prst="roundRect">
            <a:avLst>
              <a:gd fmla="val 16667" name="adj"/>
            </a:avLst>
          </a:prstGeom>
          <a:solidFill>
            <a:schemeClr val="lt2"/>
          </a:solidFill>
          <a:ln>
            <a:noFill/>
          </a:ln>
        </p:spPr>
      </p:pic>
      <p:sp>
        <p:nvSpPr>
          <p:cNvPr id="1158" name="Google Shape;1158;p2"/>
          <p:cNvSpPr txBox="1"/>
          <p:nvPr>
            <p:ph idx="3" type="body"/>
          </p:nvPr>
        </p:nvSpPr>
        <p:spPr>
          <a:xfrm>
            <a:off x="533400" y="1723363"/>
            <a:ext cx="6615900" cy="861000"/>
          </a:xfrm>
          <a:prstGeom prst="rect">
            <a:avLst/>
          </a:prstGeom>
          <a:noFill/>
          <a:ln>
            <a:noFill/>
          </a:ln>
        </p:spPr>
        <p:txBody>
          <a:bodyPr anchorCtr="0" anchor="t" bIns="45700" lIns="0" spcFirstLastPara="1" rIns="91425" wrap="square" tIns="45700">
            <a:normAutofit/>
          </a:bodyPr>
          <a:lstStyle/>
          <a:p>
            <a:pPr indent="0" lvl="0" marL="0" rtl="0" algn="l">
              <a:lnSpc>
                <a:spcPct val="115000"/>
              </a:lnSpc>
              <a:spcBef>
                <a:spcPts val="0"/>
              </a:spcBef>
              <a:spcAft>
                <a:spcPts val="0"/>
              </a:spcAft>
              <a:buSzPts val="1656"/>
              <a:buNone/>
            </a:pPr>
            <a:r>
              <a:rPr lang="en-US" sz="1600"/>
              <a:t>We provide a rich set of resources to promote symptom checker awareness, self-care and where to seek care.</a:t>
            </a:r>
            <a:endParaRPr sz="1400">
              <a:latin typeface="Plus Jakarta Sans"/>
              <a:ea typeface="Plus Jakarta Sans"/>
              <a:cs typeface="Plus Jakarta Sans"/>
              <a:sym typeface="Plus Jakarta Sans"/>
            </a:endParaRPr>
          </a:p>
        </p:txBody>
      </p:sp>
      <p:sp>
        <p:nvSpPr>
          <p:cNvPr id="1159" name="Google Shape;1159;p2"/>
          <p:cNvSpPr txBox="1"/>
          <p:nvPr>
            <p:ph type="title"/>
          </p:nvPr>
        </p:nvSpPr>
        <p:spPr>
          <a:xfrm>
            <a:off x="533400" y="294525"/>
            <a:ext cx="106797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Marketing Toolkit overview</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8" name="Shape 1408"/>
        <p:cNvGrpSpPr/>
        <p:nvPr/>
      </p:nvGrpSpPr>
      <p:grpSpPr>
        <a:xfrm>
          <a:off x="0" y="0"/>
          <a:ext cx="0" cy="0"/>
          <a:chOff x="0" y="0"/>
          <a:chExt cx="0" cy="0"/>
        </a:xfrm>
      </p:grpSpPr>
      <p:sp>
        <p:nvSpPr>
          <p:cNvPr id="1409" name="Google Shape;1409;p21"/>
          <p:cNvSpPr txBox="1"/>
          <p:nvPr>
            <p:ph idx="3" type="body"/>
          </p:nvPr>
        </p:nvSpPr>
        <p:spPr>
          <a:xfrm>
            <a:off x="767200" y="2385825"/>
            <a:ext cx="5757000" cy="3674700"/>
          </a:xfrm>
          <a:prstGeom prst="rect">
            <a:avLst/>
          </a:prstGeom>
          <a:noFill/>
          <a:ln>
            <a:noFill/>
          </a:ln>
        </p:spPr>
        <p:txBody>
          <a:bodyPr anchorCtr="0" anchor="t" bIns="45700" lIns="0" spcFirstLastPara="1" rIns="91425" wrap="square" tIns="45700">
            <a:norm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Nutrition Center provides a variety of recipes organized by dietary considerations, including recipes for specific health concerns, and by food category. </a:t>
            </a:r>
            <a:endParaRPr sz="1500">
              <a:solidFill>
                <a:srgbClr val="4C4C4C"/>
              </a:solidFill>
              <a:latin typeface="Plus Jakarta Sans"/>
              <a:ea typeface="Plus Jakarta Sans"/>
              <a:cs typeface="Plus Jakarta Sans"/>
              <a:sym typeface="Plus Jakarta Sans"/>
            </a:endParaRPr>
          </a:p>
          <a:p>
            <a:pPr indent="0" lvl="0" marL="0" rtl="0" algn="l">
              <a:lnSpc>
                <a:spcPct val="125000"/>
              </a:lnSpc>
              <a:spcBef>
                <a:spcPts val="1000"/>
              </a:spcBef>
              <a:spcAft>
                <a:spcPts val="0"/>
              </a:spcAft>
              <a:buSzPts val="1656"/>
              <a:buNone/>
            </a:pPr>
            <a:r>
              <a:t/>
            </a:r>
            <a:endParaRPr/>
          </a:p>
        </p:txBody>
      </p:sp>
      <p:sp>
        <p:nvSpPr>
          <p:cNvPr id="1410" name="Google Shape;1410;p21"/>
          <p:cNvSpPr txBox="1"/>
          <p:nvPr>
            <p:ph type="title"/>
          </p:nvPr>
        </p:nvSpPr>
        <p:spPr>
          <a:xfrm>
            <a:off x="740671" y="827925"/>
            <a:ext cx="67368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Recipes to educate </a:t>
            </a:r>
            <a:br>
              <a:rPr lang="en-US"/>
            </a:br>
            <a:r>
              <a:rPr lang="en-US"/>
              <a:t>and engage</a:t>
            </a:r>
            <a:endParaRPr/>
          </a:p>
        </p:txBody>
      </p:sp>
      <p:pic>
        <p:nvPicPr>
          <p:cNvPr id="1411" name="Google Shape;1411;p21"/>
          <p:cNvPicPr preferRelativeResize="0"/>
          <p:nvPr>
            <p:ph idx="2" type="pic"/>
          </p:nvPr>
        </p:nvPicPr>
        <p:blipFill rotWithShape="1">
          <a:blip r:embed="rId3">
            <a:alphaModFix/>
          </a:blip>
          <a:srcRect b="298" l="0" r="0" t="296"/>
          <a:stretch/>
        </p:blipFill>
        <p:spPr>
          <a:xfrm>
            <a:off x="8095047" y="1257696"/>
            <a:ext cx="2124300" cy="4571400"/>
          </a:xfrm>
          <a:prstGeom prst="roundRect">
            <a:avLst>
              <a:gd fmla="val 16667" name="adj"/>
            </a:avLst>
          </a:prstGeom>
          <a:solidFill>
            <a:schemeClr val="lt2"/>
          </a:solidFill>
          <a:ln>
            <a:noFill/>
          </a:ln>
        </p:spPr>
      </p:pic>
      <p:sp>
        <p:nvSpPr>
          <p:cNvPr id="1412" name="Google Shape;1412;p21"/>
          <p:cNvSpPr txBox="1"/>
          <p:nvPr/>
        </p:nvSpPr>
        <p:spPr>
          <a:xfrm>
            <a:off x="1714175" y="4379500"/>
            <a:ext cx="2568000" cy="1634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Many clients report that:</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0" lang="en-US" sz="1500" u="none" cap="none" strike="noStrike">
                <a:solidFill>
                  <a:schemeClr val="accent3"/>
                </a:solidFill>
                <a:latin typeface="Plus Jakarta Sans"/>
                <a:ea typeface="Plus Jakarta Sans"/>
                <a:cs typeface="Plus Jakarta Sans"/>
                <a:sym typeface="Plus Jakarta Sans"/>
              </a:rPr>
              <a:t>Recipes are popular additions to newsletters, social media posts, and other outreach.</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1413" name="Google Shape;1413;p21"/>
          <p:cNvGrpSpPr/>
          <p:nvPr/>
        </p:nvGrpSpPr>
        <p:grpSpPr>
          <a:xfrm>
            <a:off x="2657375" y="3637800"/>
            <a:ext cx="681600" cy="681600"/>
            <a:chOff x="10294125" y="1691525"/>
            <a:chExt cx="681600" cy="681600"/>
          </a:xfrm>
        </p:grpSpPr>
        <p:sp>
          <p:nvSpPr>
            <p:cNvPr id="1414" name="Google Shape;1414;p2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15" name="Google Shape;1415;p21"/>
            <p:cNvPicPr preferRelativeResize="0"/>
            <p:nvPr/>
          </p:nvPicPr>
          <p:blipFill rotWithShape="1">
            <a:blip r:embed="rId4">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0" name="Shape 1420"/>
        <p:cNvGrpSpPr/>
        <p:nvPr/>
      </p:nvGrpSpPr>
      <p:grpSpPr>
        <a:xfrm>
          <a:off x="0" y="0"/>
          <a:ext cx="0" cy="0"/>
          <a:chOff x="0" y="0"/>
          <a:chExt cx="0" cy="0"/>
        </a:xfrm>
      </p:grpSpPr>
      <p:sp>
        <p:nvSpPr>
          <p:cNvPr id="1421" name="Google Shape;1421;p22"/>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Leverage your HealthHub to the fullest</a:t>
            </a:r>
            <a:endParaRPr/>
          </a:p>
        </p:txBody>
      </p:sp>
      <p:sp>
        <p:nvSpPr>
          <p:cNvPr id="1422" name="Google Shape;1422;p22"/>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23" name="Google Shape;1423;p22"/>
          <p:cNvGraphicFramePr/>
          <p:nvPr/>
        </p:nvGraphicFramePr>
        <p:xfrm>
          <a:off x="724801" y="2010675"/>
          <a:ext cx="3000000" cy="3000000"/>
        </p:xfrm>
        <a:graphic>
          <a:graphicData uri="http://schemas.openxmlformats.org/drawingml/2006/table">
            <a:tbl>
              <a:tblPr>
                <a:noFill/>
                <a:tableStyleId>{E5E0516D-34A9-43C6-88F6-DFA3B06D76E2}</a:tableStyleId>
              </a:tblPr>
              <a:tblGrid>
                <a:gridCol w="1758050"/>
                <a:gridCol w="2404650"/>
                <a:gridCol w="6466300"/>
              </a:tblGrid>
              <a:tr h="47182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Topic </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Title</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634250">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Common childhood symptoms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Diarrhea in Children</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https://healthhub.crestnerhealth.com/digestive-health/types/diarrhea-children</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7440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Sore Throat in Children</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https://healthhub.crestnerhealth.com/ear-nose-and-throat/definition/pharyngitis-and-tonsillitis-children</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476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Fever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https://healthhub.crestnerhealth.com/urgent-care/related-conditions/fever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49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Conjunctivitis in Children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https://healthhub.crestnerhealth.com/eye-care/definition/conjunctivitis-children</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634250">
                <a:tc rowSpan="2">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Common childhood injuries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905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Scrapes and Abrasions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https://healthhub.crestnerhealth.com/urgent-care/types/abrasions</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63425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After a Burn: When to Call Your Child's Healthcare Provider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https://healthhub.crestnerhealth.com/urgent-care/treatment/after-burn-when-call-your-childs-health-care-provider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8" name="Shape 1428"/>
        <p:cNvGrpSpPr/>
        <p:nvPr/>
      </p:nvGrpSpPr>
      <p:grpSpPr>
        <a:xfrm>
          <a:off x="0" y="0"/>
          <a:ext cx="0" cy="0"/>
          <a:chOff x="0" y="0"/>
          <a:chExt cx="0" cy="0"/>
        </a:xfrm>
      </p:grpSpPr>
      <p:graphicFrame>
        <p:nvGraphicFramePr>
          <p:cNvPr id="1429" name="Google Shape;1429;p23"/>
          <p:cNvGraphicFramePr/>
          <p:nvPr/>
        </p:nvGraphicFramePr>
        <p:xfrm>
          <a:off x="724788" y="2003950"/>
          <a:ext cx="3000000" cy="3000000"/>
        </p:xfrm>
        <a:graphic>
          <a:graphicData uri="http://schemas.openxmlformats.org/drawingml/2006/table">
            <a:tbl>
              <a:tblPr>
                <a:noFill/>
                <a:tableStyleId>{E5E0516D-34A9-43C6-88F6-DFA3B06D76E2}</a:tableStyleId>
              </a:tblPr>
              <a:tblGrid>
                <a:gridCol w="1456450"/>
                <a:gridCol w="3445250"/>
                <a:gridCol w="5727300"/>
              </a:tblGrid>
              <a:tr h="391725">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Keyword </a:t>
                      </a:r>
                      <a:endParaRPr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Title</a:t>
                      </a:r>
                      <a:endParaRPr b="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300" u="none" cap="none" strike="noStrike">
                          <a:solidFill>
                            <a:schemeClr val="lt2"/>
                          </a:solidFill>
                          <a:latin typeface="Plus Jakarta Sans"/>
                          <a:ea typeface="Plus Jakarta Sans"/>
                          <a:cs typeface="Plus Jakarta Sans"/>
                          <a:sym typeface="Plus Jakarta Sans"/>
                        </a:rPr>
                        <a:t>Content URL</a:t>
                      </a:r>
                      <a:endParaRPr b="1" i="1" sz="13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563875">
                <a:tc rowSpan="4">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Behavioral health symptoms</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Depression Not a Normal Part of Aging</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https://healthhub.crestnerhealth.com/mental-health/related-conditions/depression-not-normal-part-aging</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Know the Signs of Depression and Anxiety</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https://healthhub.crestnerhealth.com/wellness/healthy-living/know-signs-depression-and-anxiety</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What You Need to Know About Mental Illness</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https://healthhub.crestnerhealth.com/mental-health/definition/what-you-need-know-about-mental-illness</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Answers to Questions About Your Child's Mental Health</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https://healthhub.crestnerhealth.com/mental-health/definition/answers-questions-about-your-childs-mental-health</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200" u="none" cap="none" strike="noStrike">
                          <a:solidFill>
                            <a:schemeClr val="lt2"/>
                          </a:solidFill>
                          <a:latin typeface="Plus Jakarta Sans"/>
                          <a:ea typeface="Plus Jakarta Sans"/>
                          <a:cs typeface="Plus Jakarta Sans"/>
                          <a:sym typeface="Plus Jakarta Sans"/>
                        </a:rPr>
                        <a:t>When to seek care</a:t>
                      </a:r>
                      <a:endParaRPr b="1" sz="12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Call for Help</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https://healthhub.crestnerhealth.com/urgent-care/treatment/how-call-emergency-help</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Call Your Child's Healthcare Provider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https://healthhub.crestnerhealth.com/obgyn/management/when-call-your-childs-healthcare-provider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63875">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When to Get Emergency Care for Your Child</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https://healthhub.crestnerhealth.com/urgent-care/diagnosis/when-get-emergency-care-your-child</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
        <p:nvSpPr>
          <p:cNvPr id="1430" name="Google Shape;1430;p23"/>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Leverage your HealthHub to the fullest</a:t>
            </a:r>
            <a:endParaRPr/>
          </a:p>
        </p:txBody>
      </p:sp>
      <p:sp>
        <p:nvSpPr>
          <p:cNvPr id="1431" name="Google Shape;1431;p23"/>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6" name="Shape 1436"/>
        <p:cNvGrpSpPr/>
        <p:nvPr/>
      </p:nvGrpSpPr>
      <p:grpSpPr>
        <a:xfrm>
          <a:off x="0" y="0"/>
          <a:ext cx="0" cy="0"/>
          <a:chOff x="0" y="0"/>
          <a:chExt cx="0" cy="0"/>
        </a:xfrm>
      </p:grpSpPr>
      <p:sp>
        <p:nvSpPr>
          <p:cNvPr id="1437" name="Google Shape;1437;p24"/>
          <p:cNvSpPr txBox="1"/>
          <p:nvPr>
            <p:ph type="title"/>
          </p:nvPr>
        </p:nvSpPr>
        <p:spPr>
          <a:xfrm>
            <a:off x="740664" y="-124750"/>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100000"/>
              </a:lnSpc>
              <a:spcBef>
                <a:spcPts val="0"/>
              </a:spcBef>
              <a:spcAft>
                <a:spcPts val="0"/>
              </a:spcAft>
              <a:buSzPts val="3800"/>
              <a:buNone/>
            </a:pPr>
            <a:r>
              <a:rPr lang="en-US"/>
              <a:t>Interactive tools that engage and teach</a:t>
            </a:r>
            <a:endParaRPr/>
          </a:p>
        </p:txBody>
      </p:sp>
      <p:sp>
        <p:nvSpPr>
          <p:cNvPr id="1438" name="Google Shape;1438;p24"/>
          <p:cNvSpPr txBox="1"/>
          <p:nvPr>
            <p:ph idx="1" type="body"/>
          </p:nvPr>
        </p:nvSpPr>
        <p:spPr>
          <a:xfrm>
            <a:off x="735125" y="1041334"/>
            <a:ext cx="10629000" cy="646500"/>
          </a:xfrm>
          <a:prstGeom prst="rect">
            <a:avLst/>
          </a:prstGeom>
          <a:noFill/>
          <a:ln>
            <a:noFill/>
          </a:ln>
        </p:spPr>
        <p:txBody>
          <a:bodyPr anchorCtr="0" anchor="ctr" bIns="0" lIns="0" spcFirstLastPara="1" rIns="0" wrap="square" tIns="0">
            <a:noAutofit/>
          </a:bodyPr>
          <a:lstStyle/>
          <a:p>
            <a:pPr indent="0" lvl="0" marL="0" rtl="0" algn="l">
              <a:lnSpc>
                <a:spcPct val="125000"/>
              </a:lnSpc>
              <a:spcBef>
                <a:spcPts val="0"/>
              </a:spcBef>
              <a:spcAft>
                <a:spcPts val="0"/>
              </a:spcAft>
              <a:buSzPts val="1656"/>
              <a:buNone/>
            </a:pPr>
            <a:r>
              <a:rPr lang="en-US" sz="1600">
                <a:latin typeface="Plus Jakarta Sans"/>
                <a:ea typeface="Plus Jakarta Sans"/>
                <a:cs typeface="Plus Jakarta Sans"/>
                <a:sym typeface="Plus Jakarta Sans"/>
              </a:rPr>
              <a:t>Start with HealthHub as you create your own content marketing campaigns. We’ve done the research for you.</a:t>
            </a:r>
            <a:endParaRPr sz="1600">
              <a:latin typeface="Plus Jakarta Sans"/>
              <a:ea typeface="Plus Jakarta Sans"/>
              <a:cs typeface="Plus Jakarta Sans"/>
              <a:sym typeface="Plus Jakarta Sans"/>
            </a:endParaRPr>
          </a:p>
        </p:txBody>
      </p:sp>
      <p:graphicFrame>
        <p:nvGraphicFramePr>
          <p:cNvPr id="1439" name="Google Shape;1439;p24"/>
          <p:cNvGraphicFramePr/>
          <p:nvPr/>
        </p:nvGraphicFramePr>
        <p:xfrm>
          <a:off x="741363" y="1687825"/>
          <a:ext cx="3000000" cy="3000000"/>
        </p:xfrm>
        <a:graphic>
          <a:graphicData uri="http://schemas.openxmlformats.org/drawingml/2006/table">
            <a:tbl>
              <a:tblPr>
                <a:noFill/>
                <a:tableStyleId>{E5E0516D-34A9-43C6-88F6-DFA3B06D76E2}</a:tableStyleId>
              </a:tblPr>
              <a:tblGrid>
                <a:gridCol w="1222425"/>
                <a:gridCol w="2861775"/>
                <a:gridCol w="6372500"/>
              </a:tblGrid>
              <a:tr h="472275">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Keyword </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Title</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r>
              <a:tr h="55490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Assessing your symptoms</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Taking a Child's Temperature in the Ear</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https://healthhub.crestnerhealth.com/step-step-taking-childs-temperature-ear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How to Clean and Dress an Incision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https://healthhub.crestnerhealth.com/your-health-checklist-clean-and-dress-incision-0</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Checking Your Blood Pressure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https://healthhub.crestnerhealth.com/heart-health/management/step-step-checking-your-blood-pressure</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rowSpan="3">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Coping in an emergency</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Choking Rescue for a Baby (0-1 Year of Age)</a:t>
                      </a:r>
                      <a:endParaRPr sz="1100" u="none" cap="none" strike="noStrike">
                        <a:solidFill>
                          <a:srgbClr val="1670A5"/>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6">
                            <a:extLst>
                              <a:ext uri="{A12FA001-AC4F-418D-AE19-62706E023703}">
                                <ahyp:hlinkClr val="tx"/>
                              </a:ext>
                            </a:extLst>
                          </a:hlinkClick>
                        </a:rPr>
                        <a:t>https://healthhub.crestnerhealth.com/step-step-choking-rescue-baby-0-1-year-age</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vMerge="1"/>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Allergic Reaction: Anaphylaxis</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7">
                            <a:extLst>
                              <a:ext uri="{A12FA001-AC4F-418D-AE19-62706E023703}">
                                <ahyp:hlinkClr val="tx"/>
                              </a:ext>
                            </a:extLst>
                          </a:hlinkClick>
                        </a:rPr>
                        <a:t>https://healthhub.crestnerhealth.com/allergies/symptoms/allergic-reaction-anaphylaxis</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For Kids: How to Handle Low Blood Sugar (Hypoglycemia)</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https://healthhub.crestnerhealth.com/diabetes/management/kids-how-handle-low-blood-sugar-hypoglycemia</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r h="554900">
                <a:tc rowSpan="2">
                  <a:txBody>
                    <a:bodyPr/>
                    <a:lstStyle/>
                    <a:p>
                      <a:pPr indent="0" lvl="0" marL="0" marR="0" rtl="0" algn="l">
                        <a:lnSpc>
                          <a:spcPct val="100000"/>
                        </a:lnSpc>
                        <a:spcBef>
                          <a:spcPts val="0"/>
                        </a:spcBef>
                        <a:spcAft>
                          <a:spcPts val="0"/>
                        </a:spcAft>
                        <a:buClr>
                          <a:srgbClr val="000000"/>
                        </a:buClr>
                        <a:buSzPts val="1100"/>
                        <a:buFont typeface="Arial"/>
                        <a:buNone/>
                      </a:pPr>
                      <a:r>
                        <a:rPr b="1" lang="en-US" sz="1100" u="none" cap="none" strike="noStrike">
                          <a:solidFill>
                            <a:schemeClr val="lt2"/>
                          </a:solidFill>
                          <a:latin typeface="Plus Jakarta Sans"/>
                          <a:ea typeface="Plus Jakarta Sans"/>
                          <a:cs typeface="Plus Jakarta Sans"/>
                          <a:sym typeface="Plus Jakarta Sans"/>
                        </a:rPr>
                        <a:t>Treating your injury at home</a:t>
                      </a:r>
                      <a:endParaRPr b="1" sz="1100" u="none" cap="none" strike="noStrike">
                        <a:solidFill>
                          <a:schemeClr val="lt2"/>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accent3"/>
                    </a:solidFill>
                  </a:tcPr>
                </a:tc>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Step-by-Step: Using RICE</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9">
                            <a:extLst>
                              <a:ext uri="{A12FA001-AC4F-418D-AE19-62706E023703}">
                                <ahyp:hlinkClr val="tx"/>
                              </a:ext>
                            </a:extLst>
                          </a:hlinkClick>
                        </a:rPr>
                        <a:t>https://healthhub.crestnerhealth.com/orthopedics/treatment/step-step-using-rice</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rgbClr val="FFFFFF"/>
                    </a:solidFill>
                  </a:tcPr>
                </a:tc>
              </a:tr>
              <a:tr h="554900">
                <a:tc vMerge="1"/>
                <a:tc>
                  <a:txBody>
                    <a:bodyPr/>
                    <a:lstStyle/>
                    <a:p>
                      <a:pPr indent="0" lvl="0" marL="0" marR="0" rtl="0" algn="l">
                        <a:lnSpc>
                          <a:spcPct val="115000"/>
                        </a:lnSpc>
                        <a:spcBef>
                          <a:spcPts val="0"/>
                        </a:spcBef>
                        <a:spcAft>
                          <a:spcPts val="0"/>
                        </a:spcAft>
                        <a:buClr>
                          <a:srgbClr val="000000"/>
                        </a:buClr>
                        <a:buSzPts val="1100"/>
                        <a:buFont typeface="Arial"/>
                        <a:buNone/>
                      </a:pPr>
                      <a:r>
                        <a:rPr lang="en-US" sz="1100" u="none" cap="none" strike="noStrike">
                          <a:latin typeface="Plus Jakarta Sans"/>
                          <a:ea typeface="Plus Jakarta Sans"/>
                          <a:cs typeface="Plus Jakarta Sans"/>
                          <a:sym typeface="Plus Jakarta Sans"/>
                        </a:rPr>
                        <a:t>Caring for a Sprain</a:t>
                      </a:r>
                      <a:endParaRPr sz="1100" u="none" cap="none" strike="noStrike">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10">
                            <a:extLst>
                              <a:ext uri="{A12FA001-AC4F-418D-AE19-62706E023703}">
                                <ahyp:hlinkClr val="tx"/>
                              </a:ext>
                            </a:extLst>
                          </a:hlinkClick>
                        </a:rPr>
                        <a:t>https://healthhub.crestnerhealth.com/caring-sprain</a:t>
                      </a:r>
                      <a:r>
                        <a:rPr lang="en-US" sz="1100">
                          <a:solidFill>
                            <a:schemeClr val="accent3"/>
                          </a:solidFill>
                          <a:latin typeface="Plus Jakarta Sans"/>
                          <a:ea typeface="Plus Jakarta Sans"/>
                          <a:cs typeface="Plus Jakarta Sans"/>
                          <a:sym typeface="Plus Jakarta Sans"/>
                        </a:rPr>
                        <a:t> </a:t>
                      </a:r>
                      <a:r>
                        <a:rPr lang="en-US" sz="1100" u="none" cap="none" strike="noStrike">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63500" marB="63500" marR="63500" marL="63500" anchor="ctr">
                    <a:lnL cap="flat" cmpd="sng" w="12700">
                      <a:solidFill>
                        <a:schemeClr val="lt2"/>
                      </a:solidFill>
                      <a:prstDash val="solid"/>
                      <a:round/>
                      <a:headEnd len="sm" w="sm" type="none"/>
                      <a:tailEnd len="sm" w="sm" type="none"/>
                    </a:lnL>
                    <a:lnR cap="flat" cmpd="sng" w="12700">
                      <a:solidFill>
                        <a:schemeClr val="lt2"/>
                      </a:solidFill>
                      <a:prstDash val="solid"/>
                      <a:round/>
                      <a:headEnd len="sm" w="sm" type="none"/>
                      <a:tailEnd len="sm" w="sm" type="none"/>
                    </a:lnR>
                    <a:lnT cap="flat" cmpd="sng" w="12700">
                      <a:solidFill>
                        <a:schemeClr val="lt2"/>
                      </a:solidFill>
                      <a:prstDash val="solid"/>
                      <a:round/>
                      <a:headEnd len="sm" w="sm" type="none"/>
                      <a:tailEnd len="sm" w="sm" type="none"/>
                    </a:lnT>
                    <a:lnB cap="flat" cmpd="sng" w="12700">
                      <a:solidFill>
                        <a:schemeClr val="lt2"/>
                      </a:solidFill>
                      <a:prstDash val="solid"/>
                      <a:round/>
                      <a:headEnd len="sm" w="sm" type="none"/>
                      <a:tailEnd len="sm" w="sm" type="none"/>
                    </a:lnB>
                    <a:solidFill>
                      <a:schemeClr val="lt1"/>
                    </a:solidFill>
                  </a:tcP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4" name="Shape 1444"/>
        <p:cNvGrpSpPr/>
        <p:nvPr/>
      </p:nvGrpSpPr>
      <p:grpSpPr>
        <a:xfrm>
          <a:off x="0" y="0"/>
          <a:ext cx="0" cy="0"/>
          <a:chOff x="0" y="0"/>
          <a:chExt cx="0" cy="0"/>
        </a:xfrm>
      </p:grpSpPr>
      <p:sp>
        <p:nvSpPr>
          <p:cNvPr id="1445" name="Google Shape;1445;p25"/>
          <p:cNvSpPr txBox="1"/>
          <p:nvPr>
            <p:ph type="title"/>
          </p:nvPr>
        </p:nvSpPr>
        <p:spPr>
          <a:xfrm>
            <a:off x="740675" y="65925"/>
            <a:ext cx="10617900" cy="11268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Toolkit Calendar</a:t>
            </a:r>
            <a:endParaRPr/>
          </a:p>
        </p:txBody>
      </p:sp>
      <p:sp>
        <p:nvSpPr>
          <p:cNvPr id="1446" name="Google Shape;1446;p25"/>
          <p:cNvSpPr txBox="1"/>
          <p:nvPr>
            <p:ph idx="4" type="body"/>
          </p:nvPr>
        </p:nvSpPr>
        <p:spPr>
          <a:xfrm>
            <a:off x="2823351" y="3206750"/>
            <a:ext cx="696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t>Oct</a:t>
            </a:r>
            <a:endParaRPr sz="1600"/>
          </a:p>
        </p:txBody>
      </p:sp>
      <p:sp>
        <p:nvSpPr>
          <p:cNvPr id="1447" name="Google Shape;1447;p25"/>
          <p:cNvSpPr txBox="1"/>
          <p:nvPr>
            <p:ph idx="5" type="body"/>
          </p:nvPr>
        </p:nvSpPr>
        <p:spPr>
          <a:xfrm>
            <a:off x="8546323" y="3206750"/>
            <a:ext cx="696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latin typeface="Plus Jakarta Sans"/>
                <a:ea typeface="Plus Jakarta Sans"/>
                <a:cs typeface="Plus Jakarta Sans"/>
                <a:sym typeface="Plus Jakarta Sans"/>
              </a:rPr>
              <a:t>Dec</a:t>
            </a:r>
            <a:endParaRPr sz="1600">
              <a:latin typeface="Plus Jakarta Sans"/>
              <a:ea typeface="Plus Jakarta Sans"/>
              <a:cs typeface="Plus Jakarta Sans"/>
              <a:sym typeface="Plus Jakarta Sans"/>
            </a:endParaRPr>
          </a:p>
        </p:txBody>
      </p:sp>
      <p:sp>
        <p:nvSpPr>
          <p:cNvPr id="1448" name="Google Shape;1448;p25"/>
          <p:cNvSpPr txBox="1"/>
          <p:nvPr>
            <p:ph idx="6" type="body"/>
          </p:nvPr>
        </p:nvSpPr>
        <p:spPr>
          <a:xfrm>
            <a:off x="5687390" y="4613216"/>
            <a:ext cx="603300" cy="428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sz="1600">
                <a:latin typeface="Plus Jakarta Sans"/>
                <a:ea typeface="Plus Jakarta Sans"/>
                <a:cs typeface="Plus Jakarta Sans"/>
                <a:sym typeface="Plus Jakarta Sans"/>
              </a:rPr>
              <a:t>Nov</a:t>
            </a:r>
            <a:endParaRPr sz="1600">
              <a:latin typeface="Plus Jakarta Sans"/>
              <a:ea typeface="Plus Jakarta Sans"/>
              <a:cs typeface="Plus Jakarta Sans"/>
              <a:sym typeface="Plus Jakarta Sans"/>
            </a:endParaRPr>
          </a:p>
        </p:txBody>
      </p:sp>
      <p:sp>
        <p:nvSpPr>
          <p:cNvPr id="1449" name="Google Shape;1449;p25"/>
          <p:cNvSpPr txBox="1"/>
          <p:nvPr/>
        </p:nvSpPr>
        <p:spPr>
          <a:xfrm>
            <a:off x="1751302" y="4456025"/>
            <a:ext cx="30441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Breast Cancer</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1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Reduce anxiety and promote screening, symptom awareness, and treatment options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1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People ages 40+</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b="0" i="0" lang="en-US" sz="1200" u="none" cap="none" strike="noStrike">
                <a:solidFill>
                  <a:srgbClr val="4C4C4C"/>
                </a:solidFill>
                <a:latin typeface="Plus Jakarta Sans"/>
                <a:ea typeface="Plus Jakarta Sans"/>
                <a:cs typeface="Plus Jakarta Sans"/>
                <a:sym typeface="Plus Jakarta Sans"/>
              </a:rPr>
              <a:t>Make a screening appointment</a:t>
            </a:r>
            <a:endParaRPr b="0" i="0" sz="1200" u="none" cap="none" strike="noStrike">
              <a:solidFill>
                <a:srgbClr val="4C4C4C"/>
              </a:solidFill>
              <a:latin typeface="Plus Jakarta Sans"/>
              <a:ea typeface="Plus Jakarta Sans"/>
              <a:cs typeface="Plus Jakarta Sans"/>
              <a:sym typeface="Plus Jakarta Sans"/>
            </a:endParaRPr>
          </a:p>
        </p:txBody>
      </p:sp>
      <p:sp>
        <p:nvSpPr>
          <p:cNvPr id="1450" name="Google Shape;1450;p25"/>
          <p:cNvSpPr txBox="1"/>
          <p:nvPr/>
        </p:nvSpPr>
        <p:spPr>
          <a:xfrm>
            <a:off x="4795402" y="2029525"/>
            <a:ext cx="29184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Symptom Checker</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Symptom Checker promotion messaging</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All ages, with targeted messaging to parents</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a:t>
            </a:r>
            <a:r>
              <a:rPr b="0" i="0" lang="en-US" sz="1200" u="none" cap="none" strike="noStrike">
                <a:solidFill>
                  <a:srgbClr val="4C4C4C"/>
                </a:solidFill>
                <a:latin typeface="Plus Jakarta Sans"/>
                <a:ea typeface="Plus Jakarta Sans"/>
                <a:cs typeface="Plus Jakarta Sans"/>
                <a:sym typeface="Plus Jakarta Sans"/>
              </a:rPr>
              <a:t> Try out the Symptom Checker</a:t>
            </a:r>
            <a:endParaRPr b="0" i="0" sz="1200" u="none" cap="none" strike="noStrike">
              <a:solidFill>
                <a:srgbClr val="4C4C4C"/>
              </a:solidFill>
              <a:latin typeface="Plus Jakarta Sans"/>
              <a:ea typeface="Plus Jakarta Sans"/>
              <a:cs typeface="Plus Jakarta Sans"/>
              <a:sym typeface="Plus Jakarta Sans"/>
            </a:endParaRPr>
          </a:p>
        </p:txBody>
      </p:sp>
      <p:sp>
        <p:nvSpPr>
          <p:cNvPr id="1451" name="Google Shape;1451;p25"/>
          <p:cNvSpPr txBox="1"/>
          <p:nvPr/>
        </p:nvSpPr>
        <p:spPr>
          <a:xfrm>
            <a:off x="7750752" y="4456025"/>
            <a:ext cx="3253500" cy="1746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Topic: </a:t>
            </a:r>
            <a:r>
              <a:rPr b="0" i="0" lang="en-US" sz="1200" u="none" cap="none" strike="noStrike">
                <a:solidFill>
                  <a:srgbClr val="4C4C4C"/>
                </a:solidFill>
                <a:latin typeface="Plus Jakarta Sans"/>
                <a:ea typeface="Plus Jakarta Sans"/>
                <a:cs typeface="Plus Jakarta Sans"/>
                <a:sym typeface="Plus Jakarta Sans"/>
              </a:rPr>
              <a:t>Preventive Health Screening</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Message</a:t>
            </a:r>
            <a:r>
              <a:rPr b="0" i="0" lang="en-US" sz="1200" u="none" cap="none" strike="noStrike">
                <a:solidFill>
                  <a:srgbClr val="4C4C4C"/>
                </a:solidFill>
                <a:latin typeface="Plus Jakarta Sans"/>
                <a:ea typeface="Plus Jakarta Sans"/>
                <a:cs typeface="Plus Jakarta Sans"/>
                <a:sym typeface="Plus Jakarta Sans"/>
              </a:rPr>
              <a:t>: Reminders about using health plan benefits by the end of the year by completing needed preventive services  </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Audience</a:t>
            </a:r>
            <a:r>
              <a:rPr b="0" i="0" lang="en-US" sz="1200" u="none" cap="none" strike="noStrike">
                <a:solidFill>
                  <a:srgbClr val="4C4C4C"/>
                </a:solidFill>
                <a:latin typeface="Plus Jakarta Sans"/>
                <a:ea typeface="Plus Jakarta Sans"/>
                <a:cs typeface="Plus Jakarta Sans"/>
                <a:sym typeface="Plus Jakarta Sans"/>
              </a:rPr>
              <a:t>: All ages</a:t>
            </a:r>
            <a:endParaRPr b="0" i="0" sz="1200" u="none" cap="none" strike="noStrike">
              <a:solidFill>
                <a:srgbClr val="4C4C4C"/>
              </a:solidFill>
              <a:latin typeface="Plus Jakarta Sans"/>
              <a:ea typeface="Plus Jakarta Sans"/>
              <a:cs typeface="Plus Jakarta Sans"/>
              <a:sym typeface="Plus Jakarta Sans"/>
            </a:endParaRPr>
          </a:p>
          <a:p>
            <a:pPr indent="0" lvl="0" marL="0" marR="0" rtl="0" algn="l">
              <a:lnSpc>
                <a:spcPct val="100000"/>
              </a:lnSpc>
              <a:spcBef>
                <a:spcPts val="700"/>
              </a:spcBef>
              <a:spcAft>
                <a:spcPts val="700"/>
              </a:spcAft>
              <a:buClr>
                <a:srgbClr val="000000"/>
              </a:buClr>
              <a:buSzPts val="1000"/>
              <a:buFont typeface="Arial"/>
              <a:buNone/>
            </a:pPr>
            <a:r>
              <a:rPr b="1" i="0" lang="en-US" sz="1200" u="none" cap="none" strike="noStrike">
                <a:solidFill>
                  <a:srgbClr val="4C4C4C"/>
                </a:solidFill>
                <a:latin typeface="Plus Jakarta Sans"/>
                <a:ea typeface="Plus Jakarta Sans"/>
                <a:cs typeface="Plus Jakarta Sans"/>
                <a:sym typeface="Plus Jakarta Sans"/>
              </a:rPr>
              <a:t>Call to Action: </a:t>
            </a:r>
            <a:r>
              <a:rPr b="0" i="0" lang="en-US" sz="1200" u="none" cap="none" strike="noStrike">
                <a:solidFill>
                  <a:srgbClr val="4C4C4C"/>
                </a:solidFill>
                <a:latin typeface="Plus Jakarta Sans"/>
                <a:ea typeface="Plus Jakarta Sans"/>
                <a:cs typeface="Plus Jakarta Sans"/>
                <a:sym typeface="Plus Jakarta Sans"/>
              </a:rPr>
              <a:t>Make preventive appointments</a:t>
            </a:r>
            <a:endParaRPr b="0" i="0"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6" name="Shape 1456"/>
        <p:cNvGrpSpPr/>
        <p:nvPr/>
      </p:nvGrpSpPr>
      <p:grpSpPr>
        <a:xfrm>
          <a:off x="0" y="0"/>
          <a:ext cx="0" cy="0"/>
          <a:chOff x="0" y="0"/>
          <a:chExt cx="0" cy="0"/>
        </a:xfrm>
      </p:grpSpPr>
      <p:sp>
        <p:nvSpPr>
          <p:cNvPr id="1457" name="Google Shape;1457;p26"/>
          <p:cNvSpPr txBox="1"/>
          <p:nvPr>
            <p:ph type="title"/>
          </p:nvPr>
        </p:nvSpPr>
        <p:spPr>
          <a:xfrm>
            <a:off x="740664" y="-3150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Where to find the Toolkit resources</a:t>
            </a:r>
            <a:endParaRPr/>
          </a:p>
        </p:txBody>
      </p:sp>
      <p:sp>
        <p:nvSpPr>
          <p:cNvPr id="1458" name="Google Shape;1458;p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459" name="Google Shape;1459;p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b="0" i="0" lang="en-US" sz="1500" u="none" cap="none" strike="noStrike">
                <a:solidFill>
                  <a:srgbClr val="4C4C4C"/>
                </a:solidFill>
                <a:latin typeface="Plus Jakarta Sans"/>
                <a:ea typeface="Plus Jakarta Sans"/>
                <a:cs typeface="Plus Jakarta Sans"/>
                <a:sym typeface="Plus Jakarta Sans"/>
              </a:rPr>
              <a:t>Once you log in, look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b="0" i="0" lang="en-US" sz="1500" u="none" cap="none" strike="noStrike">
                <a:solidFill>
                  <a:srgbClr val="4C4C4C"/>
                </a:solidFill>
                <a:latin typeface="Plus Jakarta Sans"/>
                <a:ea typeface="Plus Jakarta Sans"/>
                <a:cs typeface="Plus Jakarta Sans"/>
                <a:sym typeface="Plus Jakarta Sans"/>
              </a:rPr>
              <a:t>information.</a:t>
            </a:r>
            <a:endParaRPr b="0" i="0" sz="1500" u="none" cap="none" strike="noStrike">
              <a:solidFill>
                <a:srgbClr val="4C4C4C"/>
              </a:solidFill>
              <a:latin typeface="Plus Jakarta Sans"/>
              <a:ea typeface="Plus Jakarta Sans"/>
              <a:cs typeface="Plus Jakarta Sans"/>
              <a:sym typeface="Plus Jakarta Sans"/>
            </a:endParaRPr>
          </a:p>
        </p:txBody>
      </p:sp>
      <p:sp>
        <p:nvSpPr>
          <p:cNvPr id="1460" name="Google Shape;1460;p26"/>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Easy access</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600"/>
              <a:buFont typeface="Arial"/>
              <a:buNone/>
            </a:pPr>
            <a:r>
              <a:rPr b="1" i="1" lang="en-US" sz="1300" u="none" cap="none" strike="noStrike">
                <a:solidFill>
                  <a:schemeClr val="accent3"/>
                </a:solidFill>
                <a:latin typeface="Plus Jakarta Sans"/>
                <a:ea typeface="Plus Jakarta Sans"/>
                <a:cs typeface="Plus Jakarta Sans"/>
                <a:sym typeface="Plus Jakarta Sans"/>
              </a:rPr>
              <a:t>Contact the Help Desk to add your team members to the </a:t>
            </a:r>
            <a:r>
              <a:rPr b="1" i="1" lang="en-US" sz="13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i="1" lang="en-US" sz="1300" u="none" cap="none" strike="noStrike">
                <a:solidFill>
                  <a:schemeClr val="accent1"/>
                </a:solidFill>
                <a:latin typeface="Plus Jakarta Sans"/>
                <a:ea typeface="Plus Jakarta Sans"/>
                <a:cs typeface="Plus Jakarta Sans"/>
                <a:sym typeface="Plus Jakarta Sans"/>
              </a:rPr>
              <a:t>.</a:t>
            </a:r>
            <a:endParaRPr b="1" i="1" sz="13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600"/>
              <a:buFont typeface="Arial"/>
              <a:buNone/>
            </a:pPr>
            <a:r>
              <a:rPr b="1" i="0" lang="en-US" sz="1500" u="none" cap="none" strike="noStrike">
                <a:solidFill>
                  <a:schemeClr val="accent3"/>
                </a:solidFill>
                <a:latin typeface="Plus Jakarta Sans"/>
                <a:ea typeface="Plus Jakarta Sans"/>
                <a:cs typeface="Plus Jakarta Sans"/>
                <a:sym typeface="Plus Jakarta Sans"/>
              </a:rPr>
              <a:t>Contact information</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877-932-6391</a:t>
            </a:r>
            <a:endParaRPr b="1" i="1" sz="13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help@krames.com</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1461" name="Google Shape;1461;p26"/>
          <p:cNvGrpSpPr/>
          <p:nvPr/>
        </p:nvGrpSpPr>
        <p:grpSpPr>
          <a:xfrm>
            <a:off x="9321051" y="1558750"/>
            <a:ext cx="612622" cy="612000"/>
            <a:chOff x="10134200" y="974025"/>
            <a:chExt cx="681600" cy="612000"/>
          </a:xfrm>
        </p:grpSpPr>
        <p:sp>
          <p:nvSpPr>
            <p:cNvPr id="1462" name="Google Shape;1462;p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463" name="Google Shape;1463;p26"/>
            <p:cNvPicPr preferRelativeResize="0"/>
            <p:nvPr/>
          </p:nvPicPr>
          <p:blipFill rotWithShape="1">
            <a:blip r:embed="rId5">
              <a:alphaModFix/>
            </a:blip>
            <a:srcRect b="0" l="0" r="0" t="0"/>
            <a:stretch/>
          </p:blipFill>
          <p:spPr>
            <a:xfrm>
              <a:off x="10259988" y="1083754"/>
              <a:ext cx="430025" cy="392531"/>
            </a:xfrm>
            <a:prstGeom prst="rect">
              <a:avLst/>
            </a:prstGeom>
            <a:noFill/>
            <a:ln>
              <a:noFill/>
            </a:ln>
          </p:spPr>
        </p:pic>
      </p:grpSp>
      <p:pic>
        <p:nvPicPr>
          <p:cNvPr id="1464" name="Google Shape;1464;p26"/>
          <p:cNvPicPr preferRelativeResize="0"/>
          <p:nvPr/>
        </p:nvPicPr>
        <p:blipFill rotWithShape="1">
          <a:blip r:embed="rId6">
            <a:alphaModFix/>
          </a:blip>
          <a:srcRect b="0" l="0" r="0" t="0"/>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465" name="Google Shape;1465;p26"/>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66" name="Google Shape;1466;p26"/>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marR="0" rtl="0" algn="ctr">
              <a:lnSpc>
                <a:spcPct val="115000"/>
              </a:lnSpc>
              <a:spcBef>
                <a:spcPts val="1000"/>
              </a:spcBef>
              <a:spcAft>
                <a:spcPts val="0"/>
              </a:spcAft>
              <a:buClr>
                <a:srgbClr val="000000"/>
              </a:buClr>
              <a:buSzPts val="1400"/>
              <a:buFont typeface="Arial"/>
              <a:buNone/>
            </a:pPr>
            <a:r>
              <a:rPr b="1" i="0" lang="en-US" sz="1400" u="none" cap="none" strike="noStrike">
                <a:solidFill>
                  <a:srgbClr val="4C4C4C"/>
                </a:solidFill>
                <a:latin typeface="Plus Jakarta Sans"/>
                <a:ea typeface="Plus Jakarta Sans"/>
                <a:cs typeface="Plus Jakarta Sans"/>
                <a:sym typeface="Plus Jakarta Sans"/>
              </a:rPr>
              <a:t>Use the Toolkits to meet your marketing needs throughout the year. </a:t>
            </a:r>
            <a:endParaRPr b="1" i="0" sz="1400" u="none" cap="none" strike="noStrike">
              <a:solidFill>
                <a:srgbClr val="4C4C4C"/>
              </a:solidFill>
              <a:latin typeface="Plus Jakarta Sans"/>
              <a:ea typeface="Plus Jakarta Sans"/>
              <a:cs typeface="Plus Jakarta Sans"/>
              <a:sym typeface="Plus Jakarta Sans"/>
            </a:endParaRPr>
          </a:p>
        </p:txBody>
      </p:sp>
      <p:sp>
        <p:nvSpPr>
          <p:cNvPr id="1467" name="Google Shape;1467;p26"/>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Plus Jakarta Sans"/>
                <a:ea typeface="Plus Jakarta Sans"/>
                <a:cs typeface="Plus Jakarta Sans"/>
                <a:sym typeface="Plus Jakarta Sans"/>
              </a:rPr>
              <a:t>Available Toolkits: </a:t>
            </a:r>
            <a:endParaRPr b="1"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Breast Cancer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Children’s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Diabetes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Pregnancy &amp; Newborn Care</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Skin &amp; Sun Safety</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Heart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Mental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Orthopedic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Preventive Care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Stroke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Symptom Checker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pic>
        <p:nvPicPr>
          <p:cNvPr id="1165" name="Google Shape;1165;p3"/>
          <p:cNvPicPr preferRelativeResize="0"/>
          <p:nvPr>
            <p:ph idx="2" type="pic"/>
          </p:nvPr>
        </p:nvPicPr>
        <p:blipFill rotWithShape="1">
          <a:blip r:embed="rId3">
            <a:alphaModFix/>
          </a:blip>
          <a:srcRect b="298" l="0" r="0" t="296"/>
          <a:stretch/>
        </p:blipFill>
        <p:spPr>
          <a:xfrm>
            <a:off x="8095047" y="1257696"/>
            <a:ext cx="2124300" cy="4571400"/>
          </a:xfrm>
          <a:prstGeom prst="roundRect">
            <a:avLst>
              <a:gd fmla="val 16667" name="adj"/>
            </a:avLst>
          </a:prstGeom>
          <a:solidFill>
            <a:schemeClr val="lt2"/>
          </a:solidFill>
          <a:ln>
            <a:noFill/>
          </a:ln>
        </p:spPr>
      </p:pic>
      <p:sp>
        <p:nvSpPr>
          <p:cNvPr id="1166" name="Google Shape;1166;p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Symptom Checker is often the first step to care</a:t>
            </a:r>
            <a:endParaRPr/>
          </a:p>
        </p:txBody>
      </p:sp>
      <p:sp>
        <p:nvSpPr>
          <p:cNvPr id="1167" name="Google Shape;1167;p3"/>
          <p:cNvSpPr txBox="1"/>
          <p:nvPr>
            <p:ph idx="1" type="body"/>
          </p:nvPr>
        </p:nvSpPr>
        <p:spPr>
          <a:xfrm>
            <a:off x="609600" y="1472175"/>
            <a:ext cx="6510300" cy="3540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sz="1700"/>
              <a:t>Direct activated users to your services</a:t>
            </a:r>
            <a:endParaRPr sz="1700"/>
          </a:p>
        </p:txBody>
      </p:sp>
      <p:sp>
        <p:nvSpPr>
          <p:cNvPr id="1168" name="Google Shape;1168;p3"/>
          <p:cNvSpPr txBox="1"/>
          <p:nvPr>
            <p:ph idx="3" type="body"/>
          </p:nvPr>
        </p:nvSpPr>
        <p:spPr>
          <a:xfrm>
            <a:off x="762150" y="2168238"/>
            <a:ext cx="5757000" cy="2859900"/>
          </a:xfrm>
          <a:prstGeom prst="rect">
            <a:avLst/>
          </a:prstGeom>
          <a:noFill/>
          <a:ln>
            <a:noFill/>
          </a:ln>
        </p:spPr>
        <p:txBody>
          <a:bodyPr anchorCtr="0" anchor="t" bIns="45700" lIns="0" spcFirstLastPara="1" rIns="91425" wrap="square" tIns="45700">
            <a:normAutofit/>
          </a:bodyPr>
          <a:lstStyle/>
          <a:p>
            <a:pPr indent="0" lvl="0" marL="0" rtl="0" algn="l">
              <a:lnSpc>
                <a:spcPct val="100000"/>
              </a:lnSpc>
              <a:spcBef>
                <a:spcPts val="1000"/>
              </a:spcBef>
              <a:spcAft>
                <a:spcPts val="0"/>
              </a:spcAft>
              <a:buClr>
                <a:srgbClr val="000000"/>
              </a:buClr>
              <a:buSzPts val="1656"/>
              <a:buFont typeface="Arial"/>
              <a:buNone/>
            </a:pPr>
            <a:r>
              <a:rPr b="1" lang="en-US">
                <a:latin typeface="Plus Jakarta Sans"/>
                <a:ea typeface="Plus Jakarta Sans"/>
                <a:cs typeface="Plus Jakarta Sans"/>
                <a:sym typeface="Plus Jakarta Sans"/>
              </a:rPr>
              <a:t>With each Symptom Checker implementation, we customize the tool for your organization:</a:t>
            </a:r>
            <a:endParaRPr b="1">
              <a:latin typeface="Plus Jakarta Sans"/>
              <a:ea typeface="Plus Jakarta Sans"/>
              <a:cs typeface="Plus Jakarta Sans"/>
              <a:sym typeface="Plus Jakarta Sans"/>
            </a:endParaRPr>
          </a:p>
          <a:p>
            <a:pPr indent="0" lvl="0" marL="0" rtl="0" algn="l">
              <a:lnSpc>
                <a:spcPct val="100000"/>
              </a:lnSpc>
              <a:spcBef>
                <a:spcPts val="1000"/>
              </a:spcBef>
              <a:spcAft>
                <a:spcPts val="0"/>
              </a:spcAft>
              <a:buSzPts val="1656"/>
              <a:buNone/>
            </a:pPr>
            <a:r>
              <a:rPr lang="en-US">
                <a:latin typeface="Plus Jakarta Sans"/>
                <a:ea typeface="Plus Jakarta Sans"/>
                <a:cs typeface="Plus Jakarta Sans"/>
                <a:sym typeface="Plus Jakarta Sans"/>
              </a:rPr>
              <a:t>Incorporate your brand colors, fonts, and logos. </a:t>
            </a:r>
            <a:endParaRPr>
              <a:latin typeface="Plus Jakarta Sans"/>
              <a:ea typeface="Plus Jakarta Sans"/>
              <a:cs typeface="Plus Jakarta Sans"/>
              <a:sym typeface="Plus Jakarta Sans"/>
            </a:endParaRPr>
          </a:p>
          <a:p>
            <a:pPr indent="0" lvl="0" marL="0" rtl="0" algn="l">
              <a:lnSpc>
                <a:spcPct val="100000"/>
              </a:lnSpc>
              <a:spcBef>
                <a:spcPts val="1000"/>
              </a:spcBef>
              <a:spcAft>
                <a:spcPts val="0"/>
              </a:spcAft>
              <a:buClr>
                <a:srgbClr val="000000"/>
              </a:buClr>
              <a:buSzPts val="1656"/>
              <a:buFont typeface="Arial"/>
              <a:buNone/>
            </a:pPr>
            <a:r>
              <a:rPr lang="en-US">
                <a:latin typeface="Plus Jakarta Sans"/>
                <a:ea typeface="Plus Jakarta Sans"/>
                <a:cs typeface="Plus Jakarta Sans"/>
                <a:sym typeface="Plus Jakarta Sans"/>
              </a:rPr>
              <a:t>Map treatment recommendation to your facilities:</a:t>
            </a:r>
            <a:endParaRPr>
              <a:latin typeface="Plus Jakarta Sans"/>
              <a:ea typeface="Plus Jakarta Sans"/>
              <a:cs typeface="Plus Jakarta Sans"/>
              <a:sym typeface="Plus Jakarta Sans"/>
            </a:endParaRPr>
          </a:p>
          <a:p>
            <a:pPr indent="-298450" lvl="0" marL="457200" rtl="0" algn="l">
              <a:lnSpc>
                <a:spcPct val="100000"/>
              </a:lnSpc>
              <a:spcBef>
                <a:spcPts val="1000"/>
              </a:spcBef>
              <a:spcAft>
                <a:spcPts val="0"/>
              </a:spcAft>
              <a:buClr>
                <a:schemeClr val="accent1"/>
              </a:buClr>
              <a:buSzPts val="1100"/>
              <a:buFont typeface="Plus Jakarta Sans"/>
              <a:buChar char="●"/>
            </a:pPr>
            <a:r>
              <a:rPr lang="en-US">
                <a:latin typeface="Plus Jakarta Sans"/>
                <a:ea typeface="Plus Jakarta Sans"/>
                <a:cs typeface="Plus Jakarta Sans"/>
                <a:sym typeface="Plus Jakarta Sans"/>
              </a:rPr>
              <a:t>Your EDs, Urgent Care, clinics, physicians, telemedicine services</a:t>
            </a:r>
            <a:endParaRPr>
              <a:latin typeface="Plus Jakarta Sans"/>
              <a:ea typeface="Plus Jakarta Sans"/>
              <a:cs typeface="Plus Jakarta Sans"/>
              <a:sym typeface="Plus Jakarta Sans"/>
            </a:endParaRPr>
          </a:p>
          <a:p>
            <a:pPr indent="-298450" lvl="0" marL="457200" rtl="0" algn="l">
              <a:lnSpc>
                <a:spcPct val="100000"/>
              </a:lnSpc>
              <a:spcBef>
                <a:spcPts val="1000"/>
              </a:spcBef>
              <a:spcAft>
                <a:spcPts val="0"/>
              </a:spcAft>
              <a:buClr>
                <a:schemeClr val="accent1"/>
              </a:buClr>
              <a:buSzPts val="1100"/>
              <a:buFont typeface="Plus Jakarta Sans"/>
              <a:buChar char="●"/>
            </a:pPr>
            <a:r>
              <a:rPr lang="en-US">
                <a:latin typeface="Plus Jakarta Sans"/>
                <a:ea typeface="Plus Jakarta Sans"/>
                <a:cs typeface="Plus Jakarta Sans"/>
                <a:sym typeface="Plus Jakarta Sans"/>
              </a:rPr>
              <a:t>Your scheduling options</a:t>
            </a:r>
            <a:endParaRPr>
              <a:latin typeface="Plus Jakarta Sans"/>
              <a:ea typeface="Plus Jakarta Sans"/>
              <a:cs typeface="Plus Jakarta Sans"/>
              <a:sym typeface="Plus Jakarta Sans"/>
            </a:endParaRPr>
          </a:p>
          <a:p>
            <a:pPr indent="-304800" lvl="0" marL="457200" rtl="0" algn="l">
              <a:lnSpc>
                <a:spcPct val="100000"/>
              </a:lnSpc>
              <a:spcBef>
                <a:spcPts val="1000"/>
              </a:spcBef>
              <a:spcAft>
                <a:spcPts val="0"/>
              </a:spcAft>
              <a:buClr>
                <a:schemeClr val="accent1"/>
              </a:buClr>
              <a:buSzPts val="1200"/>
              <a:buFont typeface="Arial"/>
              <a:buChar char="●"/>
            </a:pPr>
            <a:r>
              <a:rPr lang="en-US">
                <a:latin typeface="Plus Jakarta Sans"/>
                <a:ea typeface="Plus Jakarta Sans"/>
                <a:cs typeface="Plus Jakarta Sans"/>
                <a:sym typeface="Plus Jakarta Sans"/>
              </a:rPr>
              <a:t>Your portal to increase utilization</a:t>
            </a:r>
            <a:r>
              <a:rPr b="1" lang="en-US" sz="1600">
                <a:solidFill>
                  <a:srgbClr val="323332"/>
                </a:solidFill>
                <a:latin typeface="Plus Jakarta Sans"/>
                <a:ea typeface="Plus Jakarta Sans"/>
                <a:cs typeface="Plus Jakarta Sans"/>
                <a:sym typeface="Plus Jakarta Sans"/>
              </a:rPr>
              <a:t> </a:t>
            </a:r>
            <a:endParaRPr b="1" sz="1600">
              <a:solidFill>
                <a:srgbClr val="323332"/>
              </a:solidFill>
              <a:latin typeface="Plus Jakarta Sans"/>
              <a:ea typeface="Plus Jakarta Sans"/>
              <a:cs typeface="Plus Jakarta Sans"/>
              <a:sym typeface="Plus Jakarta Sans"/>
            </a:endParaRPr>
          </a:p>
          <a:p>
            <a:pPr indent="0" lvl="0" marL="0" rtl="0" algn="l">
              <a:lnSpc>
                <a:spcPct val="100000"/>
              </a:lnSpc>
              <a:spcBef>
                <a:spcPts val="1000"/>
              </a:spcBef>
              <a:spcAft>
                <a:spcPts val="0"/>
              </a:spcAft>
              <a:buSzPts val="1656"/>
              <a:buNone/>
            </a:pPr>
            <a:r>
              <a:rPr lang="en-US">
                <a:latin typeface="Plus Jakarta Sans"/>
                <a:ea typeface="Plus Jakarta Sans"/>
                <a:cs typeface="Plus Jakarta Sans"/>
                <a:sym typeface="Plus Jakarta Sans"/>
              </a:rPr>
              <a:t>Available in English and Spanish</a:t>
            </a:r>
            <a:endParaRPr b="1" sz="1600">
              <a:solidFill>
                <a:srgbClr val="323332"/>
              </a:solidFill>
              <a:latin typeface="Plus Jakarta Sans"/>
              <a:ea typeface="Plus Jakarta Sans"/>
              <a:cs typeface="Plus Jakarta Sans"/>
              <a:sym typeface="Plus Jakarta Sans"/>
            </a:endParaRPr>
          </a:p>
        </p:txBody>
      </p:sp>
      <p:sp>
        <p:nvSpPr>
          <p:cNvPr id="1169" name="Google Shape;1169;p3"/>
          <p:cNvSpPr txBox="1"/>
          <p:nvPr/>
        </p:nvSpPr>
        <p:spPr>
          <a:xfrm>
            <a:off x="1945350" y="5307200"/>
            <a:ext cx="3085800" cy="1035600"/>
          </a:xfrm>
          <a:prstGeom prst="rect">
            <a:avLst/>
          </a:prstGeom>
          <a:noFill/>
          <a:ln>
            <a:noFill/>
          </a:ln>
        </p:spPr>
        <p:txBody>
          <a:bodyPr anchorCtr="0" anchor="ctr" bIns="45700" lIns="91425" spcFirstLastPara="1" rIns="0" wrap="square" tIns="45700">
            <a:noAutofit/>
          </a:bodyPr>
          <a:lstStyle/>
          <a:p>
            <a:pPr indent="0" lvl="0" marL="0" marR="0" rtl="0" algn="ctr">
              <a:lnSpc>
                <a:spcPct val="100000"/>
              </a:lnSpc>
              <a:spcBef>
                <a:spcPts val="0"/>
              </a:spcBef>
              <a:spcAft>
                <a:spcPts val="0"/>
              </a:spcAft>
              <a:buClr>
                <a:srgbClr val="000000"/>
              </a:buClr>
              <a:buSzPts val="1700"/>
              <a:buFont typeface="Arial"/>
              <a:buNone/>
            </a:pPr>
            <a:r>
              <a:rPr b="1" i="1" lang="en-US" sz="1700" u="none" cap="none" strike="noStrike">
                <a:solidFill>
                  <a:srgbClr val="5E5E5E"/>
                </a:solidFill>
                <a:latin typeface="Plus Jakarta Sans"/>
                <a:ea typeface="Plus Jakarta Sans"/>
                <a:cs typeface="Plus Jakarta Sans"/>
                <a:sym typeface="Plus Jakarta Sans"/>
              </a:rPr>
              <a:t>Reach out to your Account Manager for more  information about the updated Symptom Checker </a:t>
            </a:r>
            <a:endParaRPr b="1" i="1" sz="1700" u="none" cap="none" strike="noStrike">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An analysis-driven Marketing Toolkit</a:t>
            </a:r>
            <a:endParaRPr/>
          </a:p>
        </p:txBody>
      </p:sp>
      <p:sp>
        <p:nvSpPr>
          <p:cNvPr id="1176" name="Google Shape;1176;p4"/>
          <p:cNvSpPr txBox="1"/>
          <p:nvPr>
            <p:ph idx="1" type="body"/>
          </p:nvPr>
        </p:nvSpPr>
        <p:spPr>
          <a:xfrm>
            <a:off x="1141422" y="2378932"/>
            <a:ext cx="22965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Search strategy</a:t>
            </a:r>
            <a:endParaRPr/>
          </a:p>
        </p:txBody>
      </p:sp>
      <p:sp>
        <p:nvSpPr>
          <p:cNvPr id="1177" name="Google Shape;1177;p4"/>
          <p:cNvSpPr txBox="1"/>
          <p:nvPr>
            <p:ph idx="5" type="body"/>
          </p:nvPr>
        </p:nvSpPr>
        <p:spPr>
          <a:xfrm>
            <a:off x="730675" y="3472900"/>
            <a:ext cx="31956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Our search strategist identified the most-searched symptom-related keywords and topics. We then reviewed selected hospital sites and identified opportunities for meeting consumers’ search intent. </a:t>
            </a:r>
            <a:endParaRPr sz="1300"/>
          </a:p>
          <a:p>
            <a:pPr indent="0" lvl="0" marL="0" rtl="0" algn="ctr">
              <a:lnSpc>
                <a:spcPct val="125000"/>
              </a:lnSpc>
              <a:spcBef>
                <a:spcPts val="0"/>
              </a:spcBef>
              <a:spcAft>
                <a:spcPts val="0"/>
              </a:spcAft>
              <a:buSzPts val="1656"/>
              <a:buNone/>
            </a:pPr>
            <a:r>
              <a:t/>
            </a:r>
            <a:endParaRPr sz="1300"/>
          </a:p>
        </p:txBody>
      </p:sp>
      <p:sp>
        <p:nvSpPr>
          <p:cNvPr id="1178" name="Google Shape;1178;p4"/>
          <p:cNvSpPr txBox="1"/>
          <p:nvPr>
            <p:ph idx="2" type="body"/>
          </p:nvPr>
        </p:nvSpPr>
        <p:spPr>
          <a:xfrm>
            <a:off x="4896775" y="2378932"/>
            <a:ext cx="22965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Editorial expertise</a:t>
            </a:r>
            <a:endParaRPr/>
          </a:p>
        </p:txBody>
      </p:sp>
      <p:sp>
        <p:nvSpPr>
          <p:cNvPr id="1179" name="Google Shape;1179;p4"/>
          <p:cNvSpPr txBox="1"/>
          <p:nvPr>
            <p:ph idx="3" type="body"/>
          </p:nvPr>
        </p:nvSpPr>
        <p:spPr>
          <a:xfrm>
            <a:off x="8552024" y="2378925"/>
            <a:ext cx="2891100" cy="338700"/>
          </a:xfrm>
          <a:prstGeom prst="rect">
            <a:avLst/>
          </a:prstGeom>
          <a:noFill/>
          <a:ln>
            <a:noFill/>
          </a:ln>
        </p:spPr>
        <p:txBody>
          <a:bodyPr anchorCtr="0" anchor="t" bIns="45700" lIns="0" spcFirstLastPara="1" rIns="91425" wrap="square" tIns="45700">
            <a:spAutoFit/>
          </a:bodyPr>
          <a:lstStyle/>
          <a:p>
            <a:pPr indent="0" lvl="0" marL="0" rtl="0" algn="ctr">
              <a:lnSpc>
                <a:spcPct val="125000"/>
              </a:lnSpc>
              <a:spcBef>
                <a:spcPts val="0"/>
              </a:spcBef>
              <a:spcAft>
                <a:spcPts val="0"/>
              </a:spcAft>
              <a:buSzPts val="1600"/>
              <a:buNone/>
            </a:pPr>
            <a:r>
              <a:rPr lang="en-US"/>
              <a:t>Best-in-class resources</a:t>
            </a:r>
            <a:endParaRPr/>
          </a:p>
        </p:txBody>
      </p:sp>
      <p:sp>
        <p:nvSpPr>
          <p:cNvPr id="1180" name="Google Shape;1180;p4"/>
          <p:cNvSpPr txBox="1"/>
          <p:nvPr>
            <p:ph idx="4" type="body"/>
          </p:nvPr>
        </p:nvSpPr>
        <p:spPr>
          <a:xfrm>
            <a:off x="730525" y="1472184"/>
            <a:ext cx="10629000" cy="646500"/>
          </a:xfrm>
          <a:prstGeom prst="rect">
            <a:avLst/>
          </a:prstGeom>
          <a:noFill/>
          <a:ln>
            <a:noFill/>
          </a:ln>
        </p:spPr>
        <p:txBody>
          <a:bodyPr anchorCtr="0" anchor="t" bIns="45700" lIns="0" spcFirstLastPara="1" rIns="91425" wrap="square" tIns="45700">
            <a:spAutoFit/>
          </a:bodyPr>
          <a:lstStyle/>
          <a:p>
            <a:pPr indent="0" lvl="0" marL="0" rtl="0" algn="l">
              <a:lnSpc>
                <a:spcPct val="125000"/>
              </a:lnSpc>
              <a:spcBef>
                <a:spcPts val="0"/>
              </a:spcBef>
              <a:spcAft>
                <a:spcPts val="0"/>
              </a:spcAft>
              <a:buSzPts val="1472"/>
              <a:buNone/>
            </a:pPr>
            <a:r>
              <a:rPr lang="en-US"/>
              <a:t>This Symptom Checker Toolkit leverages WebMD’s expertise to support your marketing needs. We use a 3-step process to build a Toolkit. This includes:</a:t>
            </a:r>
            <a:endParaRPr/>
          </a:p>
        </p:txBody>
      </p:sp>
      <p:sp>
        <p:nvSpPr>
          <p:cNvPr id="1181" name="Google Shape;1181;p4"/>
          <p:cNvSpPr txBox="1"/>
          <p:nvPr>
            <p:ph idx="6" type="body"/>
          </p:nvPr>
        </p:nvSpPr>
        <p:spPr>
          <a:xfrm>
            <a:off x="4486081" y="3472900"/>
            <a:ext cx="31179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lnSpc>
                <a:spcPct val="125000"/>
              </a:lnSpc>
              <a:spcBef>
                <a:spcPts val="0"/>
              </a:spcBef>
              <a:spcAft>
                <a:spcPts val="0"/>
              </a:spcAft>
              <a:buSzPts val="1656"/>
              <a:buNone/>
            </a:pPr>
            <a:r>
              <a:t/>
            </a:r>
            <a:endParaRPr sz="1300"/>
          </a:p>
        </p:txBody>
      </p:sp>
      <p:sp>
        <p:nvSpPr>
          <p:cNvPr id="1182" name="Google Shape;1182;p4"/>
          <p:cNvSpPr txBox="1"/>
          <p:nvPr>
            <p:ph idx="7" type="body"/>
          </p:nvPr>
        </p:nvSpPr>
        <p:spPr>
          <a:xfrm>
            <a:off x="8399674" y="3472900"/>
            <a:ext cx="3195600" cy="1808700"/>
          </a:xfrm>
          <a:prstGeom prst="rect">
            <a:avLst/>
          </a:prstGeom>
          <a:noFill/>
          <a:ln>
            <a:noFill/>
          </a:ln>
        </p:spPr>
        <p:txBody>
          <a:bodyPr anchorCtr="0" anchor="t" bIns="45700" lIns="0" spcFirstLastPara="1" rIns="91425" wrap="square" tIns="45700">
            <a:normAutofit/>
          </a:bodyPr>
          <a:lstStyle/>
          <a:p>
            <a:pPr indent="0" lvl="0" marL="0" rtl="0" algn="ctr">
              <a:lnSpc>
                <a:spcPct val="125000"/>
              </a:lnSpc>
              <a:spcBef>
                <a:spcPts val="0"/>
              </a:spcBef>
              <a:spcAft>
                <a:spcPts val="0"/>
              </a:spcAft>
              <a:buSzPts val="1656"/>
              <a:buNone/>
            </a:pPr>
            <a:r>
              <a:rPr lang="en-US" sz="1300"/>
              <a:t>Our design teams developed the complementary content, infographics, and suggested imagery to jump start your marketing campaigns.</a:t>
            </a:r>
            <a:endParaRPr sz="1300"/>
          </a:p>
          <a:p>
            <a:pPr indent="0" lvl="0" marL="0" rtl="0" algn="ctr">
              <a:lnSpc>
                <a:spcPct val="125000"/>
              </a:lnSpc>
              <a:spcBef>
                <a:spcPts val="0"/>
              </a:spcBef>
              <a:spcAft>
                <a:spcPts val="0"/>
              </a:spcAft>
              <a:buSzPts val="1656"/>
              <a:buNone/>
            </a:pPr>
            <a:r>
              <a:t/>
            </a:r>
            <a:endParaRPr sz="1300"/>
          </a:p>
        </p:txBody>
      </p:sp>
      <p:sp>
        <p:nvSpPr>
          <p:cNvPr id="1183" name="Google Shape;1183;p4"/>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b="0" i="1" lang="en-US" sz="1500" u="none" cap="none" strike="noStrike">
                <a:solidFill>
                  <a:srgbClr val="4C4C4C"/>
                </a:solidFill>
                <a:latin typeface="Plus Jakarta Sans"/>
                <a:ea typeface="Plus Jakarta Sans"/>
                <a:cs typeface="Plus Jakarta Sans"/>
                <a:sym typeface="Plus Jakarta Sans"/>
              </a:rPr>
              <a:t>The result is a condition-specific Toolkit that meets your consumers’ information needs and gives you customizable resources to support your marketing initiatives.</a:t>
            </a:r>
            <a:endParaRPr b="0"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4"/>
          <p:cNvPicPr preferRelativeResize="0"/>
          <p:nvPr/>
        </p:nvPicPr>
        <p:blipFill rotWithShape="1">
          <a:blip r:embed="rId3">
            <a:alphaModFix/>
          </a:blip>
          <a:srcRect b="0" l="0" r="0" t="0"/>
          <a:stretch/>
        </p:blipFill>
        <p:spPr>
          <a:xfrm>
            <a:off x="1954250" y="2780957"/>
            <a:ext cx="571500" cy="581025"/>
          </a:xfrm>
          <a:prstGeom prst="rect">
            <a:avLst/>
          </a:prstGeom>
          <a:noFill/>
          <a:ln>
            <a:noFill/>
          </a:ln>
        </p:spPr>
      </p:pic>
      <p:pic>
        <p:nvPicPr>
          <p:cNvPr id="1185" name="Google Shape;1185;p4"/>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4"/>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5"/>
          <p:cNvSpPr txBox="1"/>
          <p:nvPr>
            <p:ph type="title"/>
          </p:nvPr>
        </p:nvSpPr>
        <p:spPr>
          <a:xfrm>
            <a:off x="740664" y="-315075"/>
            <a:ext cx="106179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Where to find the Toolkit resources</a:t>
            </a:r>
            <a:endParaRPr/>
          </a:p>
        </p:txBody>
      </p:sp>
      <p:sp>
        <p:nvSpPr>
          <p:cNvPr id="1193" name="Google Shape;1193;p5"/>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Site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5"/>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b="0" i="0" lang="en-US" sz="1500" u="none" cap="none" strike="noStrike">
                <a:solidFill>
                  <a:srgbClr val="4C4C4C"/>
                </a:solidFill>
                <a:latin typeface="Plus Jakarta Sans"/>
                <a:ea typeface="Plus Jakarta Sans"/>
                <a:cs typeface="Plus Jakarta Sans"/>
                <a:sym typeface="Plus Jakarta Sans"/>
              </a:rPr>
              <a:t>Once you log in, look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b="0" i="0" lang="en-US" sz="1500" u="none" cap="none" strike="noStrike">
                <a:solidFill>
                  <a:srgbClr val="4C4C4C"/>
                </a:solidFill>
                <a:latin typeface="Plus Jakarta Sans"/>
                <a:ea typeface="Plus Jakarta Sans"/>
                <a:cs typeface="Plus Jakarta Sans"/>
                <a:sym typeface="Plus Jakarta Sans"/>
              </a:rPr>
              <a:t>information.</a:t>
            </a:r>
            <a:endParaRPr b="0" i="0" sz="1500" u="none" cap="none" strike="noStrike">
              <a:solidFill>
                <a:srgbClr val="4C4C4C"/>
              </a:solidFill>
              <a:latin typeface="Plus Jakarta Sans"/>
              <a:ea typeface="Plus Jakarta Sans"/>
              <a:cs typeface="Plus Jakarta Sans"/>
              <a:sym typeface="Plus Jakarta Sans"/>
            </a:endParaRPr>
          </a:p>
        </p:txBody>
      </p:sp>
      <p:sp>
        <p:nvSpPr>
          <p:cNvPr id="1195" name="Google Shape;1195;p5"/>
          <p:cNvSpPr txBox="1"/>
          <p:nvPr/>
        </p:nvSpPr>
        <p:spPr>
          <a:xfrm>
            <a:off x="7302963" y="2193581"/>
            <a:ext cx="4648800" cy="1627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1" i="0" lang="en-US" sz="1500" u="none" cap="none" strike="noStrike">
                <a:solidFill>
                  <a:schemeClr val="accent1"/>
                </a:solidFill>
                <a:latin typeface="Plus Jakarta Sans"/>
                <a:ea typeface="Plus Jakarta Sans"/>
                <a:cs typeface="Plus Jakarta Sans"/>
                <a:sym typeface="Plus Jakarta Sans"/>
              </a:rPr>
              <a:t>Easy access</a:t>
            </a:r>
            <a:endParaRPr b="1" i="0" sz="15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600"/>
              <a:buFont typeface="Arial"/>
              <a:buNone/>
            </a:pPr>
            <a:r>
              <a:rPr b="1" i="1" lang="en-US" sz="1300" u="none" cap="none" strike="noStrike">
                <a:solidFill>
                  <a:schemeClr val="accent3"/>
                </a:solidFill>
                <a:latin typeface="Plus Jakarta Sans"/>
                <a:ea typeface="Plus Jakarta Sans"/>
                <a:cs typeface="Plus Jakarta Sans"/>
                <a:sym typeface="Plus Jakarta Sans"/>
              </a:rPr>
              <a:t>Contact the Help Desk to add your team members to the </a:t>
            </a:r>
            <a:r>
              <a:rPr b="1" i="1" lang="en-US" sz="1300" u="sng" cap="none" strike="noStrike">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i="1" lang="en-US" sz="1300" u="none" cap="none" strike="noStrike">
                <a:solidFill>
                  <a:schemeClr val="accent1"/>
                </a:solidFill>
                <a:latin typeface="Plus Jakarta Sans"/>
                <a:ea typeface="Plus Jakarta Sans"/>
                <a:cs typeface="Plus Jakarta Sans"/>
                <a:sym typeface="Plus Jakarta Sans"/>
              </a:rPr>
              <a:t>.</a:t>
            </a:r>
            <a:endParaRPr b="1" i="1" sz="1300" u="none" cap="none" strike="noStrike">
              <a:solidFill>
                <a:schemeClr val="accent1"/>
              </a:solidFill>
              <a:latin typeface="Plus Jakarta Sans"/>
              <a:ea typeface="Plus Jakarta Sans"/>
              <a:cs typeface="Plus Jakarta Sans"/>
              <a:sym typeface="Plus Jakarta Sans"/>
            </a:endParaRPr>
          </a:p>
          <a:p>
            <a:pPr indent="0" lvl="0" marL="0" marR="0" rtl="0" algn="ctr">
              <a:lnSpc>
                <a:spcPct val="115000"/>
              </a:lnSpc>
              <a:spcBef>
                <a:spcPts val="1000"/>
              </a:spcBef>
              <a:spcAft>
                <a:spcPts val="0"/>
              </a:spcAft>
              <a:buClr>
                <a:srgbClr val="000000"/>
              </a:buClr>
              <a:buSzPts val="1600"/>
              <a:buFont typeface="Arial"/>
              <a:buNone/>
            </a:pPr>
            <a:r>
              <a:rPr b="1" i="0" lang="en-US" sz="1500" u="none" cap="none" strike="noStrike">
                <a:solidFill>
                  <a:schemeClr val="accent3"/>
                </a:solidFill>
                <a:latin typeface="Plus Jakarta Sans"/>
                <a:ea typeface="Plus Jakarta Sans"/>
                <a:cs typeface="Plus Jakarta Sans"/>
                <a:sym typeface="Plus Jakarta Sans"/>
              </a:rPr>
              <a:t>Contact information</a:t>
            </a:r>
            <a:endParaRPr b="1" i="0" sz="15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877-932-6391</a:t>
            </a:r>
            <a:endParaRPr b="1" i="1" sz="1300" u="none" cap="none" strike="noStrike">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600"/>
              <a:buFont typeface="Arial"/>
              <a:buNone/>
            </a:pPr>
            <a:r>
              <a:rPr b="0" i="0" lang="en-US" sz="1150" u="none" cap="none" strike="noStrike">
                <a:solidFill>
                  <a:schemeClr val="accent3"/>
                </a:solidFill>
                <a:latin typeface="Plus Jakarta Sans"/>
                <a:ea typeface="Plus Jakarta Sans"/>
                <a:cs typeface="Plus Jakarta Sans"/>
                <a:sym typeface="Plus Jakarta Sans"/>
              </a:rPr>
              <a:t>help@krames.com</a:t>
            </a:r>
            <a:endParaRPr b="1" i="0" sz="1500" u="none" cap="none" strike="noStrike">
              <a:solidFill>
                <a:schemeClr val="accent1"/>
              </a:solidFill>
              <a:latin typeface="Plus Jakarta Sans"/>
              <a:ea typeface="Plus Jakarta Sans"/>
              <a:cs typeface="Plus Jakarta Sans"/>
              <a:sym typeface="Plus Jakarta Sans"/>
            </a:endParaRPr>
          </a:p>
        </p:txBody>
      </p:sp>
      <p:grpSp>
        <p:nvGrpSpPr>
          <p:cNvPr id="1196" name="Google Shape;1196;p5"/>
          <p:cNvGrpSpPr/>
          <p:nvPr/>
        </p:nvGrpSpPr>
        <p:grpSpPr>
          <a:xfrm>
            <a:off x="9321051" y="1558750"/>
            <a:ext cx="612622" cy="612000"/>
            <a:chOff x="10134200" y="974025"/>
            <a:chExt cx="681600" cy="612000"/>
          </a:xfrm>
        </p:grpSpPr>
        <p:sp>
          <p:nvSpPr>
            <p:cNvPr id="1197" name="Google Shape;1197;p5"/>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98" name="Google Shape;1198;p5"/>
            <p:cNvPicPr preferRelativeResize="0"/>
            <p:nvPr/>
          </p:nvPicPr>
          <p:blipFill rotWithShape="1">
            <a:blip r:embed="rId5">
              <a:alphaModFix/>
            </a:blip>
            <a:srcRect b="0" l="0" r="0" t="0"/>
            <a:stretch/>
          </p:blipFill>
          <p:spPr>
            <a:xfrm>
              <a:off x="10259988" y="1083754"/>
              <a:ext cx="430025" cy="392531"/>
            </a:xfrm>
            <a:prstGeom prst="rect">
              <a:avLst/>
            </a:prstGeom>
            <a:noFill/>
            <a:ln>
              <a:noFill/>
            </a:ln>
          </p:spPr>
        </p:pic>
      </p:grpSp>
      <p:pic>
        <p:nvPicPr>
          <p:cNvPr id="1199" name="Google Shape;1199;p5"/>
          <p:cNvPicPr preferRelativeResize="0"/>
          <p:nvPr/>
        </p:nvPicPr>
        <p:blipFill rotWithShape="1">
          <a:blip r:embed="rId6">
            <a:alphaModFix/>
          </a:blip>
          <a:srcRect b="0" l="0" r="0" t="0"/>
          <a:stretch/>
        </p:blipFill>
        <p:spPr>
          <a:xfrm>
            <a:off x="969075" y="2218100"/>
            <a:ext cx="5935451" cy="3660816"/>
          </a:xfrm>
          <a:prstGeom prst="rect">
            <a:avLst/>
          </a:prstGeom>
          <a:noFill/>
          <a:ln cap="flat" cmpd="sng" w="9525">
            <a:solidFill>
              <a:schemeClr val="dk1"/>
            </a:solidFill>
            <a:prstDash val="solid"/>
            <a:round/>
            <a:headEnd len="sm" w="sm" type="none"/>
            <a:tailEnd len="sm" w="sm" type="none"/>
          </a:ln>
        </p:spPr>
      </p:pic>
      <p:sp>
        <p:nvSpPr>
          <p:cNvPr id="1200" name="Google Shape;1200;p5"/>
          <p:cNvSpPr/>
          <p:nvPr/>
        </p:nvSpPr>
        <p:spPr>
          <a:xfrm>
            <a:off x="2847900" y="4633750"/>
            <a:ext cx="1392600" cy="13866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01" name="Google Shape;1201;p5"/>
          <p:cNvSpPr txBox="1"/>
          <p:nvPr/>
        </p:nvSpPr>
        <p:spPr>
          <a:xfrm>
            <a:off x="1277050" y="6263600"/>
            <a:ext cx="6292800" cy="215400"/>
          </a:xfrm>
          <a:prstGeom prst="rect">
            <a:avLst/>
          </a:prstGeom>
          <a:noFill/>
          <a:ln>
            <a:noFill/>
          </a:ln>
        </p:spPr>
        <p:txBody>
          <a:bodyPr anchorCtr="0" anchor="t" bIns="0" lIns="0" spcFirstLastPara="1" rIns="0" wrap="square" tIns="0">
            <a:spAutoFit/>
          </a:bodyPr>
          <a:lstStyle/>
          <a:p>
            <a:pPr indent="0" lvl="0" marL="0" marR="0" rtl="0" algn="ctr">
              <a:lnSpc>
                <a:spcPct val="115000"/>
              </a:lnSpc>
              <a:spcBef>
                <a:spcPts val="1000"/>
              </a:spcBef>
              <a:spcAft>
                <a:spcPts val="0"/>
              </a:spcAft>
              <a:buClr>
                <a:srgbClr val="000000"/>
              </a:buClr>
              <a:buSzPts val="1400"/>
              <a:buFont typeface="Arial"/>
              <a:buNone/>
            </a:pPr>
            <a:r>
              <a:rPr b="1" i="0" lang="en-US" sz="1400" u="none" cap="none" strike="noStrike">
                <a:solidFill>
                  <a:srgbClr val="4C4C4C"/>
                </a:solidFill>
                <a:latin typeface="Plus Jakarta Sans"/>
                <a:ea typeface="Plus Jakarta Sans"/>
                <a:cs typeface="Plus Jakarta Sans"/>
                <a:sym typeface="Plus Jakarta Sans"/>
              </a:rPr>
              <a:t>Use the Toolkits to meet your marketing needs throughout the year. </a:t>
            </a:r>
            <a:endParaRPr b="1" i="0" sz="1400" u="none" cap="none" strike="noStrike">
              <a:solidFill>
                <a:srgbClr val="4C4C4C"/>
              </a:solidFill>
              <a:latin typeface="Plus Jakarta Sans"/>
              <a:ea typeface="Plus Jakarta Sans"/>
              <a:cs typeface="Plus Jakarta Sans"/>
              <a:sym typeface="Plus Jakarta Sans"/>
            </a:endParaRPr>
          </a:p>
        </p:txBody>
      </p:sp>
      <p:sp>
        <p:nvSpPr>
          <p:cNvPr id="1202" name="Google Shape;1202;p5"/>
          <p:cNvSpPr txBox="1"/>
          <p:nvPr/>
        </p:nvSpPr>
        <p:spPr>
          <a:xfrm>
            <a:off x="8163388" y="3844200"/>
            <a:ext cx="3242400" cy="258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dk1"/>
                </a:solidFill>
                <a:latin typeface="Plus Jakarta Sans"/>
                <a:ea typeface="Plus Jakarta Sans"/>
                <a:cs typeface="Plus Jakarta Sans"/>
                <a:sym typeface="Plus Jakarta Sans"/>
              </a:rPr>
              <a:t>Available Toolkits: </a:t>
            </a:r>
            <a:endParaRPr b="1"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Breast Cancer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Children’s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Diabetes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Pregnancy &amp; Newborn Care</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Healthy Skin &amp; Sun Safety</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Heart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Men’s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Mental Health</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Orthopedic Health </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Preventive Care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Stroke Awareness</a:t>
            </a:r>
            <a:endParaRPr b="0" i="0" sz="1200" u="none" cap="none" strike="noStrike">
              <a:solidFill>
                <a:schemeClr val="dk1"/>
              </a:solidFill>
              <a:latin typeface="Plus Jakarta Sans"/>
              <a:ea typeface="Plus Jakarta Sans"/>
              <a:cs typeface="Plus Jakarta Sans"/>
              <a:sym typeface="Plus Jakarta Sans"/>
            </a:endParaRPr>
          </a:p>
          <a:p>
            <a:pPr indent="-304800" lvl="0" marL="457200" marR="0" rtl="0" algn="l">
              <a:lnSpc>
                <a:spcPct val="100000"/>
              </a:lnSpc>
              <a:spcBef>
                <a:spcPts val="0"/>
              </a:spcBef>
              <a:spcAft>
                <a:spcPts val="0"/>
              </a:spcAft>
              <a:buClr>
                <a:schemeClr val="accent1"/>
              </a:buClr>
              <a:buSzPts val="1200"/>
              <a:buFont typeface="Plus Jakarta Sans"/>
              <a:buChar char="●"/>
            </a:pPr>
            <a:r>
              <a:rPr b="0" i="0" lang="en-US" sz="1200" u="none" cap="none" strike="noStrike">
                <a:solidFill>
                  <a:schemeClr val="dk1"/>
                </a:solidFill>
                <a:latin typeface="Plus Jakarta Sans"/>
                <a:ea typeface="Plus Jakarta Sans"/>
                <a:cs typeface="Plus Jakarta Sans"/>
                <a:sym typeface="Plus Jakarta Sans"/>
              </a:rPr>
              <a:t>Symptom Checker</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6"/>
          <p:cNvPicPr preferRelativeResize="0"/>
          <p:nvPr>
            <p:ph idx="2" type="pic"/>
          </p:nvPr>
        </p:nvPicPr>
        <p:blipFill rotWithShape="1">
          <a:blip r:embed="rId3">
            <a:alphaModFix/>
          </a:blip>
          <a:srcRect b="0" l="18287" r="18279" t="0"/>
          <a:stretch/>
        </p:blipFill>
        <p:spPr>
          <a:xfrm flipH="1">
            <a:off x="6458875" y="416100"/>
            <a:ext cx="5733300" cy="6025800"/>
          </a:xfrm>
          <a:prstGeom prst="flowChartDelay">
            <a:avLst/>
          </a:prstGeom>
          <a:noFill/>
          <a:ln>
            <a:noFill/>
          </a:ln>
        </p:spPr>
      </p:pic>
      <p:sp>
        <p:nvSpPr>
          <p:cNvPr id="1209" name="Google Shape;1209;p6"/>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6"/>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1" name="Google Shape;1211;p6"/>
          <p:cNvSpPr txBox="1"/>
          <p:nvPr/>
        </p:nvSpPr>
        <p:spPr>
          <a:xfrm>
            <a:off x="5843800" y="4923200"/>
            <a:ext cx="2037000" cy="1339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1000"/>
              </a:spcAft>
              <a:buClr>
                <a:srgbClr val="000000"/>
              </a:buClr>
              <a:buSzPts val="1500"/>
              <a:buFont typeface="Arial"/>
              <a:buNone/>
            </a:pPr>
            <a:r>
              <a:rPr b="1" i="0" lang="en-US" sz="1500" u="none" cap="none" strike="noStrike">
                <a:solidFill>
                  <a:schemeClr val="lt2"/>
                </a:solidFill>
                <a:latin typeface="Plus Jakarta Sans"/>
                <a:ea typeface="Plus Jakarta Sans"/>
                <a:cs typeface="Plus Jakarta Sans"/>
                <a:sym typeface="Plus Jakarta Sans"/>
              </a:rPr>
              <a:t>Look for the infographics in the zip file downloaded from the </a:t>
            </a:r>
            <a:r>
              <a:rPr b="1" i="0" lang="en-US" sz="1500" u="sng" cap="none" strike="noStrike">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endParaRPr b="1" i="0" sz="2000" u="none" cap="none" strike="noStrike">
              <a:solidFill>
                <a:schemeClr val="accent3"/>
              </a:solidFill>
              <a:latin typeface="Plus Jakarta Sans"/>
              <a:ea typeface="Plus Jakarta Sans"/>
              <a:cs typeface="Plus Jakarta Sans"/>
              <a:sym typeface="Plus Jakarta Sans"/>
            </a:endParaRPr>
          </a:p>
        </p:txBody>
      </p:sp>
      <p:sp>
        <p:nvSpPr>
          <p:cNvPr id="1212" name="Google Shape;1212;p6"/>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3" name="Google Shape;1213;p6"/>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4" name="Google Shape;1214;p6"/>
          <p:cNvSpPr txBox="1"/>
          <p:nvPr/>
        </p:nvSpPr>
        <p:spPr>
          <a:xfrm>
            <a:off x="723900" y="2086700"/>
            <a:ext cx="5177400" cy="4310400"/>
          </a:xfrm>
          <a:prstGeom prst="rect">
            <a:avLst/>
          </a:prstGeom>
          <a:noFill/>
          <a:ln>
            <a:noFill/>
          </a:ln>
        </p:spPr>
        <p:txBody>
          <a:bodyPr anchorCtr="0" anchor="t" bIns="0" lIns="0" spcFirstLastPara="1" rIns="0" wrap="square" tIns="0">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C4C4C"/>
                </a:solidFill>
                <a:latin typeface="Plus Jakarta Sans"/>
                <a:ea typeface="Plus Jakarta Sans"/>
                <a:cs typeface="Plus Jakarta Sans"/>
                <a:sym typeface="Plus Jakarta Sans"/>
              </a:rPr>
              <a:t>Tips for a successful social media campaign</a:t>
            </a:r>
            <a:endParaRPr b="1" i="0" sz="1800" u="none" cap="none" strike="noStrike">
              <a:solidFill>
                <a:srgbClr val="000000"/>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b="0"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b="0"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b="0"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b="0" i="0" lang="en-US" sz="1500" u="none" cap="none" strike="noStrike">
                <a:solidFill>
                  <a:srgbClr val="4C4C4C"/>
                </a:solidFill>
                <a:latin typeface="Plus Jakarta Sans"/>
                <a:ea typeface="Plus Jakarta Sans"/>
                <a:cs typeface="Plus Jakarta Sans"/>
                <a:sym typeface="Plus Jakarta Sans"/>
              </a:rPr>
              <a:t>Make your campaigns trackable by creating </a:t>
            </a:r>
            <a:br>
              <a:rPr b="0" i="0" lang="en-US" sz="1500" u="none" cap="none" strike="noStrike">
                <a:solidFill>
                  <a:srgbClr val="4C4C4C"/>
                </a:solidFill>
                <a:latin typeface="Plus Jakarta Sans"/>
                <a:ea typeface="Plus Jakarta Sans"/>
                <a:cs typeface="Plus Jakarta Sans"/>
                <a:sym typeface="Plus Jakarta Sans"/>
              </a:rPr>
            </a:br>
            <a:r>
              <a:rPr b="0" i="0" lang="en-US" sz="1500" u="none" cap="none" strike="noStrike">
                <a:solidFill>
                  <a:srgbClr val="4C4C4C"/>
                </a:solidFill>
                <a:latin typeface="Plus Jakarta Sans"/>
                <a:ea typeface="Plus Jakarta Sans"/>
                <a:cs typeface="Plus Jakarta Sans"/>
                <a:sym typeface="Plus Jakarta Sans"/>
              </a:rPr>
              <a:t>a unique hashtag for each campaign.</a:t>
            </a:r>
            <a:endParaRPr b="0"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b="0"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b="0" i="1" lang="en-US" sz="1200" u="none" cap="none" strike="noStrike">
                <a:solidFill>
                  <a:srgbClr val="4C4C4C"/>
                </a:solidFill>
                <a:latin typeface="Plus Jakarta Sans"/>
                <a:ea typeface="Plus Jakarta Sans"/>
                <a:cs typeface="Plus Jakarta Sans"/>
                <a:sym typeface="Plus Jakarta Sans"/>
              </a:rPr>
            </a:br>
            <a:r>
              <a:rPr b="0"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b="0" i="1" lang="en-US" sz="1200" u="none" cap="none" strike="noStrike">
                <a:solidFill>
                  <a:srgbClr val="4C4C4C"/>
                </a:solidFill>
                <a:latin typeface="Plus Jakarta Sans"/>
                <a:ea typeface="Plus Jakarta Sans"/>
                <a:cs typeface="Plus Jakarta Sans"/>
                <a:sym typeface="Plus Jakarta Sans"/>
              </a:rPr>
            </a:br>
            <a:r>
              <a:rPr b="0"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healthhub.crestnerhealth.com</a:t>
            </a:r>
            <a:r>
              <a:rPr b="0"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b="0" i="1" sz="1200" u="none" cap="none" strike="noStrike">
              <a:solidFill>
                <a:srgbClr val="4C4C4C"/>
              </a:solidFill>
              <a:latin typeface="Plus Jakarta Sans"/>
              <a:ea typeface="Plus Jakarta Sans"/>
              <a:cs typeface="Plus Jakarta Sans"/>
              <a:sym typeface="Plus Jakarta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7"/>
          <p:cNvSpPr txBox="1"/>
          <p:nvPr>
            <p:ph type="title"/>
          </p:nvPr>
        </p:nvSpPr>
        <p:spPr>
          <a:xfrm>
            <a:off x="787050" y="381125"/>
            <a:ext cx="10617900" cy="8994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sz="2600"/>
              <a:t>Theme 1: 24/7: We’re here for you!</a:t>
            </a:r>
            <a:endParaRPr sz="2600"/>
          </a:p>
        </p:txBody>
      </p:sp>
      <p:graphicFrame>
        <p:nvGraphicFramePr>
          <p:cNvPr id="1221" name="Google Shape;1221;p7"/>
          <p:cNvGraphicFramePr/>
          <p:nvPr/>
        </p:nvGraphicFramePr>
        <p:xfrm>
          <a:off x="877613" y="1648488"/>
          <a:ext cx="3000000" cy="3000000"/>
        </p:xfrm>
        <a:graphic>
          <a:graphicData uri="http://schemas.openxmlformats.org/drawingml/2006/table">
            <a:tbl>
              <a:tblPr>
                <a:noFill/>
                <a:tableStyleId>{E5E0516D-34A9-43C6-88F6-DFA3B06D76E2}</a:tableStyleId>
              </a:tblPr>
              <a:tblGrid>
                <a:gridCol w="4043700"/>
                <a:gridCol w="2475200"/>
                <a:gridCol w="2191225"/>
              </a:tblGrid>
              <a:tr h="5080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228850">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latin typeface="Plus Jakarta Sans"/>
                          <a:ea typeface="Plus Jakarta Sans"/>
                          <a:cs typeface="Plus Jakarta Sans"/>
                          <a:sym typeface="Plus Jakarta Sans"/>
                        </a:rPr>
                        <a:t>We’re here for you from head to toe! </a:t>
                      </a:r>
                      <a:r>
                        <a:rPr b="1" lang="en-US" sz="1100" u="none" cap="none" strike="noStrike">
                          <a:latin typeface="Plus Jakarta Sans"/>
                          <a:ea typeface="Plus Jakarta Sans"/>
                          <a:cs typeface="Plus Jakarta Sans"/>
                          <a:sym typeface="Plus Jakarta Sans"/>
                        </a:rPr>
                        <a:t>Literally</a:t>
                      </a:r>
                      <a:r>
                        <a:rPr lang="en-US" sz="1100" u="none" cap="none" strike="noStrike">
                          <a:latin typeface="Plus Jakarta Sans"/>
                          <a:ea typeface="Plus Jakarta Sans"/>
                          <a:cs typeface="Plus Jakarta Sans"/>
                          <a:sym typeface="Plus Jakarta Sans"/>
                        </a:rPr>
                        <a:t>. Our symptom checker covers more than 300 common symptoms. Click here to try it today to learn more about when and where to seek care that’s right for you.</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https://healthhub.crestnerhealth.com/symptom-checker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r h="1165025">
                <a:tc>
                  <a:txBody>
                    <a:bodyPr/>
                    <a:lstStyle/>
                    <a:p>
                      <a:pPr indent="0" lvl="0" marL="0" marR="0" rtl="0" algn="l">
                        <a:lnSpc>
                          <a:spcPct val="100000"/>
                        </a:lnSpc>
                        <a:spcBef>
                          <a:spcPts val="0"/>
                        </a:spcBef>
                        <a:spcAft>
                          <a:spcPts val="0"/>
                        </a:spcAft>
                        <a:buClr>
                          <a:srgbClr val="000000"/>
                        </a:buClr>
                        <a:buSzPts val="1200"/>
                        <a:buFont typeface="Arial"/>
                        <a:buNone/>
                      </a:pPr>
                      <a:r>
                        <a:rPr b="1" lang="en-US" sz="1100" u="none" cap="none" strike="noStrike">
                          <a:latin typeface="Plus Jakarta Sans"/>
                          <a:ea typeface="Plus Jakarta Sans"/>
                          <a:cs typeface="Plus Jakarta Sans"/>
                          <a:sym typeface="Plus Jakarta Sans"/>
                        </a:rPr>
                        <a:t>2.5 minutes. </a:t>
                      </a:r>
                      <a:r>
                        <a:rPr lang="en-US" sz="1100" u="none" cap="none" strike="noStrike">
                          <a:latin typeface="Plus Jakarta Sans"/>
                          <a:ea typeface="Plus Jakarta Sans"/>
                          <a:cs typeface="Plus Jakarta Sans"/>
                          <a:sym typeface="Plus Jakarta Sans"/>
                        </a:rPr>
                        <a:t>That’s all it takes to check your symptoms, learn if you need to see a doctor, and get advice on feeling better now.</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https://healthhub.crestnerhealth.com/symptom-checker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rgbClr val="FFFFFF"/>
                    </a:solidFill>
                  </a:tcPr>
                </a:tc>
              </a:tr>
              <a:tr h="1088275">
                <a:tc>
                  <a:txBody>
                    <a:bodyPr/>
                    <a:lstStyle/>
                    <a:p>
                      <a:pPr indent="0" lvl="0" marL="0" marR="0" rtl="0" algn="l">
                        <a:lnSpc>
                          <a:spcPct val="100000"/>
                        </a:lnSpc>
                        <a:spcBef>
                          <a:spcPts val="0"/>
                        </a:spcBef>
                        <a:spcAft>
                          <a:spcPts val="0"/>
                        </a:spcAft>
                        <a:buClr>
                          <a:srgbClr val="000000"/>
                        </a:buClr>
                        <a:buSzPts val="1200"/>
                        <a:buFont typeface="Arial"/>
                        <a:buNone/>
                      </a:pPr>
                      <a:r>
                        <a:rPr lang="en-US" sz="1100" u="none" cap="none" strike="noStrike">
                          <a:latin typeface="Plus Jakarta Sans"/>
                          <a:ea typeface="Plus Jakarta Sans"/>
                          <a:cs typeface="Plus Jakarta Sans"/>
                          <a:sym typeface="Plus Jakarta Sans"/>
                        </a:rPr>
                        <a:t>Tired of sorting through pages of Google results to understand your symptoms? Try our free symptom checker tool. You’ll have answers and care recommendations in </a:t>
                      </a:r>
                      <a:r>
                        <a:rPr b="1" lang="en-US" sz="1100" u="none" cap="none" strike="noStrike">
                          <a:latin typeface="Plus Jakarta Sans"/>
                          <a:ea typeface="Plus Jakarta Sans"/>
                          <a:cs typeface="Plus Jakarta Sans"/>
                          <a:sym typeface="Plus Jakarta Sans"/>
                        </a:rPr>
                        <a:t>under 3 minutes.</a:t>
                      </a:r>
                      <a:endParaRPr b="1"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1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https://healthhub.crestnerhealth.com/symptom-checker</a:t>
                      </a:r>
                      <a:r>
                        <a:rPr lang="en-US" sz="1100">
                          <a:solidFill>
                            <a:schemeClr val="accent3"/>
                          </a:solidFill>
                          <a:latin typeface="Plus Jakarta Sans"/>
                          <a:ea typeface="Plus Jakarta Sans"/>
                          <a:cs typeface="Plus Jakarta Sans"/>
                          <a:sym typeface="Plus Jakarta Sans"/>
                        </a:rPr>
                        <a:t> </a:t>
                      </a:r>
                      <a:endParaRPr sz="11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1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22" name="Google Shape;1222;p7"/>
          <p:cNvSpPr txBox="1"/>
          <p:nvPr/>
        </p:nvSpPr>
        <p:spPr>
          <a:xfrm>
            <a:off x="1174325" y="6050300"/>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pic>
        <p:nvPicPr>
          <p:cNvPr id="1223" name="Google Shape;1223;p7"/>
          <p:cNvPicPr preferRelativeResize="0"/>
          <p:nvPr/>
        </p:nvPicPr>
        <p:blipFill rotWithShape="1">
          <a:blip r:embed="rId6">
            <a:alphaModFix/>
          </a:blip>
          <a:srcRect b="9748" l="14532" r="13915" t="9482"/>
          <a:stretch/>
        </p:blipFill>
        <p:spPr>
          <a:xfrm>
            <a:off x="7925276" y="2156500"/>
            <a:ext cx="1021949" cy="1152651"/>
          </a:xfrm>
          <a:prstGeom prst="rect">
            <a:avLst/>
          </a:prstGeom>
          <a:noFill/>
          <a:ln>
            <a:noFill/>
          </a:ln>
        </p:spPr>
      </p:pic>
      <p:pic>
        <p:nvPicPr>
          <p:cNvPr id="1224" name="Google Shape;1224;p7"/>
          <p:cNvPicPr preferRelativeResize="0"/>
          <p:nvPr/>
        </p:nvPicPr>
        <p:blipFill rotWithShape="1">
          <a:blip r:embed="rId7">
            <a:alphaModFix/>
          </a:blip>
          <a:srcRect b="0" l="0" r="0" t="0"/>
          <a:stretch/>
        </p:blipFill>
        <p:spPr>
          <a:xfrm>
            <a:off x="7912775" y="3479050"/>
            <a:ext cx="1034450" cy="1034450"/>
          </a:xfrm>
          <a:prstGeom prst="rect">
            <a:avLst/>
          </a:prstGeom>
          <a:noFill/>
          <a:ln>
            <a:noFill/>
          </a:ln>
        </p:spPr>
      </p:pic>
      <p:pic>
        <p:nvPicPr>
          <p:cNvPr id="1225" name="Google Shape;1225;p7"/>
          <p:cNvPicPr preferRelativeResize="0"/>
          <p:nvPr/>
        </p:nvPicPr>
        <p:blipFill rotWithShape="1">
          <a:blip r:embed="rId8">
            <a:alphaModFix/>
          </a:blip>
          <a:srcRect b="0" l="25656" r="0" t="0"/>
          <a:stretch/>
        </p:blipFill>
        <p:spPr>
          <a:xfrm>
            <a:off x="7912775" y="4607200"/>
            <a:ext cx="1034450" cy="947713"/>
          </a:xfrm>
          <a:prstGeom prst="rect">
            <a:avLst/>
          </a:prstGeom>
          <a:noFill/>
          <a:ln>
            <a:noFill/>
          </a:ln>
        </p:spPr>
      </p:pic>
      <p:sp>
        <p:nvSpPr>
          <p:cNvPr id="1226" name="Google Shape;1226;p7"/>
          <p:cNvSpPr txBox="1"/>
          <p:nvPr/>
        </p:nvSpPr>
        <p:spPr>
          <a:xfrm>
            <a:off x="9801825" y="3200550"/>
            <a:ext cx="19710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Enable consumers to find appropriate care options that lead them directly to your services using the updated Symptom Checker.</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1227" name="Google Shape;1227;p7"/>
          <p:cNvGrpSpPr/>
          <p:nvPr/>
        </p:nvGrpSpPr>
        <p:grpSpPr>
          <a:xfrm>
            <a:off x="10446525" y="2484625"/>
            <a:ext cx="681600" cy="681600"/>
            <a:chOff x="10294125" y="1691525"/>
            <a:chExt cx="681600" cy="681600"/>
          </a:xfrm>
        </p:grpSpPr>
        <p:sp>
          <p:nvSpPr>
            <p:cNvPr id="1228" name="Google Shape;1228;p7"/>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29" name="Google Shape;1229;p7"/>
            <p:cNvPicPr preferRelativeResize="0"/>
            <p:nvPr/>
          </p:nvPicPr>
          <p:blipFill rotWithShape="1">
            <a:blip r:embed="rId9">
              <a:alphaModFix/>
            </a:blip>
            <a:srcRect b="0" l="0" r="0" t="0"/>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sp>
        <p:nvSpPr>
          <p:cNvPr id="1235" name="Google Shape;1235;p8"/>
          <p:cNvSpPr txBox="1"/>
          <p:nvPr>
            <p:ph type="title"/>
          </p:nvPr>
        </p:nvSpPr>
        <p:spPr>
          <a:xfrm>
            <a:off x="723888" y="62250"/>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2: COVID, flu, or a cold: Find the best treatment for you</a:t>
            </a:r>
            <a:endParaRPr b="0" sz="1800"/>
          </a:p>
        </p:txBody>
      </p:sp>
      <p:graphicFrame>
        <p:nvGraphicFramePr>
          <p:cNvPr id="1236" name="Google Shape;1236;p8"/>
          <p:cNvGraphicFramePr/>
          <p:nvPr/>
        </p:nvGraphicFramePr>
        <p:xfrm>
          <a:off x="723888" y="627163"/>
          <a:ext cx="3000000" cy="3000000"/>
        </p:xfrm>
        <a:graphic>
          <a:graphicData uri="http://schemas.openxmlformats.org/drawingml/2006/table">
            <a:tbl>
              <a:tblPr>
                <a:noFill/>
                <a:tableStyleId>{E5E0516D-34A9-43C6-88F6-DFA3B06D76E2}</a:tableStyleId>
              </a:tblPr>
              <a:tblGrid>
                <a:gridCol w="4134100"/>
                <a:gridCol w="2617650"/>
                <a:gridCol w="2056700"/>
              </a:tblGrid>
              <a:tr h="4250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281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These days, a fever could mean a cold, the flu, or COVID-19. We know you want answers—and fast. Check your symptoms to find out what treatment is best for you.</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https://healthhub.crestnerhealth.com/symptom-checker#/app;age=45;units=years;gender=male/symptom-checker/guides/132/what-to-do</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37" name="Google Shape;1237;p8"/>
          <p:cNvSpPr txBox="1"/>
          <p:nvPr/>
        </p:nvSpPr>
        <p:spPr>
          <a:xfrm>
            <a:off x="1163850" y="62473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sp>
        <p:nvSpPr>
          <p:cNvPr id="1238" name="Google Shape;1238;p8"/>
          <p:cNvSpPr txBox="1"/>
          <p:nvPr/>
        </p:nvSpPr>
        <p:spPr>
          <a:xfrm>
            <a:off x="9946750" y="2856788"/>
            <a:ext cx="1971000" cy="1477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Make sure to replace “</a:t>
            </a:r>
            <a:r>
              <a:rPr b="1" lang="en-US">
                <a:solidFill>
                  <a:schemeClr val="accent3"/>
                </a:solidFill>
                <a:latin typeface="Plus Jakarta Sans"/>
                <a:ea typeface="Plus Jakarta Sans"/>
                <a:cs typeface="Plus Jakarta Sans"/>
                <a:sym typeface="Plus Jakarta Sans"/>
              </a:rPr>
              <a:t>healthhub.crestnerhealth.com</a:t>
            </a:r>
            <a:r>
              <a:rPr b="1" i="0" lang="en-US" sz="1400" u="none" cap="none" strike="noStrike">
                <a:solidFill>
                  <a:schemeClr val="accent3"/>
                </a:solidFill>
                <a:latin typeface="Plus Jakarta Sans"/>
                <a:ea typeface="Plus Jakarta Sans"/>
                <a:cs typeface="Plus Jakarta Sans"/>
                <a:sym typeface="Plus Jakarta Sans"/>
              </a:rPr>
              <a:t>” with your domain name in each link before you post it. </a:t>
            </a:r>
            <a:endParaRPr b="1" i="0" sz="1400" u="none" cap="none" strike="noStrike">
              <a:solidFill>
                <a:schemeClr val="accent3"/>
              </a:solidFill>
              <a:latin typeface="Plus Jakarta Sans"/>
              <a:ea typeface="Plus Jakarta Sans"/>
              <a:cs typeface="Plus Jakarta Sans"/>
              <a:sym typeface="Plus Jakarta Sans"/>
            </a:endParaRPr>
          </a:p>
        </p:txBody>
      </p:sp>
      <p:grpSp>
        <p:nvGrpSpPr>
          <p:cNvPr id="1239" name="Google Shape;1239;p8"/>
          <p:cNvGrpSpPr/>
          <p:nvPr/>
        </p:nvGrpSpPr>
        <p:grpSpPr>
          <a:xfrm>
            <a:off x="10591450" y="2175188"/>
            <a:ext cx="681600" cy="681600"/>
            <a:chOff x="10294125" y="2443000"/>
            <a:chExt cx="681600" cy="681600"/>
          </a:xfrm>
        </p:grpSpPr>
        <p:sp>
          <p:nvSpPr>
            <p:cNvPr id="1240" name="Google Shape;1240;p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41" name="Google Shape;1241;p8"/>
            <p:cNvPicPr preferRelativeResize="0"/>
            <p:nvPr/>
          </p:nvPicPr>
          <p:blipFill rotWithShape="1">
            <a:blip r:embed="rId4">
              <a:alphaModFix/>
            </a:blip>
            <a:srcRect b="0" l="0" r="0" t="0"/>
            <a:stretch/>
          </p:blipFill>
          <p:spPr>
            <a:xfrm>
              <a:off x="10401437" y="2562524"/>
              <a:ext cx="466975" cy="442550"/>
            </a:xfrm>
            <a:prstGeom prst="rect">
              <a:avLst/>
            </a:prstGeom>
            <a:noFill/>
            <a:ln>
              <a:noFill/>
            </a:ln>
          </p:spPr>
        </p:pic>
      </p:grpSp>
      <p:sp>
        <p:nvSpPr>
          <p:cNvPr id="1242" name="Google Shape;1242;p8"/>
          <p:cNvSpPr txBox="1"/>
          <p:nvPr>
            <p:ph type="title"/>
          </p:nvPr>
        </p:nvSpPr>
        <p:spPr>
          <a:xfrm>
            <a:off x="723888" y="2195850"/>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3: Same illness, different treatment: Children are special</a:t>
            </a:r>
            <a:r>
              <a:rPr lang="en-US" sz="1800">
                <a:solidFill>
                  <a:srgbClr val="1670A5"/>
                </a:solidFill>
                <a:latin typeface="Plus Jakarta Sans"/>
                <a:ea typeface="Plus Jakarta Sans"/>
                <a:cs typeface="Plus Jakarta Sans"/>
                <a:sym typeface="Plus Jakarta Sans"/>
              </a:rPr>
              <a:t> </a:t>
            </a:r>
            <a:endParaRPr b="0" sz="1800"/>
          </a:p>
        </p:txBody>
      </p:sp>
      <p:graphicFrame>
        <p:nvGraphicFramePr>
          <p:cNvPr id="1243" name="Google Shape;1243;p8"/>
          <p:cNvGraphicFramePr/>
          <p:nvPr/>
        </p:nvGraphicFramePr>
        <p:xfrm>
          <a:off x="723888" y="2767988"/>
          <a:ext cx="3000000" cy="3000000"/>
        </p:xfrm>
        <a:graphic>
          <a:graphicData uri="http://schemas.openxmlformats.org/drawingml/2006/table">
            <a:tbl>
              <a:tblPr>
                <a:noFill/>
                <a:tableStyleId>{E5E0516D-34A9-43C6-88F6-DFA3B06D76E2}</a:tableStyleId>
              </a:tblPr>
              <a:tblGrid>
                <a:gridCol w="4134100"/>
                <a:gridCol w="2617650"/>
                <a:gridCol w="2056700"/>
              </a:tblGrid>
              <a:tr h="4168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08225">
                <a:tc>
                  <a:txBody>
                    <a:bodyPr/>
                    <a:lstStyle/>
                    <a:p>
                      <a:pPr indent="0" lvl="0" marL="0" marR="0" rtl="0" algn="l">
                        <a:lnSpc>
                          <a:spcPct val="100000"/>
                        </a:lnSpc>
                        <a:spcBef>
                          <a:spcPts val="0"/>
                        </a:spcBef>
                        <a:spcAft>
                          <a:spcPts val="0"/>
                        </a:spcAft>
                        <a:buClr>
                          <a:srgbClr val="000000"/>
                        </a:buClr>
                        <a:buSzPts val="1200"/>
                        <a:buFont typeface="Arial"/>
                        <a:buNone/>
                      </a:pPr>
                      <a:r>
                        <a:rPr lang="en-US" sz="1000" u="none" cap="none" strike="noStrike">
                          <a:solidFill>
                            <a:srgbClr val="000000"/>
                          </a:solidFill>
                          <a:latin typeface="Plus Jakarta Sans"/>
                          <a:ea typeface="Plus Jakarta Sans"/>
                          <a:cs typeface="Plus Jakarta Sans"/>
                          <a:sym typeface="Plus Jakarta Sans"/>
                        </a:rPr>
                        <a:t>Whether it’s seasonal allergies or the common cold, a sniffle now can mean sinus pain later. For when you need quick relief, our free care advice has you covered.</a:t>
                      </a:r>
                      <a:endParaRPr sz="10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https://healthhub.crestnerhealth.com/symptom-checker#/app;age=10;units=years;gender=female/symptom-checker/guides/19/what-to-do</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id="1244" name="Google Shape;1244;p8"/>
          <p:cNvPicPr preferRelativeResize="0"/>
          <p:nvPr/>
        </p:nvPicPr>
        <p:blipFill rotWithShape="1">
          <a:blip r:embed="rId6">
            <a:alphaModFix/>
          </a:blip>
          <a:srcRect b="0" l="0" r="0" t="0"/>
          <a:stretch/>
        </p:blipFill>
        <p:spPr>
          <a:xfrm>
            <a:off x="7984877" y="1128378"/>
            <a:ext cx="816872" cy="950000"/>
          </a:xfrm>
          <a:prstGeom prst="rect">
            <a:avLst/>
          </a:prstGeom>
          <a:noFill/>
          <a:ln>
            <a:noFill/>
          </a:ln>
        </p:spPr>
      </p:pic>
      <p:pic>
        <p:nvPicPr>
          <p:cNvPr descr="A picture containing person, indoor, dessert&#10;&#10;Description automatically generated" id="1245" name="Google Shape;1245;p8"/>
          <p:cNvPicPr preferRelativeResize="0"/>
          <p:nvPr/>
        </p:nvPicPr>
        <p:blipFill rotWithShape="1">
          <a:blip r:embed="rId7">
            <a:alphaModFix/>
          </a:blip>
          <a:srcRect b="0" l="11446" r="5669" t="0"/>
          <a:stretch/>
        </p:blipFill>
        <p:spPr>
          <a:xfrm>
            <a:off x="7806325" y="3209124"/>
            <a:ext cx="1173976" cy="950000"/>
          </a:xfrm>
          <a:prstGeom prst="rect">
            <a:avLst/>
          </a:prstGeom>
          <a:noFill/>
          <a:ln>
            <a:noFill/>
          </a:ln>
        </p:spPr>
      </p:pic>
      <p:sp>
        <p:nvSpPr>
          <p:cNvPr id="1246" name="Google Shape;1246;p8"/>
          <p:cNvSpPr txBox="1"/>
          <p:nvPr>
            <p:ph type="title"/>
          </p:nvPr>
        </p:nvSpPr>
        <p:spPr>
          <a:xfrm>
            <a:off x="723888" y="4311425"/>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4: Walking the floors with your new baby?  </a:t>
            </a:r>
            <a:endParaRPr b="0" sz="1800"/>
          </a:p>
        </p:txBody>
      </p:sp>
      <p:graphicFrame>
        <p:nvGraphicFramePr>
          <p:cNvPr id="1247" name="Google Shape;1247;p8"/>
          <p:cNvGraphicFramePr/>
          <p:nvPr/>
        </p:nvGraphicFramePr>
        <p:xfrm>
          <a:off x="723888" y="4883563"/>
          <a:ext cx="3000000" cy="3000000"/>
        </p:xfrm>
        <a:graphic>
          <a:graphicData uri="http://schemas.openxmlformats.org/drawingml/2006/table">
            <a:tbl>
              <a:tblPr>
                <a:noFill/>
                <a:tableStyleId>{E5E0516D-34A9-43C6-88F6-DFA3B06D76E2}</a:tableStyleId>
              </a:tblPr>
              <a:tblGrid>
                <a:gridCol w="4112350"/>
                <a:gridCol w="2603875"/>
                <a:gridCol w="2045875"/>
              </a:tblGrid>
              <a:tr h="3756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86500">
                <a:tc>
                  <a:txBody>
                    <a:bodyPr/>
                    <a:lstStyle/>
                    <a:p>
                      <a:pPr indent="0" lvl="0" marL="0" marR="0" rtl="0" algn="l">
                        <a:lnSpc>
                          <a:spcPct val="100000"/>
                        </a:lnSpc>
                        <a:spcBef>
                          <a:spcPts val="0"/>
                        </a:spcBef>
                        <a:spcAft>
                          <a:spcPts val="0"/>
                        </a:spcAft>
                        <a:buClr>
                          <a:srgbClr val="000000"/>
                        </a:buClr>
                        <a:buSzPts val="1200"/>
                        <a:buFont typeface="Arial"/>
                        <a:buNone/>
                      </a:pPr>
                      <a:r>
                        <a:rPr lang="en-US" sz="1000" u="none" cap="none" strike="noStrike">
                          <a:solidFill>
                            <a:srgbClr val="000000"/>
                          </a:solidFill>
                          <a:latin typeface="Plus Jakarta Sans"/>
                          <a:ea typeface="Plus Jakarta Sans"/>
                          <a:cs typeface="Plus Jakarta Sans"/>
                          <a:sym typeface="Plus Jakarta Sans"/>
                        </a:rPr>
                        <a:t>Diaper rash, cradle cap, thrush. Being a new parent means learning new lingo. But don’t worry—we’re here to support you every (baby) step of the way.</a:t>
                      </a:r>
                      <a:endParaRPr sz="1000" u="none" cap="none" strike="noStrike">
                        <a:solidFill>
                          <a:srgbClr val="000000"/>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8">
                            <a:extLst>
                              <a:ext uri="{A12FA001-AC4F-418D-AE19-62706E023703}">
                                <ahyp:hlinkClr val="tx"/>
                              </a:ext>
                            </a:extLst>
                          </a:hlinkClick>
                        </a:rPr>
                        <a:t>https://healthhub.crestnerhealth.com/symptom-checker#/app/parent-advice</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erson holding a baby&#10;&#10;Description automatically generated" id="1248" name="Google Shape;1248;p8"/>
          <p:cNvPicPr preferRelativeResize="0"/>
          <p:nvPr/>
        </p:nvPicPr>
        <p:blipFill rotWithShape="1">
          <a:blip r:embed="rId9">
            <a:alphaModFix/>
          </a:blip>
          <a:srcRect b="0" l="21303" r="0" t="0"/>
          <a:stretch/>
        </p:blipFill>
        <p:spPr>
          <a:xfrm>
            <a:off x="7833950" y="5279775"/>
            <a:ext cx="1118726" cy="950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9"/>
          <p:cNvSpPr txBox="1"/>
          <p:nvPr>
            <p:ph type="title"/>
          </p:nvPr>
        </p:nvSpPr>
        <p:spPr>
          <a:xfrm>
            <a:off x="723888" y="62250"/>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5: Bad day or more: We can help </a:t>
            </a:r>
            <a:endParaRPr b="0" sz="1800"/>
          </a:p>
        </p:txBody>
      </p:sp>
      <p:graphicFrame>
        <p:nvGraphicFramePr>
          <p:cNvPr id="1255" name="Google Shape;1255;p9"/>
          <p:cNvGraphicFramePr/>
          <p:nvPr/>
        </p:nvGraphicFramePr>
        <p:xfrm>
          <a:off x="723888" y="627163"/>
          <a:ext cx="3000000" cy="3000000"/>
        </p:xfrm>
        <a:graphic>
          <a:graphicData uri="http://schemas.openxmlformats.org/drawingml/2006/table">
            <a:tbl>
              <a:tblPr>
                <a:noFill/>
                <a:tableStyleId>{E5E0516D-34A9-43C6-88F6-DFA3B06D76E2}</a:tableStyleId>
              </a:tblPr>
              <a:tblGrid>
                <a:gridCol w="4134100"/>
                <a:gridCol w="2617650"/>
                <a:gridCol w="2056700"/>
              </a:tblGrid>
              <a:tr h="4250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281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000000"/>
                          </a:solidFill>
                          <a:latin typeface="Plus Jakarta Sans"/>
                          <a:ea typeface="Plus Jakarta Sans"/>
                          <a:cs typeface="Plus Jakarta Sans"/>
                          <a:sym typeface="Plus Jakarta Sans"/>
                        </a:rPr>
                        <a:t>Bad days happen sometimes. But when every day is a struggle, it may be time to get help. Read our mental healthcare guides for available resources.</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3">
                            <a:extLst>
                              <a:ext uri="{A12FA001-AC4F-418D-AE19-62706E023703}">
                                <ahyp:hlinkClr val="tx"/>
                              </a:ext>
                            </a:extLst>
                          </a:hlinkClick>
                        </a:rPr>
                        <a:t>https://healthhub.crestnerhealth.com/symptom-checker#/app;age=30;units=years;gender=female/symptom-checker/guides/233/problem</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56" name="Google Shape;1256;p9"/>
          <p:cNvSpPr txBox="1"/>
          <p:nvPr/>
        </p:nvSpPr>
        <p:spPr>
          <a:xfrm>
            <a:off x="1163850" y="6247325"/>
            <a:ext cx="54564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1" lang="en-US" sz="13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b="0" i="1" sz="1300" u="none" cap="none" strike="noStrike">
              <a:solidFill>
                <a:srgbClr val="000000"/>
              </a:solidFill>
              <a:latin typeface="Plus Jakarta Sans"/>
              <a:ea typeface="Plus Jakarta Sans"/>
              <a:cs typeface="Plus Jakarta Sans"/>
              <a:sym typeface="Plus Jakarta Sans"/>
            </a:endParaRPr>
          </a:p>
        </p:txBody>
      </p:sp>
      <p:sp>
        <p:nvSpPr>
          <p:cNvPr id="1257" name="Google Shape;1257;p9"/>
          <p:cNvSpPr txBox="1"/>
          <p:nvPr/>
        </p:nvSpPr>
        <p:spPr>
          <a:xfrm>
            <a:off x="9946750" y="2856788"/>
            <a:ext cx="1971000" cy="1908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1" i="0" lang="en-US" sz="1400" u="none" cap="none" strike="noStrike">
                <a:solidFill>
                  <a:schemeClr val="accent3"/>
                </a:solidFill>
                <a:latin typeface="Plus Jakarta Sans"/>
                <a:ea typeface="Plus Jakarta Sans"/>
                <a:cs typeface="Plus Jakarta Sans"/>
                <a:sym typeface="Plus Jakarta Sans"/>
              </a:rPr>
              <a:t>Symptom coverage includes physical, emotional and behavioral health issues. Meet your audience’s diverse needs for information and help</a:t>
            </a:r>
            <a:endParaRPr b="1" i="0" sz="1400" u="none" cap="none" strike="noStrike">
              <a:solidFill>
                <a:schemeClr val="accent3"/>
              </a:solidFill>
              <a:latin typeface="Plus Jakarta Sans"/>
              <a:ea typeface="Plus Jakarta Sans"/>
              <a:cs typeface="Plus Jakarta Sans"/>
              <a:sym typeface="Plus Jakarta Sans"/>
            </a:endParaRPr>
          </a:p>
        </p:txBody>
      </p:sp>
      <p:sp>
        <p:nvSpPr>
          <p:cNvPr id="1258" name="Google Shape;1258;p9"/>
          <p:cNvSpPr txBox="1"/>
          <p:nvPr>
            <p:ph type="title"/>
          </p:nvPr>
        </p:nvSpPr>
        <p:spPr>
          <a:xfrm>
            <a:off x="723888" y="2195850"/>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6: Sleepless nights? Find resources for anxious feelings here</a:t>
            </a:r>
            <a:endParaRPr b="0" sz="1800"/>
          </a:p>
        </p:txBody>
      </p:sp>
      <p:graphicFrame>
        <p:nvGraphicFramePr>
          <p:cNvPr id="1259" name="Google Shape;1259;p9"/>
          <p:cNvGraphicFramePr/>
          <p:nvPr/>
        </p:nvGraphicFramePr>
        <p:xfrm>
          <a:off x="723888" y="2767988"/>
          <a:ext cx="3000000" cy="3000000"/>
        </p:xfrm>
        <a:graphic>
          <a:graphicData uri="http://schemas.openxmlformats.org/drawingml/2006/table">
            <a:tbl>
              <a:tblPr>
                <a:noFill/>
                <a:tableStyleId>{E5E0516D-34A9-43C6-88F6-DFA3B06D76E2}</a:tableStyleId>
              </a:tblPr>
              <a:tblGrid>
                <a:gridCol w="4134100"/>
                <a:gridCol w="2617650"/>
                <a:gridCol w="2056700"/>
              </a:tblGrid>
              <a:tr h="4168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1008225">
                <a:tc>
                  <a:txBody>
                    <a:bodyPr/>
                    <a:lstStyle/>
                    <a:p>
                      <a:pPr indent="0" lvl="0" marL="0" marR="0" rtl="0" algn="l">
                        <a:lnSpc>
                          <a:spcPct val="100000"/>
                        </a:lnSpc>
                        <a:spcBef>
                          <a:spcPts val="0"/>
                        </a:spcBef>
                        <a:spcAft>
                          <a:spcPts val="0"/>
                        </a:spcAft>
                        <a:buClr>
                          <a:srgbClr val="000000"/>
                        </a:buClr>
                        <a:buSzPts val="1100"/>
                        <a:buFont typeface="Arial"/>
                        <a:buNone/>
                      </a:pPr>
                      <a:r>
                        <a:rPr lang="en-US" sz="1000" u="none" cap="none" strike="noStrike">
                          <a:solidFill>
                            <a:srgbClr val="4C4C4C"/>
                          </a:solidFill>
                          <a:latin typeface="Plus Jakarta Sans"/>
                          <a:ea typeface="Plus Jakarta Sans"/>
                          <a:cs typeface="Plus Jakarta Sans"/>
                          <a:sym typeface="Plus Jakarta Sans"/>
                        </a:rPr>
                        <a:t>Anxiety is more than feeling jittery before you give a presentation or take a test. It can affect your everyday life. But you’re not alone.</a:t>
                      </a:r>
                      <a:endParaRPr sz="1000" u="none" cap="none" strike="noStrike">
                        <a:solidFill>
                          <a:srgbClr val="4C4C4C"/>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100"/>
                        <a:buFont typeface="Arial"/>
                        <a:buNone/>
                      </a:pPr>
                      <a:r>
                        <a:rPr lang="en-US" sz="10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https://healthhub.crestnerhealth.com/symptom-checker#/app;age=30;units=years;gender=female/symptom-checker/guides/377/problem</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sp>
        <p:nvSpPr>
          <p:cNvPr id="1260" name="Google Shape;1260;p9"/>
          <p:cNvSpPr txBox="1"/>
          <p:nvPr>
            <p:ph type="title"/>
          </p:nvPr>
        </p:nvSpPr>
        <p:spPr>
          <a:xfrm>
            <a:off x="723888" y="4311425"/>
            <a:ext cx="10617900" cy="4911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b="0" lang="en-US" sz="1800"/>
              <a:t>Theme 7: Your back is asking for help</a:t>
            </a:r>
            <a:endParaRPr b="0" sz="1800"/>
          </a:p>
        </p:txBody>
      </p:sp>
      <p:graphicFrame>
        <p:nvGraphicFramePr>
          <p:cNvPr id="1261" name="Google Shape;1261;p9"/>
          <p:cNvGraphicFramePr/>
          <p:nvPr/>
        </p:nvGraphicFramePr>
        <p:xfrm>
          <a:off x="723888" y="4883563"/>
          <a:ext cx="3000000" cy="3000000"/>
        </p:xfrm>
        <a:graphic>
          <a:graphicData uri="http://schemas.openxmlformats.org/drawingml/2006/table">
            <a:tbl>
              <a:tblPr>
                <a:noFill/>
                <a:tableStyleId>{E5E0516D-34A9-43C6-88F6-DFA3B06D76E2}</a:tableStyleId>
              </a:tblPr>
              <a:tblGrid>
                <a:gridCol w="4112350"/>
                <a:gridCol w="2603875"/>
                <a:gridCol w="2045875"/>
              </a:tblGrid>
              <a:tr h="375600">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Messaging suggestion</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Content URL</a:t>
                      </a:r>
                      <a:endParaRPr b="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sz="1400" u="none" cap="none" strike="noStrike">
                          <a:solidFill>
                            <a:schemeClr val="lt2"/>
                          </a:solidFill>
                          <a:latin typeface="Plus Jakarta Sans"/>
                          <a:ea typeface="Plus Jakarta Sans"/>
                          <a:cs typeface="Plus Jakarta Sans"/>
                          <a:sym typeface="Plus Jakarta Sans"/>
                        </a:rPr>
                        <a:t>Suggested image*</a:t>
                      </a:r>
                      <a:endParaRPr i="1" sz="1400" u="none" cap="none" strike="noStrike">
                        <a:solidFill>
                          <a:schemeClr val="lt2"/>
                        </a:solidFill>
                        <a:latin typeface="Plus Jakarta Sans"/>
                        <a:ea typeface="Plus Jakarta Sans"/>
                        <a:cs typeface="Plus Jakarta Sans"/>
                        <a:sym typeface="Plus Jakarta Sans"/>
                      </a:endParaRPr>
                    </a:p>
                  </a:txBody>
                  <a:tcPr marT="91425" marB="91425"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accent3"/>
                    </a:solidFill>
                  </a:tcPr>
                </a:tc>
              </a:tr>
              <a:tr h="886500">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solidFill>
                            <a:srgbClr val="4C4C4C"/>
                          </a:solidFill>
                          <a:latin typeface="Plus Jakarta Sans"/>
                          <a:ea typeface="Plus Jakarta Sans"/>
                          <a:cs typeface="Plus Jakarta Sans"/>
                          <a:sym typeface="Plus Jakarta Sans"/>
                        </a:rPr>
                        <a:t>You’ve tried cold packs, warm compresses, and changing your sleeping position. But your back pain just won’t ease up. What else can you do? Take our care advice now.</a:t>
                      </a:r>
                      <a:endParaRPr sz="1000" u="none" cap="none" strike="noStrike">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000" u="sng">
                          <a:solidFill>
                            <a:schemeClr val="accent3"/>
                          </a:solidFill>
                          <a:latin typeface="Plus Jakarta Sans"/>
                          <a:ea typeface="Plus Jakarta Sans"/>
                          <a:cs typeface="Plus Jakarta Sans"/>
                          <a:sym typeface="Plus Jakarta Sans"/>
                          <a:hlinkClick r:id="rId5">
                            <a:extLst>
                              <a:ext uri="{A12FA001-AC4F-418D-AE19-62706E023703}">
                                <ahyp:hlinkClr val="tx"/>
                              </a:ext>
                            </a:extLst>
                          </a:hlinkClick>
                        </a:rPr>
                        <a:t>https://healthhub.crestnerhealth.com/symptom-checker#/app;age=30;units=years;gender=female/symptom-checker/guides/128/what-to-do</a:t>
                      </a:r>
                      <a:r>
                        <a:rPr lang="en-US" sz="1000">
                          <a:solidFill>
                            <a:schemeClr val="accent3"/>
                          </a:solidFill>
                          <a:latin typeface="Plus Jakarta Sans"/>
                          <a:ea typeface="Plus Jakarta Sans"/>
                          <a:cs typeface="Plus Jakarta Sans"/>
                          <a:sym typeface="Plus Jakarta Sans"/>
                        </a:rPr>
                        <a:t> </a:t>
                      </a:r>
                      <a:endParaRPr sz="1000" u="none" cap="none" strike="noStrike">
                        <a:solidFill>
                          <a:schemeClr val="accent3"/>
                        </a:solidFill>
                        <a:latin typeface="Plus Jakarta Sans"/>
                        <a:ea typeface="Plus Jakarta Sans"/>
                        <a:cs typeface="Plus Jakarta Sans"/>
                        <a:sym typeface="Plus Jakarta Sans"/>
                      </a:endParaRPr>
                    </a:p>
                  </a:txBody>
                  <a:tcPr marT="137150" marB="137150" marR="137150" marL="137150">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latin typeface="Plus Jakarta Sans"/>
                        <a:ea typeface="Plus Jakarta Sans"/>
                        <a:cs typeface="Plus Jakarta Sans"/>
                        <a:sym typeface="Plus Jakarta Sans"/>
                      </a:endParaRPr>
                    </a:p>
                  </a:txBody>
                  <a:tcPr marT="137150" marB="137150" marR="137150" marL="137150" anchor="ctr">
                    <a:lnL cap="flat" cmpd="sng" w="9525">
                      <a:solidFill>
                        <a:schemeClr val="lt2"/>
                      </a:solidFill>
                      <a:prstDash val="solid"/>
                      <a:round/>
                      <a:headEnd len="sm" w="sm" type="none"/>
                      <a:tailEnd len="sm" w="sm" type="none"/>
                    </a:lnL>
                    <a:lnR cap="flat" cmpd="sng" w="9525">
                      <a:solidFill>
                        <a:schemeClr val="lt2"/>
                      </a:solidFill>
                      <a:prstDash val="solid"/>
                      <a:round/>
                      <a:headEnd len="sm" w="sm" type="none"/>
                      <a:tailEnd len="sm" w="sm" type="none"/>
                    </a:lnR>
                    <a:lnT cap="flat" cmpd="sng" w="9525">
                      <a:solidFill>
                        <a:schemeClr val="lt2"/>
                      </a:solidFill>
                      <a:prstDash val="solid"/>
                      <a:round/>
                      <a:headEnd len="sm" w="sm" type="none"/>
                      <a:tailEnd len="sm" w="sm" type="none"/>
                    </a:lnT>
                    <a:lnB cap="flat" cmpd="sng" w="9525">
                      <a:solidFill>
                        <a:schemeClr val="lt2"/>
                      </a:solidFill>
                      <a:prstDash val="solid"/>
                      <a:round/>
                      <a:headEnd len="sm" w="sm" type="none"/>
                      <a:tailEnd len="sm" w="sm" type="none"/>
                    </a:lnB>
                    <a:solidFill>
                      <a:schemeClr val="lt1"/>
                    </a:solidFill>
                  </a:tcPr>
                </a:tc>
              </a:tr>
            </a:tbl>
          </a:graphicData>
        </a:graphic>
      </p:graphicFrame>
      <p:pic>
        <p:nvPicPr>
          <p:cNvPr descr="A picture containing person, person, male&#10;&#10;Description automatically generated" id="1262" name="Google Shape;1262;p9"/>
          <p:cNvPicPr preferRelativeResize="0"/>
          <p:nvPr/>
        </p:nvPicPr>
        <p:blipFill rotWithShape="1">
          <a:blip r:embed="rId6">
            <a:alphaModFix/>
          </a:blip>
          <a:srcRect b="0" l="0" r="0" t="0"/>
          <a:stretch/>
        </p:blipFill>
        <p:spPr>
          <a:xfrm>
            <a:off x="7757000" y="1092750"/>
            <a:ext cx="1429015" cy="958350"/>
          </a:xfrm>
          <a:prstGeom prst="rect">
            <a:avLst/>
          </a:prstGeom>
          <a:noFill/>
          <a:ln>
            <a:noFill/>
          </a:ln>
        </p:spPr>
      </p:pic>
      <p:pic>
        <p:nvPicPr>
          <p:cNvPr descr="A picture containing person, indoor, laying, room&#10;&#10;Description automatically generated" id="1263" name="Google Shape;1263;p9"/>
          <p:cNvPicPr preferRelativeResize="0"/>
          <p:nvPr/>
        </p:nvPicPr>
        <p:blipFill rotWithShape="1">
          <a:blip r:embed="rId7">
            <a:alphaModFix/>
          </a:blip>
          <a:srcRect b="0" l="0" r="0" t="0"/>
          <a:stretch/>
        </p:blipFill>
        <p:spPr>
          <a:xfrm>
            <a:off x="7763422" y="3184800"/>
            <a:ext cx="1416178" cy="954300"/>
          </a:xfrm>
          <a:prstGeom prst="rect">
            <a:avLst/>
          </a:prstGeom>
          <a:noFill/>
          <a:ln>
            <a:noFill/>
          </a:ln>
        </p:spPr>
      </p:pic>
      <p:pic>
        <p:nvPicPr>
          <p:cNvPr id="1264" name="Google Shape;1264;p9"/>
          <p:cNvPicPr preferRelativeResize="0"/>
          <p:nvPr/>
        </p:nvPicPr>
        <p:blipFill rotWithShape="1">
          <a:blip r:embed="rId8">
            <a:alphaModFix/>
          </a:blip>
          <a:srcRect b="0" l="0" r="0" t="0"/>
          <a:stretch/>
        </p:blipFill>
        <p:spPr>
          <a:xfrm>
            <a:off x="7709513" y="5272801"/>
            <a:ext cx="1524000" cy="958349"/>
          </a:xfrm>
          <a:prstGeom prst="rect">
            <a:avLst/>
          </a:prstGeom>
          <a:noFill/>
          <a:ln>
            <a:noFill/>
          </a:ln>
        </p:spPr>
      </p:pic>
      <p:grpSp>
        <p:nvGrpSpPr>
          <p:cNvPr id="1265" name="Google Shape;1265;p9"/>
          <p:cNvGrpSpPr/>
          <p:nvPr/>
        </p:nvGrpSpPr>
        <p:grpSpPr>
          <a:xfrm>
            <a:off x="10591450" y="2195850"/>
            <a:ext cx="681600" cy="681600"/>
            <a:chOff x="10294125" y="1691525"/>
            <a:chExt cx="681600" cy="681600"/>
          </a:xfrm>
        </p:grpSpPr>
        <p:sp>
          <p:nvSpPr>
            <p:cNvPr id="1266" name="Google Shape;1266;p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67" name="Google Shape;1267;p9"/>
            <p:cNvPicPr preferRelativeResize="0"/>
            <p:nvPr/>
          </p:nvPicPr>
          <p:blipFill rotWithShape="1">
            <a:blip r:embed="rId9">
              <a:alphaModFix/>
            </a:blip>
            <a:srcRect b="0" l="0" r="0" t="0"/>
            <a:stretch/>
          </p:blipFill>
          <p:spPr>
            <a:xfrm>
              <a:off x="10419913" y="1813734"/>
              <a:ext cx="430025" cy="437175"/>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