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7" r:id="rId5"/>
    <p:sldMasterId id="2147483768" r:id="rId6"/>
    <p:sldMasterId id="2147483769"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Lst>
  <p:sldSz cy="6858000" cx="12192000"/>
  <p:notesSz cx="6858000" cy="9144000"/>
  <p:embeddedFontLst>
    <p:embeddedFont>
      <p:font typeface="Plus Jakarta Sans ExtraBold"/>
      <p:bold r:id="rId26"/>
      <p:boldItalic r:id="rId27"/>
    </p:embeddedFont>
    <p:embeddedFont>
      <p:font typeface="Plus Jakarta Sans"/>
      <p:regular r:id="rId28"/>
      <p:bold r:id="rId29"/>
      <p:italic r:id="rId30"/>
      <p:boldItalic r:id="rId31"/>
    </p:embeddedFont>
    <p:embeddedFont>
      <p:font typeface="Montserrat Black"/>
      <p:bold r:id="rId32"/>
      <p:boldItalic r:id="rId33"/>
    </p:embeddedFont>
    <p:embeddedFont>
      <p:font typeface="Plus Jakarta Sans SemiBold"/>
      <p:regular r:id="rId34"/>
      <p:bold r:id="rId35"/>
      <p:italic r:id="rId36"/>
      <p:boldItalic r:id="rId37"/>
    </p:embeddedFont>
    <p:embeddedFont>
      <p:font typeface="Plus Jakarta Sans Medium"/>
      <p:regular r:id="rId38"/>
      <p:bold r:id="rId39"/>
      <p:italic r:id="rId40"/>
      <p:boldItalic r:id="rId41"/>
    </p:embeddedFont>
    <p:embeddedFont>
      <p:font typeface="Plus Jakarta Sans Light"/>
      <p:regular r:id="rId42"/>
      <p:bold r:id="rId43"/>
      <p:italic r:id="rId44"/>
      <p:boldItalic r:id="rId45"/>
    </p:embeddedFont>
    <p:embeddedFont>
      <p:font typeface="DM Serif Display"/>
      <p:regular r:id="rId46"/>
      <p:italic r:id="rId47"/>
    </p:embeddedFont>
    <p:embeddedFont>
      <p:font typeface="Century Gothic"/>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2EF7B1E-C8DD-4070-9089-B3105E18BCB6}">
  <a:tblStyle styleId="{52EF7B1E-C8DD-4070-9089-B3105E18BCB6}"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67356702-2A39-4EA1-A5F9-207742E50CFC}"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italic.fntdata"/><Relationship Id="rId42" Type="http://schemas.openxmlformats.org/officeDocument/2006/relationships/font" Target="fonts/PlusJakartaSansLight-regular.fntdata"/><Relationship Id="rId41" Type="http://schemas.openxmlformats.org/officeDocument/2006/relationships/font" Target="fonts/PlusJakartaSansMedium-boldItalic.fntdata"/><Relationship Id="rId44" Type="http://schemas.openxmlformats.org/officeDocument/2006/relationships/font" Target="fonts/PlusJakartaSansLight-italic.fntdata"/><Relationship Id="rId43" Type="http://schemas.openxmlformats.org/officeDocument/2006/relationships/font" Target="fonts/PlusJakartaSansLight-bold.fntdata"/><Relationship Id="rId46" Type="http://schemas.openxmlformats.org/officeDocument/2006/relationships/font" Target="fonts/DMSerifDisplay-regular.fntdata"/><Relationship Id="rId45" Type="http://schemas.openxmlformats.org/officeDocument/2006/relationships/font" Target="fonts/PlusJakartaSansLight-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CenturyGothic-regular.fntdata"/><Relationship Id="rId47" Type="http://schemas.openxmlformats.org/officeDocument/2006/relationships/font" Target="fonts/DMSerifDisplay-italic.fntdata"/><Relationship Id="rId49" Type="http://schemas.openxmlformats.org/officeDocument/2006/relationships/font" Target="fonts/CenturyGothic-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33" Type="http://schemas.openxmlformats.org/officeDocument/2006/relationships/font" Target="fonts/MontserratBlack-boldItalic.fntdata"/><Relationship Id="rId32" Type="http://schemas.openxmlformats.org/officeDocument/2006/relationships/font" Target="fonts/MontserratBlack-bold.fntdata"/><Relationship Id="rId35" Type="http://schemas.openxmlformats.org/officeDocument/2006/relationships/font" Target="fonts/PlusJakartaSansSemiBold-bold.fntdata"/><Relationship Id="rId34" Type="http://schemas.openxmlformats.org/officeDocument/2006/relationships/font" Target="fonts/PlusJakartaSansSemiBold-regular.fntdata"/><Relationship Id="rId37" Type="http://schemas.openxmlformats.org/officeDocument/2006/relationships/font" Target="fonts/PlusJakartaSansSemiBold-boldItalic.fntdata"/><Relationship Id="rId36" Type="http://schemas.openxmlformats.org/officeDocument/2006/relationships/font" Target="fonts/PlusJakartaSansSemiBold-italic.fntdata"/><Relationship Id="rId39" Type="http://schemas.openxmlformats.org/officeDocument/2006/relationships/font" Target="fonts/PlusJakartaSansMedium-bold.fntdata"/><Relationship Id="rId38" Type="http://schemas.openxmlformats.org/officeDocument/2006/relationships/font" Target="fonts/PlusJakartaSansMedium-regular.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font" Target="fonts/PlusJakartaSansExtraBold-bold.fntdata"/><Relationship Id="rId25" Type="http://schemas.openxmlformats.org/officeDocument/2006/relationships/slide" Target="slides/slide17.xml"/><Relationship Id="rId28" Type="http://schemas.openxmlformats.org/officeDocument/2006/relationships/font" Target="fonts/PlusJakartaSans-regular.fntdata"/><Relationship Id="rId27" Type="http://schemas.openxmlformats.org/officeDocument/2006/relationships/font" Target="fonts/PlusJakartaSansExtraBold-boldItalic.fntdata"/><Relationship Id="rId29" Type="http://schemas.openxmlformats.org/officeDocument/2006/relationships/font" Target="fonts/PlusJakartaSans-bold.fntdata"/><Relationship Id="rId51" Type="http://schemas.openxmlformats.org/officeDocument/2006/relationships/font" Target="fonts/CenturyGothic-boldItalic.fntdata"/><Relationship Id="rId50" Type="http://schemas.openxmlformats.org/officeDocument/2006/relationships/font" Target="fonts/CenturyGothic-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3aff95717d9_0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1" name="Google Shape;1151;g3aff95717d9_0_0: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52" name="Google Shape;1152;g3aff95717d9_0_0: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5" name="Shape 1285"/>
        <p:cNvGrpSpPr/>
        <p:nvPr/>
      </p:nvGrpSpPr>
      <p:grpSpPr>
        <a:xfrm>
          <a:off x="0" y="0"/>
          <a:ext cx="0" cy="0"/>
          <a:chOff x="0" y="0"/>
          <a:chExt cx="0" cy="0"/>
        </a:xfrm>
      </p:grpSpPr>
      <p:sp>
        <p:nvSpPr>
          <p:cNvPr id="1286" name="Google Shape;1286;g39b4a2bbb34_0_24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7" name="Google Shape;1287;g39b4a2bbb34_0_248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288" name="Google Shape;1288;g39b4a2bbb34_0_248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8" name="Shape 1298"/>
        <p:cNvGrpSpPr/>
        <p:nvPr/>
      </p:nvGrpSpPr>
      <p:grpSpPr>
        <a:xfrm>
          <a:off x="0" y="0"/>
          <a:ext cx="0" cy="0"/>
          <a:chOff x="0" y="0"/>
          <a:chExt cx="0" cy="0"/>
        </a:xfrm>
      </p:grpSpPr>
      <p:sp>
        <p:nvSpPr>
          <p:cNvPr id="1299" name="Google Shape;1299;g39b4a2bbb34_0_286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00" name="Google Shape;1300;g39b4a2bbb34_0_286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01" name="Google Shape;1301;g39b4a2bbb34_0_286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9" name="Shape 1309"/>
        <p:cNvGrpSpPr/>
        <p:nvPr/>
      </p:nvGrpSpPr>
      <p:grpSpPr>
        <a:xfrm>
          <a:off x="0" y="0"/>
          <a:ext cx="0" cy="0"/>
          <a:chOff x="0" y="0"/>
          <a:chExt cx="0" cy="0"/>
        </a:xfrm>
      </p:grpSpPr>
      <p:sp>
        <p:nvSpPr>
          <p:cNvPr id="1310" name="Google Shape;1310;g39b4a2bbb34_0_287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11" name="Google Shape;1311;g39b4a2bbb34_0_287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12" name="Google Shape;1312;g39b4a2bbb34_0_287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0" name="Shape 1320"/>
        <p:cNvGrpSpPr/>
        <p:nvPr/>
      </p:nvGrpSpPr>
      <p:grpSpPr>
        <a:xfrm>
          <a:off x="0" y="0"/>
          <a:ext cx="0" cy="0"/>
          <a:chOff x="0" y="0"/>
          <a:chExt cx="0" cy="0"/>
        </a:xfrm>
      </p:grpSpPr>
      <p:sp>
        <p:nvSpPr>
          <p:cNvPr id="1321" name="Google Shape;1321;g39b4a2bbb34_0_328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22" name="Google Shape;1322;g39b4a2bbb34_0_328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23" name="Google Shape;1323;g39b4a2bbb34_0_328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0" name="Shape 1330"/>
        <p:cNvGrpSpPr/>
        <p:nvPr/>
      </p:nvGrpSpPr>
      <p:grpSpPr>
        <a:xfrm>
          <a:off x="0" y="0"/>
          <a:ext cx="0" cy="0"/>
          <a:chOff x="0" y="0"/>
          <a:chExt cx="0" cy="0"/>
        </a:xfrm>
      </p:grpSpPr>
      <p:sp>
        <p:nvSpPr>
          <p:cNvPr id="1331" name="Google Shape;1331;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2" name="Google Shape;1332;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333" name="Google Shape;1333;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3" name="Shape 1343"/>
        <p:cNvGrpSpPr/>
        <p:nvPr/>
      </p:nvGrpSpPr>
      <p:grpSpPr>
        <a:xfrm>
          <a:off x="0" y="0"/>
          <a:ext cx="0" cy="0"/>
          <a:chOff x="0" y="0"/>
          <a:chExt cx="0" cy="0"/>
        </a:xfrm>
      </p:grpSpPr>
      <p:sp>
        <p:nvSpPr>
          <p:cNvPr id="1344" name="Google Shape;1344;g36c6582139d_0_1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45" name="Google Shape;1345;g36c6582139d_0_1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46" name="Google Shape;1346;g36c6582139d_0_1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3" name="Shape 1353"/>
        <p:cNvGrpSpPr/>
        <p:nvPr/>
      </p:nvGrpSpPr>
      <p:grpSpPr>
        <a:xfrm>
          <a:off x="0" y="0"/>
          <a:ext cx="0" cy="0"/>
          <a:chOff x="0" y="0"/>
          <a:chExt cx="0" cy="0"/>
        </a:xfrm>
      </p:grpSpPr>
      <p:sp>
        <p:nvSpPr>
          <p:cNvPr id="1354" name="Google Shape;1354;g39b4a2bbb34_0_367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55" name="Google Shape;1355;g39b4a2bbb34_0_367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56" name="Google Shape;1356;g39b4a2bbb34_0_367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6" name="Shape 1366"/>
        <p:cNvGrpSpPr/>
        <p:nvPr/>
      </p:nvGrpSpPr>
      <p:grpSpPr>
        <a:xfrm>
          <a:off x="0" y="0"/>
          <a:ext cx="0" cy="0"/>
          <a:chOff x="0" y="0"/>
          <a:chExt cx="0" cy="0"/>
        </a:xfrm>
      </p:grpSpPr>
      <p:sp>
        <p:nvSpPr>
          <p:cNvPr id="1367" name="Google Shape;1367;g39b4a2bbb34_0_369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68" name="Google Shape;1368;g39b4a2bbb34_0_369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69" name="Google Shape;1369;g39b4a2bbb34_0_369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1" name="Shape 1161"/>
        <p:cNvGrpSpPr/>
        <p:nvPr/>
      </p:nvGrpSpPr>
      <p:grpSpPr>
        <a:xfrm>
          <a:off x="0" y="0"/>
          <a:ext cx="0" cy="0"/>
          <a:chOff x="0" y="0"/>
          <a:chExt cx="0" cy="0"/>
        </a:xfrm>
      </p:grpSpPr>
      <p:sp>
        <p:nvSpPr>
          <p:cNvPr id="1162" name="Google Shape;1162;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63" name="Google Shape;1163;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64" name="Google Shape;1164;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0" name="Shape 1170"/>
        <p:cNvGrpSpPr/>
        <p:nvPr/>
      </p:nvGrpSpPr>
      <p:grpSpPr>
        <a:xfrm>
          <a:off x="0" y="0"/>
          <a:ext cx="0" cy="0"/>
          <a:chOff x="0" y="0"/>
          <a:chExt cx="0" cy="0"/>
        </a:xfrm>
      </p:grpSpPr>
      <p:sp>
        <p:nvSpPr>
          <p:cNvPr id="1171" name="Google Shape;1171;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72" name="Google Shape;1172;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73" name="Google Shape;1173;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g39b4a2bbb34_0_78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89" name="Google Shape;1189;g39b4a2bbb34_0_78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90" name="Google Shape;1190;g39b4a2bbb34_0_78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5" name="Google Shape;1205;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06" name="Google Shape;1206;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5" name="Shape 1215"/>
        <p:cNvGrpSpPr/>
        <p:nvPr/>
      </p:nvGrpSpPr>
      <p:grpSpPr>
        <a:xfrm>
          <a:off x="0" y="0"/>
          <a:ext cx="0" cy="0"/>
          <a:chOff x="0" y="0"/>
          <a:chExt cx="0" cy="0"/>
        </a:xfrm>
      </p:grpSpPr>
      <p:sp>
        <p:nvSpPr>
          <p:cNvPr id="1216" name="Google Shape;1216;g39b4a2bbb34_0_162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17" name="Google Shape;1217;g39b4a2bbb34_0_162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18" name="Google Shape;1218;g39b4a2bbb34_0_162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0" name="Shape 1230"/>
        <p:cNvGrpSpPr/>
        <p:nvPr/>
      </p:nvGrpSpPr>
      <p:grpSpPr>
        <a:xfrm>
          <a:off x="0" y="0"/>
          <a:ext cx="0" cy="0"/>
          <a:chOff x="0" y="0"/>
          <a:chExt cx="0" cy="0"/>
        </a:xfrm>
      </p:grpSpPr>
      <p:sp>
        <p:nvSpPr>
          <p:cNvPr id="1231" name="Google Shape;1231;g39b4a2bbb34_0_16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32" name="Google Shape;1232;g39b4a2bbb34_0_16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3" name="Google Shape;1233;g39b4a2bbb34_0_16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1" name="Shape 1251"/>
        <p:cNvGrpSpPr/>
        <p:nvPr/>
      </p:nvGrpSpPr>
      <p:grpSpPr>
        <a:xfrm>
          <a:off x="0" y="0"/>
          <a:ext cx="0" cy="0"/>
          <a:chOff x="0" y="0"/>
          <a:chExt cx="0" cy="0"/>
        </a:xfrm>
      </p:grpSpPr>
      <p:sp>
        <p:nvSpPr>
          <p:cNvPr id="1252" name="Google Shape;1252;g39b4a2bbb34_0_164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53" name="Google Shape;1253;g39b4a2bbb34_0_164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54" name="Google Shape;1254;g39b4a2bbb34_0_164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0" name="Shape 1270"/>
        <p:cNvGrpSpPr/>
        <p:nvPr/>
      </p:nvGrpSpPr>
      <p:grpSpPr>
        <a:xfrm>
          <a:off x="0" y="0"/>
          <a:ext cx="0" cy="0"/>
          <a:chOff x="0" y="0"/>
          <a:chExt cx="0" cy="0"/>
        </a:xfrm>
      </p:grpSpPr>
      <p:sp>
        <p:nvSpPr>
          <p:cNvPr id="1271" name="Google Shape;1271;g39267a0a02d_0_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72" name="Google Shape;1272;g39267a0a02d_0_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73" name="Google Shape;1273;g39267a0a02d_0_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 Id="rId3"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 Id="rId3"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10.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0.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9.png"/><Relationship Id="rId3" Type="http://schemas.openxmlformats.org/officeDocument/2006/relationships/image" Target="../media/image3.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9.png"/><Relationship Id="rId3" Type="http://schemas.openxmlformats.org/officeDocument/2006/relationships/image" Target="../media/image3.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 Id="rId3" Type="http://schemas.openxmlformats.org/officeDocument/2006/relationships/image" Target="../media/image10.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90"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90"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90"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25" name="Shape 925"/>
        <p:cNvGrpSpPr/>
        <p:nvPr/>
      </p:nvGrpSpPr>
      <p:grpSpPr>
        <a:xfrm>
          <a:off x="0" y="0"/>
          <a:ext cx="0" cy="0"/>
          <a:chOff x="0" y="0"/>
          <a:chExt cx="0" cy="0"/>
        </a:xfrm>
      </p:grpSpPr>
      <p:cxnSp>
        <p:nvCxnSpPr>
          <p:cNvPr id="926" name="Google Shape;926;p103"/>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27" name="Google Shape;927;p103"/>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28" name="Google Shape;928;p103"/>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9" name="Google Shape;929;p103"/>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0" name="Google Shape;930;p103"/>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31" name="Google Shape;931;p103"/>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2" name="Google Shape;932;p103"/>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33" name="Google Shape;933;p103"/>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4" name="Google Shape;934;p103"/>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35" name="Google Shape;935;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36" name="Shape 936"/>
        <p:cNvGrpSpPr/>
        <p:nvPr/>
      </p:nvGrpSpPr>
      <p:grpSpPr>
        <a:xfrm>
          <a:off x="0" y="0"/>
          <a:ext cx="0" cy="0"/>
          <a:chOff x="0" y="0"/>
          <a:chExt cx="0" cy="0"/>
        </a:xfrm>
      </p:grpSpPr>
      <p:sp>
        <p:nvSpPr>
          <p:cNvPr id="937" name="Google Shape;937;p104"/>
          <p:cNvSpPr/>
          <p:nvPr>
            <p:ph idx="2" type="pic"/>
          </p:nvPr>
        </p:nvSpPr>
        <p:spPr>
          <a:xfrm>
            <a:off x="1823096" y="2574245"/>
            <a:ext cx="1005900" cy="1005900"/>
          </a:xfrm>
          <a:prstGeom prst="rect">
            <a:avLst/>
          </a:prstGeom>
          <a:noFill/>
          <a:ln>
            <a:noFill/>
          </a:ln>
        </p:spPr>
      </p:sp>
      <p:sp>
        <p:nvSpPr>
          <p:cNvPr id="938" name="Google Shape;938;p104"/>
          <p:cNvSpPr/>
          <p:nvPr>
            <p:ph idx="3" type="pic"/>
          </p:nvPr>
        </p:nvSpPr>
        <p:spPr>
          <a:xfrm>
            <a:off x="5593080" y="2574245"/>
            <a:ext cx="1005900" cy="1005900"/>
          </a:xfrm>
          <a:prstGeom prst="rect">
            <a:avLst/>
          </a:prstGeom>
          <a:noFill/>
          <a:ln>
            <a:noFill/>
          </a:ln>
        </p:spPr>
      </p:sp>
      <p:sp>
        <p:nvSpPr>
          <p:cNvPr id="939" name="Google Shape;939;p104"/>
          <p:cNvSpPr/>
          <p:nvPr>
            <p:ph idx="4" type="pic"/>
          </p:nvPr>
        </p:nvSpPr>
        <p:spPr>
          <a:xfrm>
            <a:off x="9222271" y="2574245"/>
            <a:ext cx="1005900" cy="1005900"/>
          </a:xfrm>
          <a:prstGeom prst="rect">
            <a:avLst/>
          </a:prstGeom>
          <a:noFill/>
          <a:ln>
            <a:noFill/>
          </a:ln>
        </p:spPr>
      </p:sp>
      <p:cxnSp>
        <p:nvCxnSpPr>
          <p:cNvPr id="940" name="Google Shape;940;p104"/>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41" name="Google Shape;941;p104"/>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42" name="Google Shape;942;p104"/>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3" name="Google Shape;943;p104"/>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4" name="Google Shape;944;p104"/>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5" name="Google Shape;945;p104"/>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6" name="Google Shape;946;p104"/>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7" name="Google Shape;947;p104"/>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8" name="Google Shape;948;p104"/>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49" name="Google Shape;949;p10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50" name="Shape 950"/>
        <p:cNvGrpSpPr/>
        <p:nvPr/>
      </p:nvGrpSpPr>
      <p:grpSpPr>
        <a:xfrm>
          <a:off x="0" y="0"/>
          <a:ext cx="0" cy="0"/>
          <a:chOff x="0" y="0"/>
          <a:chExt cx="0" cy="0"/>
        </a:xfrm>
      </p:grpSpPr>
      <p:sp>
        <p:nvSpPr>
          <p:cNvPr id="951" name="Google Shape;951;p105"/>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52" name="Google Shape;952;p105"/>
          <p:cNvSpPr/>
          <p:nvPr>
            <p:ph idx="2" type="pic"/>
          </p:nvPr>
        </p:nvSpPr>
        <p:spPr>
          <a:xfrm>
            <a:off x="729761" y="1921550"/>
            <a:ext cx="822900" cy="822900"/>
          </a:xfrm>
          <a:prstGeom prst="rect">
            <a:avLst/>
          </a:prstGeom>
          <a:noFill/>
          <a:ln>
            <a:noFill/>
          </a:ln>
        </p:spPr>
      </p:sp>
      <p:sp>
        <p:nvSpPr>
          <p:cNvPr id="953" name="Google Shape;953;p105"/>
          <p:cNvSpPr/>
          <p:nvPr>
            <p:ph idx="3" type="pic"/>
          </p:nvPr>
        </p:nvSpPr>
        <p:spPr>
          <a:xfrm>
            <a:off x="729761" y="3037769"/>
            <a:ext cx="822900" cy="822900"/>
          </a:xfrm>
          <a:prstGeom prst="rect">
            <a:avLst/>
          </a:prstGeom>
          <a:noFill/>
          <a:ln>
            <a:noFill/>
          </a:ln>
        </p:spPr>
      </p:sp>
      <p:sp>
        <p:nvSpPr>
          <p:cNvPr id="954" name="Google Shape;954;p105"/>
          <p:cNvSpPr/>
          <p:nvPr>
            <p:ph idx="4" type="pic"/>
          </p:nvPr>
        </p:nvSpPr>
        <p:spPr>
          <a:xfrm>
            <a:off x="729761" y="4151979"/>
            <a:ext cx="822900" cy="822900"/>
          </a:xfrm>
          <a:prstGeom prst="rect">
            <a:avLst/>
          </a:prstGeom>
          <a:noFill/>
          <a:ln>
            <a:noFill/>
          </a:ln>
        </p:spPr>
      </p:sp>
      <p:sp>
        <p:nvSpPr>
          <p:cNvPr id="955" name="Google Shape;955;p105"/>
          <p:cNvSpPr/>
          <p:nvPr>
            <p:ph idx="5" type="pic"/>
          </p:nvPr>
        </p:nvSpPr>
        <p:spPr>
          <a:xfrm>
            <a:off x="729761" y="5262171"/>
            <a:ext cx="822900" cy="822900"/>
          </a:xfrm>
          <a:prstGeom prst="rect">
            <a:avLst/>
          </a:prstGeom>
          <a:noFill/>
          <a:ln>
            <a:noFill/>
          </a:ln>
        </p:spPr>
      </p:sp>
      <p:sp>
        <p:nvSpPr>
          <p:cNvPr id="956" name="Google Shape;956;p105"/>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7" name="Google Shape;957;p105"/>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8" name="Google Shape;958;p105"/>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9" name="Google Shape;959;p105"/>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60" name="Google Shape;960;p105"/>
          <p:cNvSpPr/>
          <p:nvPr>
            <p:ph idx="9" type="pic"/>
          </p:nvPr>
        </p:nvSpPr>
        <p:spPr>
          <a:xfrm flipH="1">
            <a:off x="6458875" y="416100"/>
            <a:ext cx="5733300" cy="6025800"/>
          </a:xfrm>
          <a:prstGeom prst="flowChartDelay">
            <a:avLst/>
          </a:prstGeom>
          <a:noFill/>
          <a:ln>
            <a:noFill/>
          </a:ln>
        </p:spPr>
      </p:sp>
      <p:sp>
        <p:nvSpPr>
          <p:cNvPr id="961" name="Google Shape;961;p10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62" name="Shape 962"/>
        <p:cNvGrpSpPr/>
        <p:nvPr/>
      </p:nvGrpSpPr>
      <p:grpSpPr>
        <a:xfrm>
          <a:off x="0" y="0"/>
          <a:ext cx="0" cy="0"/>
          <a:chOff x="0" y="0"/>
          <a:chExt cx="0" cy="0"/>
        </a:xfrm>
      </p:grpSpPr>
      <p:sp>
        <p:nvSpPr>
          <p:cNvPr id="963" name="Google Shape;963;p106"/>
          <p:cNvSpPr/>
          <p:nvPr>
            <p:ph idx="2" type="pic"/>
          </p:nvPr>
        </p:nvSpPr>
        <p:spPr>
          <a:xfrm>
            <a:off x="0" y="416100"/>
            <a:ext cx="5733300" cy="6025800"/>
          </a:xfrm>
          <a:prstGeom prst="flowChartDelay">
            <a:avLst/>
          </a:prstGeom>
          <a:noFill/>
          <a:ln>
            <a:noFill/>
          </a:ln>
        </p:spPr>
      </p:sp>
      <p:sp>
        <p:nvSpPr>
          <p:cNvPr id="964" name="Google Shape;964;p106"/>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5" name="Google Shape;965;p106"/>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6" name="Google Shape;966;p106"/>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67" name="Shape 967"/>
        <p:cNvGrpSpPr/>
        <p:nvPr/>
      </p:nvGrpSpPr>
      <p:grpSpPr>
        <a:xfrm>
          <a:off x="0" y="0"/>
          <a:ext cx="0" cy="0"/>
          <a:chOff x="0" y="0"/>
          <a:chExt cx="0" cy="0"/>
        </a:xfrm>
      </p:grpSpPr>
      <p:sp>
        <p:nvSpPr>
          <p:cNvPr id="968" name="Google Shape;968;p107"/>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9" name="Google Shape;969;p107"/>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70" name="Google Shape;970;p107"/>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71" name="Google Shape;971;p107"/>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2" name="Google Shape;972;p107"/>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3" name="Google Shape;973;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74" name="Shape 974"/>
        <p:cNvGrpSpPr/>
        <p:nvPr/>
      </p:nvGrpSpPr>
      <p:grpSpPr>
        <a:xfrm>
          <a:off x="0" y="0"/>
          <a:ext cx="0" cy="0"/>
          <a:chOff x="0" y="0"/>
          <a:chExt cx="0" cy="0"/>
        </a:xfrm>
      </p:grpSpPr>
      <p:sp>
        <p:nvSpPr>
          <p:cNvPr id="975" name="Google Shape;975;p108"/>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76" name="Google Shape;976;p108"/>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77" name="Google Shape;977;p108"/>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8" name="Google Shape;978;p108"/>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9" name="Google Shape;979;p108"/>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0" name="Google Shape;980;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81" name="Shape 981"/>
        <p:cNvGrpSpPr/>
        <p:nvPr/>
      </p:nvGrpSpPr>
      <p:grpSpPr>
        <a:xfrm>
          <a:off x="0" y="0"/>
          <a:ext cx="0" cy="0"/>
          <a:chOff x="0" y="0"/>
          <a:chExt cx="0" cy="0"/>
        </a:xfrm>
      </p:grpSpPr>
      <p:sp>
        <p:nvSpPr>
          <p:cNvPr id="982" name="Google Shape;982;p109"/>
          <p:cNvSpPr/>
          <p:nvPr>
            <p:ph idx="2" type="pic"/>
          </p:nvPr>
        </p:nvSpPr>
        <p:spPr>
          <a:xfrm>
            <a:off x="628891" y="1672660"/>
            <a:ext cx="2543700" cy="2297400"/>
          </a:xfrm>
          <a:prstGeom prst="rect">
            <a:avLst/>
          </a:prstGeom>
          <a:noFill/>
          <a:ln>
            <a:noFill/>
          </a:ln>
        </p:spPr>
      </p:sp>
      <p:sp>
        <p:nvSpPr>
          <p:cNvPr id="983" name="Google Shape;983;p109"/>
          <p:cNvSpPr/>
          <p:nvPr>
            <p:ph idx="3" type="pic"/>
          </p:nvPr>
        </p:nvSpPr>
        <p:spPr>
          <a:xfrm>
            <a:off x="3302977" y="1672660"/>
            <a:ext cx="2543700" cy="2297400"/>
          </a:xfrm>
          <a:prstGeom prst="rect">
            <a:avLst/>
          </a:prstGeom>
          <a:noFill/>
          <a:ln>
            <a:noFill/>
          </a:ln>
        </p:spPr>
      </p:sp>
      <p:sp>
        <p:nvSpPr>
          <p:cNvPr id="984" name="Google Shape;984;p109"/>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5" name="Google Shape;985;p109"/>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6" name="Google Shape;986;p109"/>
          <p:cNvSpPr/>
          <p:nvPr>
            <p:ph idx="5" type="pic"/>
          </p:nvPr>
        </p:nvSpPr>
        <p:spPr>
          <a:xfrm>
            <a:off x="628891" y="4080194"/>
            <a:ext cx="2543700" cy="2297400"/>
          </a:xfrm>
          <a:prstGeom prst="rect">
            <a:avLst/>
          </a:prstGeom>
          <a:noFill/>
          <a:ln>
            <a:noFill/>
          </a:ln>
        </p:spPr>
      </p:sp>
      <p:sp>
        <p:nvSpPr>
          <p:cNvPr id="987" name="Google Shape;987;p109"/>
          <p:cNvSpPr/>
          <p:nvPr>
            <p:ph idx="6" type="pic"/>
          </p:nvPr>
        </p:nvSpPr>
        <p:spPr>
          <a:xfrm>
            <a:off x="3302977" y="4080194"/>
            <a:ext cx="2543700" cy="2297400"/>
          </a:xfrm>
          <a:prstGeom prst="rect">
            <a:avLst/>
          </a:prstGeom>
          <a:noFill/>
          <a:ln>
            <a:noFill/>
          </a:ln>
        </p:spPr>
      </p:sp>
      <p:sp>
        <p:nvSpPr>
          <p:cNvPr id="988" name="Google Shape;988;p10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89" name="Shape 989"/>
        <p:cNvGrpSpPr/>
        <p:nvPr/>
      </p:nvGrpSpPr>
      <p:grpSpPr>
        <a:xfrm>
          <a:off x="0" y="0"/>
          <a:ext cx="0" cy="0"/>
          <a:chOff x="0" y="0"/>
          <a:chExt cx="0" cy="0"/>
        </a:xfrm>
      </p:grpSpPr>
      <p:sp>
        <p:nvSpPr>
          <p:cNvPr id="990" name="Google Shape;990;p110"/>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91" name="Google Shape;991;p110"/>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2" name="Google Shape;992;p110"/>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3" name="Google Shape;993;p110"/>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4" name="Google Shape;994;p110"/>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5" name="Google Shape;995;p110"/>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6" name="Google Shape;996;p110"/>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7" name="Google Shape;997;p110"/>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98" name="Google Shape;998;p110"/>
          <p:cNvSpPr/>
          <p:nvPr>
            <p:ph idx="9" type="pic"/>
          </p:nvPr>
        </p:nvSpPr>
        <p:spPr>
          <a:xfrm>
            <a:off x="616639" y="2669177"/>
            <a:ext cx="365700" cy="365700"/>
          </a:xfrm>
          <a:prstGeom prst="rect">
            <a:avLst/>
          </a:prstGeom>
          <a:noFill/>
          <a:ln>
            <a:noFill/>
          </a:ln>
        </p:spPr>
      </p:sp>
      <p:sp>
        <p:nvSpPr>
          <p:cNvPr id="999" name="Google Shape;999;p110"/>
          <p:cNvSpPr/>
          <p:nvPr>
            <p:ph idx="13" type="pic"/>
          </p:nvPr>
        </p:nvSpPr>
        <p:spPr>
          <a:xfrm>
            <a:off x="616639" y="3583577"/>
            <a:ext cx="365700" cy="365700"/>
          </a:xfrm>
          <a:prstGeom prst="rect">
            <a:avLst/>
          </a:prstGeom>
          <a:noFill/>
          <a:ln>
            <a:noFill/>
          </a:ln>
        </p:spPr>
      </p:sp>
      <p:sp>
        <p:nvSpPr>
          <p:cNvPr id="1000" name="Google Shape;1000;p110"/>
          <p:cNvSpPr/>
          <p:nvPr>
            <p:ph idx="14" type="pic"/>
          </p:nvPr>
        </p:nvSpPr>
        <p:spPr>
          <a:xfrm>
            <a:off x="616639" y="4565710"/>
            <a:ext cx="365700" cy="365700"/>
          </a:xfrm>
          <a:prstGeom prst="rect">
            <a:avLst/>
          </a:prstGeom>
          <a:noFill/>
          <a:ln>
            <a:noFill/>
          </a:ln>
        </p:spPr>
      </p:sp>
      <p:sp>
        <p:nvSpPr>
          <p:cNvPr id="1001" name="Google Shape;1001;p1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1002" name="Shape 1002"/>
        <p:cNvGrpSpPr/>
        <p:nvPr/>
      </p:nvGrpSpPr>
      <p:grpSpPr>
        <a:xfrm>
          <a:off x="0" y="0"/>
          <a:ext cx="0" cy="0"/>
          <a:chOff x="0" y="0"/>
          <a:chExt cx="0" cy="0"/>
        </a:xfrm>
      </p:grpSpPr>
      <p:sp>
        <p:nvSpPr>
          <p:cNvPr id="1003" name="Google Shape;1003;p111"/>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4" name="Google Shape;1004;p111"/>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5" name="Google Shape;1005;p111"/>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1006" name="Google Shape;1006;p111"/>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7" name="Google Shape;1007;p111"/>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8" name="Google Shape;1008;p111"/>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9" name="Google Shape;1009;p111"/>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10" name="Google Shape;1010;p111"/>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11" name="Google Shape;1011;p11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2" name="Google Shape;1012;p1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13" name="Shape 1013"/>
        <p:cNvGrpSpPr/>
        <p:nvPr/>
      </p:nvGrpSpPr>
      <p:grpSpPr>
        <a:xfrm>
          <a:off x="0" y="0"/>
          <a:ext cx="0" cy="0"/>
          <a:chOff x="0" y="0"/>
          <a:chExt cx="0" cy="0"/>
        </a:xfrm>
      </p:grpSpPr>
      <p:sp>
        <p:nvSpPr>
          <p:cNvPr id="1014" name="Google Shape;1014;p112"/>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15" name="Google Shape;1015;p112"/>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16" name="Google Shape;1016;p112"/>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17" name="Google Shape;1017;p112"/>
          <p:cNvSpPr/>
          <p:nvPr>
            <p:ph idx="2" type="pic"/>
          </p:nvPr>
        </p:nvSpPr>
        <p:spPr>
          <a:xfrm>
            <a:off x="8095047" y="1257696"/>
            <a:ext cx="2124300" cy="4571400"/>
          </a:xfrm>
          <a:prstGeom prst="roundRect">
            <a:avLst>
              <a:gd fmla="val 10302" name="adj"/>
            </a:avLst>
          </a:prstGeom>
          <a:solidFill>
            <a:schemeClr val="lt2"/>
          </a:solidFill>
          <a:ln>
            <a:noFill/>
          </a:ln>
        </p:spPr>
      </p:sp>
      <p:sp>
        <p:nvSpPr>
          <p:cNvPr id="1018" name="Google Shape;1018;p112"/>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9" name="Google Shape;1019;p112"/>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0" name="Google Shape;1020;p11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21" name="Shape 1021"/>
        <p:cNvGrpSpPr/>
        <p:nvPr/>
      </p:nvGrpSpPr>
      <p:grpSpPr>
        <a:xfrm>
          <a:off x="0" y="0"/>
          <a:ext cx="0" cy="0"/>
          <a:chOff x="0" y="0"/>
          <a:chExt cx="0" cy="0"/>
        </a:xfrm>
      </p:grpSpPr>
      <p:sp>
        <p:nvSpPr>
          <p:cNvPr id="1022" name="Google Shape;1022;p113"/>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23" name="Google Shape;1023;p113"/>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24" name="Google Shape;1024;p113"/>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25" name="Google Shape;1025;p113"/>
          <p:cNvPicPr preferRelativeResize="0"/>
          <p:nvPr/>
        </p:nvPicPr>
        <p:blipFill rotWithShape="1">
          <a:blip r:embed="rId2">
            <a:alphaModFix/>
          </a:blip>
          <a:srcRect b="-251" l="0" r="0" t="0"/>
          <a:stretch/>
        </p:blipFill>
        <p:spPr>
          <a:xfrm>
            <a:off x="5021207" y="1876700"/>
            <a:ext cx="2321701" cy="4664524"/>
          </a:xfrm>
          <a:prstGeom prst="rect">
            <a:avLst/>
          </a:prstGeom>
          <a:noFill/>
          <a:ln>
            <a:noFill/>
          </a:ln>
        </p:spPr>
      </p:pic>
      <p:sp>
        <p:nvSpPr>
          <p:cNvPr id="1026" name="Google Shape;1026;p113"/>
          <p:cNvSpPr/>
          <p:nvPr>
            <p:ph idx="2" type="pic"/>
          </p:nvPr>
        </p:nvSpPr>
        <p:spPr>
          <a:xfrm>
            <a:off x="5146901" y="1993899"/>
            <a:ext cx="2048100" cy="4379100"/>
          </a:xfrm>
          <a:prstGeom prst="rect">
            <a:avLst/>
          </a:prstGeom>
          <a:noFill/>
          <a:ln>
            <a:noFill/>
          </a:ln>
        </p:spPr>
      </p:sp>
      <p:sp>
        <p:nvSpPr>
          <p:cNvPr id="1027" name="Google Shape;1027;p113"/>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8" name="Google Shape;1028;p113"/>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9" name="Google Shape;1029;p113"/>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0" name="Google Shape;1030;p113"/>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1" name="Google Shape;1031;p113"/>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2" name="Google Shape;1032;p113"/>
          <p:cNvSpPr/>
          <p:nvPr>
            <p:ph idx="7" type="pic"/>
          </p:nvPr>
        </p:nvSpPr>
        <p:spPr>
          <a:xfrm>
            <a:off x="8146954" y="2518389"/>
            <a:ext cx="365700" cy="365700"/>
          </a:xfrm>
          <a:prstGeom prst="rect">
            <a:avLst/>
          </a:prstGeom>
          <a:noFill/>
          <a:ln>
            <a:noFill/>
          </a:ln>
        </p:spPr>
      </p:sp>
      <p:sp>
        <p:nvSpPr>
          <p:cNvPr id="1033" name="Google Shape;1033;p113"/>
          <p:cNvSpPr/>
          <p:nvPr>
            <p:ph idx="8" type="pic"/>
          </p:nvPr>
        </p:nvSpPr>
        <p:spPr>
          <a:xfrm>
            <a:off x="8146954" y="3860390"/>
            <a:ext cx="365700" cy="365700"/>
          </a:xfrm>
          <a:prstGeom prst="rect">
            <a:avLst/>
          </a:prstGeom>
          <a:noFill/>
          <a:ln>
            <a:noFill/>
          </a:ln>
        </p:spPr>
      </p:sp>
      <p:sp>
        <p:nvSpPr>
          <p:cNvPr id="1034" name="Google Shape;1034;p113"/>
          <p:cNvSpPr/>
          <p:nvPr>
            <p:ph idx="9" type="pic"/>
          </p:nvPr>
        </p:nvSpPr>
        <p:spPr>
          <a:xfrm>
            <a:off x="8146954" y="5179070"/>
            <a:ext cx="365700" cy="365700"/>
          </a:xfrm>
          <a:prstGeom prst="rect">
            <a:avLst/>
          </a:prstGeom>
          <a:noFill/>
          <a:ln>
            <a:noFill/>
          </a:ln>
        </p:spPr>
      </p:sp>
      <p:sp>
        <p:nvSpPr>
          <p:cNvPr id="1035" name="Google Shape;1035;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1036" name="Shape 1036"/>
        <p:cNvGrpSpPr/>
        <p:nvPr/>
      </p:nvGrpSpPr>
      <p:grpSpPr>
        <a:xfrm>
          <a:off x="0" y="0"/>
          <a:ext cx="0" cy="0"/>
          <a:chOff x="0" y="0"/>
          <a:chExt cx="0" cy="0"/>
        </a:xfrm>
      </p:grpSpPr>
      <p:sp>
        <p:nvSpPr>
          <p:cNvPr id="1037" name="Google Shape;1037;p11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8" name="Google Shape;1038;p11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1039" name="Google Shape;1039;p114"/>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0" name="Google Shape;1040;p114"/>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1" name="Google Shape;1041;p114"/>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42" name="Google Shape;1042;p114"/>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3" name="Google Shape;1043;p114"/>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1044" name="Google Shape;1044;p11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5" name="Google Shape;1045;p114"/>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6" name="Google Shape;1046;p11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7" name="Google Shape;1047;p114"/>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8" name="Google Shape;1048;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49" name="Shape 1049"/>
        <p:cNvGrpSpPr/>
        <p:nvPr/>
      </p:nvGrpSpPr>
      <p:grpSpPr>
        <a:xfrm>
          <a:off x="0" y="0"/>
          <a:ext cx="0" cy="0"/>
          <a:chOff x="0" y="0"/>
          <a:chExt cx="0" cy="0"/>
        </a:xfrm>
      </p:grpSpPr>
      <p:sp>
        <p:nvSpPr>
          <p:cNvPr id="1050" name="Google Shape;1050;p11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1" name="Google Shape;1051;p115"/>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52" name="Google Shape;1052;p115"/>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3" name="Google Shape;1053;p115"/>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4" name="Google Shape;1054;p115"/>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5" name="Google Shape;1055;p115"/>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6" name="Google Shape;1056;p115"/>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7" name="Google Shape;1057;p11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8" name="Google Shape;1058;p115"/>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9" name="Google Shape;1059;p11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0" name="Google Shape;1060;p115"/>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1" name="Google Shape;1061;p115"/>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2" name="Google Shape;1062;p11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3" name="Google Shape;1063;p115"/>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4" name="Google Shape;1064;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65" name="Shape 1065"/>
        <p:cNvGrpSpPr/>
        <p:nvPr/>
      </p:nvGrpSpPr>
      <p:grpSpPr>
        <a:xfrm>
          <a:off x="0" y="0"/>
          <a:ext cx="0" cy="0"/>
          <a:chOff x="0" y="0"/>
          <a:chExt cx="0" cy="0"/>
        </a:xfrm>
      </p:grpSpPr>
      <p:sp>
        <p:nvSpPr>
          <p:cNvPr id="1066" name="Google Shape;1066;p116"/>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67" name="Google Shape;1067;p11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8" name="Google Shape;1068;p116"/>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9" name="Google Shape;1069;p116"/>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70" name="Google Shape;1070;p116"/>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1" name="Google Shape;1071;p116"/>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2" name="Google Shape;1072;p116"/>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3" name="Google Shape;1073;p11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4" name="Google Shape;1074;p116"/>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5" name="Google Shape;1075;p11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6" name="Google Shape;1076;p116"/>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7" name="Google Shape;1077;p116"/>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8" name="Google Shape;1078;p11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9" name="Google Shape;1079;p116"/>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80" name="Google Shape;1080;p116"/>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1" name="Google Shape;1081;p11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82" name="Google Shape;1082;p116"/>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83" name="Google Shape;1083;p1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84" name="Shape 1084"/>
        <p:cNvGrpSpPr/>
        <p:nvPr/>
      </p:nvGrpSpPr>
      <p:grpSpPr>
        <a:xfrm>
          <a:off x="0" y="0"/>
          <a:ext cx="0" cy="0"/>
          <a:chOff x="0" y="0"/>
          <a:chExt cx="0" cy="0"/>
        </a:xfrm>
      </p:grpSpPr>
      <p:sp>
        <p:nvSpPr>
          <p:cNvPr id="1085" name="Google Shape;1085;p11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86" name="Google Shape;1086;p117"/>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7" name="Google Shape;1087;p117"/>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8" name="Google Shape;1088;p117"/>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9" name="Google Shape;1089;p117"/>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0" name="Google Shape;1090;p117"/>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1" name="Google Shape;1091;p117"/>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2" name="Google Shape;1092;p117"/>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3" name="Google Shape;1093;p117"/>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4" name="Google Shape;1094;p117"/>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5" name="Google Shape;1095;p117"/>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6" name="Google Shape;1096;p117"/>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7" name="Google Shape;1097;p117"/>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8" name="Google Shape;1098;p117"/>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9" name="Google Shape;1099;p117"/>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00" name="Google Shape;1100;p1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101" name="Shape 1101"/>
        <p:cNvGrpSpPr/>
        <p:nvPr/>
      </p:nvGrpSpPr>
      <p:grpSpPr>
        <a:xfrm>
          <a:off x="0" y="0"/>
          <a:ext cx="0" cy="0"/>
          <a:chOff x="0" y="0"/>
          <a:chExt cx="0" cy="0"/>
        </a:xfrm>
      </p:grpSpPr>
      <p:sp>
        <p:nvSpPr>
          <p:cNvPr id="1102" name="Google Shape;1102;p11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103" name="Google Shape;1103;p11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104" name="Google Shape;1104;p118"/>
          <p:cNvSpPr/>
          <p:nvPr>
            <p:ph idx="2" type="pic"/>
          </p:nvPr>
        </p:nvSpPr>
        <p:spPr>
          <a:xfrm>
            <a:off x="6093644" y="3431357"/>
            <a:ext cx="6096000" cy="3429000"/>
          </a:xfrm>
          <a:prstGeom prst="rect">
            <a:avLst/>
          </a:prstGeom>
          <a:noFill/>
          <a:ln>
            <a:noFill/>
          </a:ln>
        </p:spPr>
      </p:sp>
      <p:sp>
        <p:nvSpPr>
          <p:cNvPr id="1105" name="Google Shape;1105;p118"/>
          <p:cNvSpPr/>
          <p:nvPr>
            <p:ph idx="3" type="pic"/>
          </p:nvPr>
        </p:nvSpPr>
        <p:spPr>
          <a:xfrm>
            <a:off x="6096000" y="-4715"/>
            <a:ext cx="6096000" cy="3429000"/>
          </a:xfrm>
          <a:prstGeom prst="rect">
            <a:avLst/>
          </a:prstGeom>
          <a:noFill/>
          <a:ln>
            <a:noFill/>
          </a:ln>
        </p:spPr>
      </p:sp>
      <p:sp>
        <p:nvSpPr>
          <p:cNvPr id="1106" name="Google Shape;1106;p118"/>
          <p:cNvSpPr/>
          <p:nvPr>
            <p:ph idx="4" type="pic"/>
          </p:nvPr>
        </p:nvSpPr>
        <p:spPr>
          <a:xfrm>
            <a:off x="-1571" y="3431357"/>
            <a:ext cx="6096000" cy="3429000"/>
          </a:xfrm>
          <a:prstGeom prst="rect">
            <a:avLst/>
          </a:prstGeom>
          <a:noFill/>
          <a:ln>
            <a:noFill/>
          </a:ln>
        </p:spPr>
      </p:sp>
      <p:sp>
        <p:nvSpPr>
          <p:cNvPr id="1107" name="Google Shape;1107;p118"/>
          <p:cNvSpPr/>
          <p:nvPr>
            <p:ph idx="5" type="pic"/>
          </p:nvPr>
        </p:nvSpPr>
        <p:spPr>
          <a:xfrm>
            <a:off x="-9425" y="-4715"/>
            <a:ext cx="6096000" cy="3429000"/>
          </a:xfrm>
          <a:prstGeom prst="rect">
            <a:avLst/>
          </a:prstGeom>
          <a:noFill/>
          <a:ln>
            <a:noFill/>
          </a:ln>
        </p:spPr>
      </p:sp>
      <p:sp>
        <p:nvSpPr>
          <p:cNvPr id="1108" name="Google Shape;1108;p118"/>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9" name="Google Shape;1109;p118"/>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10" name="Google Shape;1110;p118"/>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11" name="Google Shape;1111;p118"/>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12" name="Shape 1112"/>
        <p:cNvGrpSpPr/>
        <p:nvPr/>
      </p:nvGrpSpPr>
      <p:grpSpPr>
        <a:xfrm>
          <a:off x="0" y="0"/>
          <a:ext cx="0" cy="0"/>
          <a:chOff x="0" y="0"/>
          <a:chExt cx="0" cy="0"/>
        </a:xfrm>
      </p:grpSpPr>
      <p:sp>
        <p:nvSpPr>
          <p:cNvPr id="1113" name="Google Shape;1113;p119"/>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4" name="Google Shape;1114;p119"/>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5" name="Google Shape;1115;p119"/>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6" name="Google Shape;1116;p119"/>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17" name="Google Shape;1117;p11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18" name="Shape 1118"/>
        <p:cNvGrpSpPr/>
        <p:nvPr/>
      </p:nvGrpSpPr>
      <p:grpSpPr>
        <a:xfrm>
          <a:off x="0" y="0"/>
          <a:ext cx="0" cy="0"/>
          <a:chOff x="0" y="0"/>
          <a:chExt cx="0" cy="0"/>
        </a:xfrm>
      </p:grpSpPr>
      <p:sp>
        <p:nvSpPr>
          <p:cNvPr id="1119" name="Google Shape;1119;p12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0" name="Google Shape;1120;p12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1" name="Google Shape;1121;p12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2" name="Google Shape;1122;p12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3" name="Google Shape;1123;p120"/>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24" name="Google Shape;1124;p12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5" name="Google Shape;1125;p120"/>
          <p:cNvSpPr/>
          <p:nvPr>
            <p:ph idx="6" type="pic"/>
          </p:nvPr>
        </p:nvSpPr>
        <p:spPr>
          <a:xfrm>
            <a:off x="2440875" y="2654049"/>
            <a:ext cx="2015400" cy="2015400"/>
          </a:xfrm>
          <a:prstGeom prst="rect">
            <a:avLst/>
          </a:prstGeom>
          <a:solidFill>
            <a:srgbClr val="F2F2F2"/>
          </a:solidFill>
          <a:ln>
            <a:noFill/>
          </a:ln>
        </p:spPr>
      </p:sp>
      <p:sp>
        <p:nvSpPr>
          <p:cNvPr id="1126" name="Google Shape;1126;p12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7" name="Google Shape;1127;p120"/>
          <p:cNvSpPr/>
          <p:nvPr>
            <p:ph idx="7" type="pic"/>
          </p:nvPr>
        </p:nvSpPr>
        <p:spPr>
          <a:xfrm>
            <a:off x="8367113" y="2654049"/>
            <a:ext cx="2015400" cy="2015400"/>
          </a:xfrm>
          <a:prstGeom prst="rect">
            <a:avLst/>
          </a:prstGeom>
          <a:solidFill>
            <a:srgbClr val="F2F2F2"/>
          </a:solidFill>
          <a:ln>
            <a:noFill/>
          </a:ln>
        </p:spPr>
      </p:sp>
      <p:sp>
        <p:nvSpPr>
          <p:cNvPr id="1128" name="Google Shape;1128;p1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29" name="Shape 1129"/>
        <p:cNvGrpSpPr/>
        <p:nvPr/>
      </p:nvGrpSpPr>
      <p:grpSpPr>
        <a:xfrm>
          <a:off x="0" y="0"/>
          <a:ext cx="0" cy="0"/>
          <a:chOff x="0" y="0"/>
          <a:chExt cx="0" cy="0"/>
        </a:xfrm>
      </p:grpSpPr>
      <p:sp>
        <p:nvSpPr>
          <p:cNvPr id="1130" name="Google Shape;1130;p12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1" name="Google Shape;1131;p12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2" name="Google Shape;1132;p12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3" name="Google Shape;1133;p12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4" name="Google Shape;1134;p12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5" name="Google Shape;1135;p12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6" name="Google Shape;1136;p12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7" name="Google Shape;1137;p121"/>
          <p:cNvSpPr/>
          <p:nvPr>
            <p:ph idx="7" type="pic"/>
          </p:nvPr>
        </p:nvSpPr>
        <p:spPr>
          <a:xfrm>
            <a:off x="1711670" y="2790201"/>
            <a:ext cx="1833000" cy="1833000"/>
          </a:xfrm>
          <a:prstGeom prst="rect">
            <a:avLst/>
          </a:prstGeom>
          <a:solidFill>
            <a:srgbClr val="F2F2F2"/>
          </a:solidFill>
          <a:ln>
            <a:noFill/>
          </a:ln>
        </p:spPr>
      </p:sp>
      <p:sp>
        <p:nvSpPr>
          <p:cNvPr id="1138" name="Google Shape;1138;p12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9" name="Google Shape;1139;p121"/>
          <p:cNvSpPr/>
          <p:nvPr>
            <p:ph idx="8" type="pic"/>
          </p:nvPr>
        </p:nvSpPr>
        <p:spPr>
          <a:xfrm>
            <a:off x="5461867" y="2790201"/>
            <a:ext cx="1833000" cy="1833000"/>
          </a:xfrm>
          <a:prstGeom prst="rect">
            <a:avLst/>
          </a:prstGeom>
          <a:solidFill>
            <a:srgbClr val="F2F2F2"/>
          </a:solidFill>
          <a:ln>
            <a:noFill/>
          </a:ln>
        </p:spPr>
      </p:sp>
      <p:sp>
        <p:nvSpPr>
          <p:cNvPr id="1140" name="Google Shape;1140;p12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41" name="Google Shape;1141;p121"/>
          <p:cNvSpPr/>
          <p:nvPr>
            <p:ph idx="9" type="pic"/>
          </p:nvPr>
        </p:nvSpPr>
        <p:spPr>
          <a:xfrm>
            <a:off x="9258364" y="2790201"/>
            <a:ext cx="1833000" cy="1833000"/>
          </a:xfrm>
          <a:prstGeom prst="rect">
            <a:avLst/>
          </a:prstGeom>
          <a:solidFill>
            <a:srgbClr val="F2F2F2"/>
          </a:solidFill>
          <a:ln>
            <a:noFill/>
          </a:ln>
        </p:spPr>
      </p:sp>
      <p:sp>
        <p:nvSpPr>
          <p:cNvPr id="1142" name="Google Shape;1142;p121"/>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43" name="Google Shape;1143;p1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1144" name="Shape 1144"/>
        <p:cNvGrpSpPr/>
        <p:nvPr/>
      </p:nvGrpSpPr>
      <p:grpSpPr>
        <a:xfrm>
          <a:off x="0" y="0"/>
          <a:ext cx="0" cy="0"/>
          <a:chOff x="0" y="0"/>
          <a:chExt cx="0" cy="0"/>
        </a:xfrm>
      </p:grpSpPr>
      <p:sp>
        <p:nvSpPr>
          <p:cNvPr id="1145" name="Google Shape;1145;p12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6" name="Google Shape;1146;p12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7" name="Google Shape;1147;p1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48" name="Google Shape;1148;p12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388" name="Shape 388"/>
        <p:cNvGrpSpPr/>
        <p:nvPr/>
      </p:nvGrpSpPr>
      <p:grpSpPr>
        <a:xfrm>
          <a:off x="0" y="0"/>
          <a:ext cx="0" cy="0"/>
          <a:chOff x="0" y="0"/>
          <a:chExt cx="0" cy="0"/>
        </a:xfrm>
      </p:grpSpPr>
      <p:sp>
        <p:nvSpPr>
          <p:cNvPr id="389" name="Google Shape;389;p4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0" name="Google Shape;390;p4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1" name="Google Shape;391;p4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2" name="Google Shape;392;p41"/>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8" name="Shape 398"/>
        <p:cNvGrpSpPr/>
        <p:nvPr/>
      </p:nvGrpSpPr>
      <p:grpSpPr>
        <a:xfrm>
          <a:off x="0" y="0"/>
          <a:ext cx="0" cy="0"/>
          <a:chOff x="0" y="0"/>
          <a:chExt cx="0" cy="0"/>
        </a:xfrm>
      </p:grpSpPr>
      <p:sp>
        <p:nvSpPr>
          <p:cNvPr id="399" name="Google Shape;399;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00" name="Google Shape;400;p43"/>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401" name="Google Shape;401;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2" name="Google Shape;402;p43"/>
          <p:cNvSpPr/>
          <p:nvPr>
            <p:ph idx="2" type="pic"/>
          </p:nvPr>
        </p:nvSpPr>
        <p:spPr>
          <a:xfrm>
            <a:off x="5984925" y="-5178126"/>
            <a:ext cx="11392800" cy="11439600"/>
          </a:xfrm>
          <a:prstGeom prst="pie">
            <a:avLst>
              <a:gd fmla="val 5392891" name="adj1"/>
              <a:gd fmla="val 10798470" name="adj2"/>
            </a:avLst>
          </a:prstGeom>
          <a:noFill/>
          <a:ln>
            <a:noFill/>
          </a:ln>
        </p:spPr>
      </p:sp>
      <p:sp>
        <p:nvSpPr>
          <p:cNvPr id="403" name="Google Shape;403;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4" name="Google Shape;404;p43"/>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5" name="Shape 405"/>
        <p:cNvGrpSpPr/>
        <p:nvPr/>
      </p:nvGrpSpPr>
      <p:grpSpPr>
        <a:xfrm>
          <a:off x="0" y="0"/>
          <a:ext cx="0" cy="0"/>
          <a:chOff x="0" y="0"/>
          <a:chExt cx="0" cy="0"/>
        </a:xfrm>
      </p:grpSpPr>
      <p:sp>
        <p:nvSpPr>
          <p:cNvPr id="406" name="Google Shape;406;p4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7" name="Google Shape;407;p44"/>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8" name="Google Shape;408;p44"/>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9" name="Google Shape;409;p44"/>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410" name="Google Shape;410;p4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11" name="Google Shape;411;p44"/>
          <p:cNvSpPr/>
          <p:nvPr>
            <p:ph idx="2" type="pic"/>
          </p:nvPr>
        </p:nvSpPr>
        <p:spPr>
          <a:xfrm>
            <a:off x="5984925" y="-5178126"/>
            <a:ext cx="11392800" cy="11439600"/>
          </a:xfrm>
          <a:prstGeom prst="pie">
            <a:avLst>
              <a:gd fmla="val 5392891" name="adj1"/>
              <a:gd fmla="val 10798470" name="adj2"/>
            </a:avLst>
          </a:prstGeom>
          <a:noFill/>
          <a:ln>
            <a:noFill/>
          </a:ln>
        </p:spPr>
      </p:sp>
      <p:sp>
        <p:nvSpPr>
          <p:cNvPr id="412" name="Google Shape;412;p4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13" name="Google Shape;413;p44"/>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14" name="Google Shape;414;p44"/>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5" name="Shape 415"/>
        <p:cNvGrpSpPr/>
        <p:nvPr/>
      </p:nvGrpSpPr>
      <p:grpSpPr>
        <a:xfrm>
          <a:off x="0" y="0"/>
          <a:ext cx="0" cy="0"/>
          <a:chOff x="0" y="0"/>
          <a:chExt cx="0" cy="0"/>
        </a:xfrm>
      </p:grpSpPr>
      <p:sp>
        <p:nvSpPr>
          <p:cNvPr id="416" name="Google Shape;416;p45"/>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7" name="Google Shape;417;p4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8" name="Google Shape;418;p4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9" name="Google Shape;419;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0" name="Google Shape;420;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21" name="Shape 421"/>
        <p:cNvGrpSpPr/>
        <p:nvPr/>
      </p:nvGrpSpPr>
      <p:grpSpPr>
        <a:xfrm>
          <a:off x="0" y="0"/>
          <a:ext cx="0" cy="0"/>
          <a:chOff x="0" y="0"/>
          <a:chExt cx="0" cy="0"/>
        </a:xfrm>
      </p:grpSpPr>
      <p:sp>
        <p:nvSpPr>
          <p:cNvPr id="422" name="Google Shape;422;p46"/>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23" name="Google Shape;423;p4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4" name="Google Shape;424;p4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5" name="Shape 425"/>
        <p:cNvGrpSpPr/>
        <p:nvPr/>
      </p:nvGrpSpPr>
      <p:grpSpPr>
        <a:xfrm>
          <a:off x="0" y="0"/>
          <a:ext cx="0" cy="0"/>
          <a:chOff x="0" y="0"/>
          <a:chExt cx="0" cy="0"/>
        </a:xfrm>
      </p:grpSpPr>
      <p:sp>
        <p:nvSpPr>
          <p:cNvPr id="426" name="Google Shape;426;p47"/>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7" name="Google Shape;427;p47"/>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8" name="Google Shape;428;p47"/>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9" name="Google Shape;429;p47"/>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0" name="Google Shape;430;p47"/>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7"/>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32" name="Google Shape;432;p47"/>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3" name="Google Shape;433;p47"/>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4" name="Google Shape;434;p47"/>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5" name="Google Shape;435;p47"/>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6" name="Google Shape;436;p47"/>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7" name="Google Shape;437;p47"/>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8" name="Google Shape;438;p47"/>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9" name="Google Shape;439;p47"/>
          <p:cNvSpPr/>
          <p:nvPr>
            <p:ph idx="14" type="pic"/>
          </p:nvPr>
        </p:nvSpPr>
        <p:spPr>
          <a:xfrm>
            <a:off x="10686767" y="2650009"/>
            <a:ext cx="365700" cy="365700"/>
          </a:xfrm>
          <a:prstGeom prst="rect">
            <a:avLst/>
          </a:prstGeom>
          <a:noFill/>
          <a:ln>
            <a:noFill/>
          </a:ln>
        </p:spPr>
      </p:sp>
      <p:sp>
        <p:nvSpPr>
          <p:cNvPr id="440" name="Google Shape;440;p47"/>
          <p:cNvSpPr/>
          <p:nvPr>
            <p:ph idx="15" type="pic"/>
          </p:nvPr>
        </p:nvSpPr>
        <p:spPr>
          <a:xfrm>
            <a:off x="1726129" y="2650009"/>
            <a:ext cx="365700" cy="365700"/>
          </a:xfrm>
          <a:prstGeom prst="rect">
            <a:avLst/>
          </a:prstGeom>
          <a:noFill/>
          <a:ln>
            <a:noFill/>
          </a:ln>
        </p:spPr>
      </p:sp>
      <p:sp>
        <p:nvSpPr>
          <p:cNvPr id="441" name="Google Shape;441;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2" name="Google Shape;442;p47"/>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43" name="Shape 443"/>
        <p:cNvGrpSpPr/>
        <p:nvPr/>
      </p:nvGrpSpPr>
      <p:grpSpPr>
        <a:xfrm>
          <a:off x="0" y="0"/>
          <a:ext cx="0" cy="0"/>
          <a:chOff x="0" y="0"/>
          <a:chExt cx="0" cy="0"/>
        </a:xfrm>
      </p:grpSpPr>
      <p:sp>
        <p:nvSpPr>
          <p:cNvPr id="444" name="Google Shape;444;p48"/>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5" name="Google Shape;445;p48"/>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6" name="Google Shape;446;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7" name="Google Shape;447;p4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8" name="Google Shape;448;p48"/>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9" name="Google Shape;449;p48"/>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50" name="Shape 450"/>
        <p:cNvGrpSpPr/>
        <p:nvPr/>
      </p:nvGrpSpPr>
      <p:grpSpPr>
        <a:xfrm>
          <a:off x="0" y="0"/>
          <a:ext cx="0" cy="0"/>
          <a:chOff x="0" y="0"/>
          <a:chExt cx="0" cy="0"/>
        </a:xfrm>
      </p:grpSpPr>
      <p:sp>
        <p:nvSpPr>
          <p:cNvPr id="451" name="Google Shape;451;p49"/>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2" name="Google Shape;452;p49"/>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53" name="Google Shape;453;p49"/>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54" name="Google Shape;454;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5" name="Google Shape;455;p49"/>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6" name="Google Shape;456;p49"/>
          <p:cNvSpPr/>
          <p:nvPr>
            <p:ph idx="2" type="pic"/>
          </p:nvPr>
        </p:nvSpPr>
        <p:spPr>
          <a:xfrm>
            <a:off x="5976150" y="1872375"/>
            <a:ext cx="5027700" cy="3261900"/>
          </a:xfrm>
          <a:prstGeom prst="rect">
            <a:avLst/>
          </a:prstGeom>
          <a:solidFill>
            <a:srgbClr val="F2F2F2"/>
          </a:solidFill>
          <a:ln>
            <a:noFill/>
          </a:ln>
        </p:spPr>
      </p:sp>
      <p:sp>
        <p:nvSpPr>
          <p:cNvPr id="457" name="Google Shape;457;p4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8" name="Google Shape;458;p49"/>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9" name="Shape 459"/>
        <p:cNvGrpSpPr/>
        <p:nvPr/>
      </p:nvGrpSpPr>
      <p:grpSpPr>
        <a:xfrm>
          <a:off x="0" y="0"/>
          <a:ext cx="0" cy="0"/>
          <a:chOff x="0" y="0"/>
          <a:chExt cx="0" cy="0"/>
        </a:xfrm>
      </p:grpSpPr>
      <p:sp>
        <p:nvSpPr>
          <p:cNvPr id="460" name="Google Shape;460;p50"/>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1" name="Google Shape;461;p50"/>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2" name="Google Shape;462;p50"/>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3" name="Google Shape;463;p50"/>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4" name="Google Shape;464;p50"/>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50"/>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6" name="Google Shape;466;p50"/>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7" name="Google Shape;467;p50"/>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8" name="Google Shape;468;p50"/>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9" name="Google Shape;469;p50"/>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70" name="Google Shape;470;p50"/>
          <p:cNvSpPr/>
          <p:nvPr>
            <p:ph idx="9" type="pic"/>
          </p:nvPr>
        </p:nvSpPr>
        <p:spPr>
          <a:xfrm>
            <a:off x="5723645" y="2364629"/>
            <a:ext cx="1005900" cy="1005900"/>
          </a:xfrm>
          <a:prstGeom prst="rect">
            <a:avLst/>
          </a:prstGeom>
          <a:noFill/>
          <a:ln>
            <a:noFill/>
          </a:ln>
        </p:spPr>
      </p:sp>
      <p:sp>
        <p:nvSpPr>
          <p:cNvPr id="471" name="Google Shape;471;p50"/>
          <p:cNvSpPr/>
          <p:nvPr>
            <p:ph idx="13" type="pic"/>
          </p:nvPr>
        </p:nvSpPr>
        <p:spPr>
          <a:xfrm>
            <a:off x="5723645" y="3731213"/>
            <a:ext cx="1005900" cy="1005900"/>
          </a:xfrm>
          <a:prstGeom prst="rect">
            <a:avLst/>
          </a:prstGeom>
          <a:noFill/>
          <a:ln>
            <a:noFill/>
          </a:ln>
        </p:spPr>
      </p:sp>
      <p:sp>
        <p:nvSpPr>
          <p:cNvPr id="472" name="Google Shape;472;p50"/>
          <p:cNvSpPr/>
          <p:nvPr>
            <p:ph idx="14" type="pic"/>
          </p:nvPr>
        </p:nvSpPr>
        <p:spPr>
          <a:xfrm>
            <a:off x="5726372" y="5097797"/>
            <a:ext cx="1005900" cy="1005900"/>
          </a:xfrm>
          <a:prstGeom prst="rect">
            <a:avLst/>
          </a:prstGeom>
          <a:noFill/>
          <a:ln>
            <a:noFill/>
          </a:ln>
        </p:spPr>
      </p:sp>
      <p:sp>
        <p:nvSpPr>
          <p:cNvPr id="473" name="Google Shape;473;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4" name="Google Shape;474;p50"/>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5" name="Shape 475"/>
        <p:cNvGrpSpPr/>
        <p:nvPr/>
      </p:nvGrpSpPr>
      <p:grpSpPr>
        <a:xfrm>
          <a:off x="0" y="0"/>
          <a:ext cx="0" cy="0"/>
          <a:chOff x="0" y="0"/>
          <a:chExt cx="0" cy="0"/>
        </a:xfrm>
      </p:grpSpPr>
      <p:sp>
        <p:nvSpPr>
          <p:cNvPr id="476" name="Google Shape;476;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7" name="Google Shape;477;p5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8" name="Shape 478"/>
        <p:cNvGrpSpPr/>
        <p:nvPr/>
      </p:nvGrpSpPr>
      <p:grpSpPr>
        <a:xfrm>
          <a:off x="0" y="0"/>
          <a:ext cx="0" cy="0"/>
          <a:chOff x="0" y="0"/>
          <a:chExt cx="0" cy="0"/>
        </a:xfrm>
      </p:grpSpPr>
      <p:sp>
        <p:nvSpPr>
          <p:cNvPr id="479" name="Google Shape;479;p52"/>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80" name="Google Shape;480;p52"/>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90"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90"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90"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81" name="Google Shape;481;p52"/>
          <p:cNvSpPr/>
          <p:nvPr>
            <p:ph idx="2" type="pic"/>
          </p:nvPr>
        </p:nvSpPr>
        <p:spPr>
          <a:xfrm>
            <a:off x="1520815" y="2822850"/>
            <a:ext cx="2831400" cy="2831100"/>
          </a:xfrm>
          <a:prstGeom prst="rect">
            <a:avLst/>
          </a:prstGeom>
          <a:solidFill>
            <a:srgbClr val="F2F2F2"/>
          </a:solidFill>
          <a:ln>
            <a:noFill/>
          </a:ln>
        </p:spPr>
      </p:sp>
      <p:sp>
        <p:nvSpPr>
          <p:cNvPr id="482" name="Google Shape;482;p5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3" name="Google Shape;483;p52"/>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94" name="Shape 494"/>
        <p:cNvGrpSpPr/>
        <p:nvPr/>
      </p:nvGrpSpPr>
      <p:grpSpPr>
        <a:xfrm>
          <a:off x="0" y="0"/>
          <a:ext cx="0" cy="0"/>
          <a:chOff x="0" y="0"/>
          <a:chExt cx="0" cy="0"/>
        </a:xfrm>
      </p:grpSpPr>
      <p:sp>
        <p:nvSpPr>
          <p:cNvPr id="495" name="Google Shape;495;p55"/>
          <p:cNvSpPr/>
          <p:nvPr>
            <p:ph idx="2" type="pic"/>
          </p:nvPr>
        </p:nvSpPr>
        <p:spPr>
          <a:xfrm>
            <a:off x="0" y="0"/>
            <a:ext cx="12192000" cy="6146700"/>
          </a:xfrm>
          <a:prstGeom prst="rect">
            <a:avLst/>
          </a:prstGeom>
          <a:noFill/>
          <a:ln>
            <a:noFill/>
          </a:ln>
        </p:spPr>
      </p:sp>
      <p:sp>
        <p:nvSpPr>
          <p:cNvPr id="496" name="Google Shape;496;p5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7" name="Google Shape;497;p5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8" name="Google Shape;498;p5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9" name="Shape 499"/>
        <p:cNvGrpSpPr/>
        <p:nvPr/>
      </p:nvGrpSpPr>
      <p:grpSpPr>
        <a:xfrm>
          <a:off x="0" y="0"/>
          <a:ext cx="0" cy="0"/>
          <a:chOff x="0" y="0"/>
          <a:chExt cx="0" cy="0"/>
        </a:xfrm>
      </p:grpSpPr>
      <p:sp>
        <p:nvSpPr>
          <p:cNvPr id="500" name="Google Shape;500;p5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1" name="Google Shape;501;p5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2" name="Google Shape;502;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3" name="Google Shape;503;p5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504" name="Shape 504"/>
        <p:cNvGrpSpPr/>
        <p:nvPr/>
      </p:nvGrpSpPr>
      <p:grpSpPr>
        <a:xfrm>
          <a:off x="0" y="0"/>
          <a:ext cx="0" cy="0"/>
          <a:chOff x="0" y="0"/>
          <a:chExt cx="0" cy="0"/>
        </a:xfrm>
      </p:grpSpPr>
      <p:sp>
        <p:nvSpPr>
          <p:cNvPr id="505" name="Google Shape;505;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6" name="Google Shape;506;p57"/>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7" name="Shape 507"/>
        <p:cNvGrpSpPr/>
        <p:nvPr/>
      </p:nvGrpSpPr>
      <p:grpSpPr>
        <a:xfrm>
          <a:off x="0" y="0"/>
          <a:ext cx="0" cy="0"/>
          <a:chOff x="0" y="0"/>
          <a:chExt cx="0" cy="0"/>
        </a:xfrm>
      </p:grpSpPr>
      <p:sp>
        <p:nvSpPr>
          <p:cNvPr id="508" name="Google Shape;508;p58"/>
          <p:cNvSpPr/>
          <p:nvPr>
            <p:ph idx="2" type="pic"/>
          </p:nvPr>
        </p:nvSpPr>
        <p:spPr>
          <a:xfrm>
            <a:off x="1676255" y="1665017"/>
            <a:ext cx="1463100" cy="1463100"/>
          </a:xfrm>
          <a:prstGeom prst="ellipse">
            <a:avLst/>
          </a:prstGeom>
          <a:noFill/>
          <a:ln>
            <a:noFill/>
          </a:ln>
        </p:spPr>
      </p:sp>
      <p:sp>
        <p:nvSpPr>
          <p:cNvPr id="509" name="Google Shape;509;p58"/>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0" name="Google Shape;510;p58"/>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1" name="Google Shape;511;p58"/>
          <p:cNvSpPr/>
          <p:nvPr>
            <p:ph idx="4" type="pic"/>
          </p:nvPr>
        </p:nvSpPr>
        <p:spPr>
          <a:xfrm>
            <a:off x="5056062" y="1665017"/>
            <a:ext cx="1463100" cy="1463100"/>
          </a:xfrm>
          <a:prstGeom prst="ellipse">
            <a:avLst/>
          </a:prstGeom>
          <a:noFill/>
          <a:ln>
            <a:noFill/>
          </a:ln>
        </p:spPr>
      </p:sp>
      <p:sp>
        <p:nvSpPr>
          <p:cNvPr id="512" name="Google Shape;512;p58"/>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3" name="Google Shape;513;p58"/>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4" name="Google Shape;514;p58"/>
          <p:cNvSpPr/>
          <p:nvPr>
            <p:ph idx="7" type="pic"/>
          </p:nvPr>
        </p:nvSpPr>
        <p:spPr>
          <a:xfrm>
            <a:off x="8435870" y="1665017"/>
            <a:ext cx="1463100" cy="1463100"/>
          </a:xfrm>
          <a:prstGeom prst="ellipse">
            <a:avLst/>
          </a:prstGeom>
          <a:noFill/>
          <a:ln>
            <a:noFill/>
          </a:ln>
        </p:spPr>
      </p:sp>
      <p:sp>
        <p:nvSpPr>
          <p:cNvPr id="515" name="Google Shape;515;p58"/>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6" name="Google Shape;516;p58"/>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7" name="Google Shape;517;p58"/>
          <p:cNvSpPr/>
          <p:nvPr>
            <p:ph idx="13" type="pic"/>
          </p:nvPr>
        </p:nvSpPr>
        <p:spPr>
          <a:xfrm>
            <a:off x="1676255" y="4072552"/>
            <a:ext cx="1463100" cy="1463100"/>
          </a:xfrm>
          <a:prstGeom prst="ellipse">
            <a:avLst/>
          </a:prstGeom>
          <a:noFill/>
          <a:ln>
            <a:noFill/>
          </a:ln>
        </p:spPr>
      </p:sp>
      <p:sp>
        <p:nvSpPr>
          <p:cNvPr id="518" name="Google Shape;518;p58"/>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9" name="Google Shape;519;p58"/>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0" name="Google Shape;520;p58"/>
          <p:cNvSpPr/>
          <p:nvPr>
            <p:ph idx="16" type="pic"/>
          </p:nvPr>
        </p:nvSpPr>
        <p:spPr>
          <a:xfrm>
            <a:off x="5056062" y="4072552"/>
            <a:ext cx="1463100" cy="1463100"/>
          </a:xfrm>
          <a:prstGeom prst="ellipse">
            <a:avLst/>
          </a:prstGeom>
          <a:noFill/>
          <a:ln>
            <a:noFill/>
          </a:ln>
        </p:spPr>
      </p:sp>
      <p:sp>
        <p:nvSpPr>
          <p:cNvPr id="521" name="Google Shape;521;p58"/>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2" name="Google Shape;522;p58"/>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3" name="Google Shape;523;p58"/>
          <p:cNvSpPr/>
          <p:nvPr>
            <p:ph idx="19" type="pic"/>
          </p:nvPr>
        </p:nvSpPr>
        <p:spPr>
          <a:xfrm>
            <a:off x="8435870" y="4072552"/>
            <a:ext cx="1463100" cy="1463100"/>
          </a:xfrm>
          <a:prstGeom prst="ellipse">
            <a:avLst/>
          </a:prstGeom>
          <a:noFill/>
          <a:ln>
            <a:noFill/>
          </a:ln>
        </p:spPr>
      </p:sp>
      <p:sp>
        <p:nvSpPr>
          <p:cNvPr id="524" name="Google Shape;524;p58"/>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5" name="Google Shape;525;p58"/>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6" name="Google Shape;526;p5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527" name="Shape 527"/>
        <p:cNvGrpSpPr/>
        <p:nvPr/>
      </p:nvGrpSpPr>
      <p:grpSpPr>
        <a:xfrm>
          <a:off x="0" y="0"/>
          <a:ext cx="0" cy="0"/>
          <a:chOff x="0" y="0"/>
          <a:chExt cx="0" cy="0"/>
        </a:xfrm>
      </p:grpSpPr>
      <p:sp>
        <p:nvSpPr>
          <p:cNvPr id="528" name="Google Shape;528;p59"/>
          <p:cNvSpPr/>
          <p:nvPr>
            <p:ph idx="2" type="pic"/>
          </p:nvPr>
        </p:nvSpPr>
        <p:spPr>
          <a:xfrm>
            <a:off x="1676248" y="1893628"/>
            <a:ext cx="2055900" cy="2055900"/>
          </a:xfrm>
          <a:prstGeom prst="ellipse">
            <a:avLst/>
          </a:prstGeom>
          <a:noFill/>
          <a:ln>
            <a:noFill/>
          </a:ln>
        </p:spPr>
      </p:sp>
      <p:sp>
        <p:nvSpPr>
          <p:cNvPr id="529" name="Google Shape;529;p59"/>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0" name="Google Shape;530;p59"/>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1" name="Google Shape;531;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32" name="Google Shape;532;p59"/>
          <p:cNvSpPr/>
          <p:nvPr>
            <p:ph idx="4" type="pic"/>
          </p:nvPr>
        </p:nvSpPr>
        <p:spPr>
          <a:xfrm>
            <a:off x="5068048" y="1893628"/>
            <a:ext cx="2055900" cy="2055900"/>
          </a:xfrm>
          <a:prstGeom prst="ellipse">
            <a:avLst/>
          </a:prstGeom>
          <a:noFill/>
          <a:ln>
            <a:noFill/>
          </a:ln>
        </p:spPr>
      </p:sp>
      <p:sp>
        <p:nvSpPr>
          <p:cNvPr id="533" name="Google Shape;533;p59"/>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4" name="Google Shape;534;p59"/>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5" name="Google Shape;535;p59"/>
          <p:cNvSpPr/>
          <p:nvPr>
            <p:ph idx="7" type="pic"/>
          </p:nvPr>
        </p:nvSpPr>
        <p:spPr>
          <a:xfrm>
            <a:off x="8459848" y="1893628"/>
            <a:ext cx="2055900" cy="2055900"/>
          </a:xfrm>
          <a:prstGeom prst="ellipse">
            <a:avLst/>
          </a:prstGeom>
          <a:noFill/>
          <a:ln>
            <a:noFill/>
          </a:ln>
        </p:spPr>
      </p:sp>
      <p:sp>
        <p:nvSpPr>
          <p:cNvPr id="536" name="Google Shape;536;p59"/>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7" name="Google Shape;537;p59"/>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8" name="Shape 538"/>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39" name="Shape 539"/>
        <p:cNvGrpSpPr/>
        <p:nvPr/>
      </p:nvGrpSpPr>
      <p:grpSpPr>
        <a:xfrm>
          <a:off x="0" y="0"/>
          <a:ext cx="0" cy="0"/>
          <a:chOff x="0" y="0"/>
          <a:chExt cx="0" cy="0"/>
        </a:xfrm>
      </p:grpSpPr>
      <p:sp>
        <p:nvSpPr>
          <p:cNvPr id="540" name="Google Shape;540;p6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1" name="Google Shape;541;p6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2" name="Google Shape;542;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3" name="Google Shape;543;p6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4" name="Google Shape;544;p6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5" name="Google Shape;545;p6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46" name="Shape 546"/>
        <p:cNvGrpSpPr/>
        <p:nvPr/>
      </p:nvGrpSpPr>
      <p:grpSpPr>
        <a:xfrm>
          <a:off x="0" y="0"/>
          <a:ext cx="0" cy="0"/>
          <a:chOff x="0" y="0"/>
          <a:chExt cx="0" cy="0"/>
        </a:xfrm>
      </p:grpSpPr>
      <p:cxnSp>
        <p:nvCxnSpPr>
          <p:cNvPr id="547" name="Google Shape;547;p6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48" name="Google Shape;548;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9" name="Google Shape;549;p6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0" name="Google Shape;550;p62"/>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1" name="Google Shape;551;p62"/>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52" name="Shape 552"/>
        <p:cNvGrpSpPr/>
        <p:nvPr/>
      </p:nvGrpSpPr>
      <p:grpSpPr>
        <a:xfrm>
          <a:off x="0" y="0"/>
          <a:ext cx="0" cy="0"/>
          <a:chOff x="0" y="0"/>
          <a:chExt cx="0" cy="0"/>
        </a:xfrm>
      </p:grpSpPr>
      <p:cxnSp>
        <p:nvCxnSpPr>
          <p:cNvPr id="553" name="Google Shape;553;p63"/>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4" name="Google Shape;554;p63"/>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55" name="Google Shape;555;p63"/>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3"/>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7" name="Google Shape;557;p63"/>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59" name="Google Shape;559;p63"/>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3"/>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1" name="Google Shape;561;p63"/>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2" name="Google Shape;562;p63"/>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63" name="Shape 563"/>
        <p:cNvGrpSpPr/>
        <p:nvPr/>
      </p:nvGrpSpPr>
      <p:grpSpPr>
        <a:xfrm>
          <a:off x="0" y="0"/>
          <a:ext cx="0" cy="0"/>
          <a:chOff x="0" y="0"/>
          <a:chExt cx="0" cy="0"/>
        </a:xfrm>
      </p:grpSpPr>
      <p:sp>
        <p:nvSpPr>
          <p:cNvPr id="564" name="Google Shape;564;p64"/>
          <p:cNvSpPr/>
          <p:nvPr>
            <p:ph idx="2" type="pic"/>
          </p:nvPr>
        </p:nvSpPr>
        <p:spPr>
          <a:xfrm>
            <a:off x="1823096" y="2574245"/>
            <a:ext cx="1005900" cy="1005900"/>
          </a:xfrm>
          <a:prstGeom prst="rect">
            <a:avLst/>
          </a:prstGeom>
          <a:noFill/>
          <a:ln>
            <a:noFill/>
          </a:ln>
        </p:spPr>
      </p:sp>
      <p:sp>
        <p:nvSpPr>
          <p:cNvPr id="565" name="Google Shape;565;p64"/>
          <p:cNvSpPr/>
          <p:nvPr>
            <p:ph idx="3" type="pic"/>
          </p:nvPr>
        </p:nvSpPr>
        <p:spPr>
          <a:xfrm>
            <a:off x="5593080" y="2574245"/>
            <a:ext cx="1005900" cy="1005900"/>
          </a:xfrm>
          <a:prstGeom prst="rect">
            <a:avLst/>
          </a:prstGeom>
          <a:noFill/>
          <a:ln>
            <a:noFill/>
          </a:ln>
        </p:spPr>
      </p:sp>
      <p:sp>
        <p:nvSpPr>
          <p:cNvPr id="566" name="Google Shape;566;p64"/>
          <p:cNvSpPr/>
          <p:nvPr>
            <p:ph idx="4" type="pic"/>
          </p:nvPr>
        </p:nvSpPr>
        <p:spPr>
          <a:xfrm>
            <a:off x="9222271" y="2574245"/>
            <a:ext cx="1005900" cy="1005900"/>
          </a:xfrm>
          <a:prstGeom prst="rect">
            <a:avLst/>
          </a:prstGeom>
          <a:noFill/>
          <a:ln>
            <a:noFill/>
          </a:ln>
        </p:spPr>
      </p:sp>
      <p:cxnSp>
        <p:nvCxnSpPr>
          <p:cNvPr id="567" name="Google Shape;567;p64"/>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68" name="Google Shape;568;p64"/>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69" name="Google Shape;569;p64"/>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0" name="Google Shape;570;p64"/>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4"/>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2" name="Google Shape;572;p64"/>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3" name="Google Shape;573;p64"/>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4" name="Google Shape;574;p64"/>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5" name="Google Shape;575;p6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76" name="Google Shape;576;p64"/>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77" name="Shape 577"/>
        <p:cNvGrpSpPr/>
        <p:nvPr/>
      </p:nvGrpSpPr>
      <p:grpSpPr>
        <a:xfrm>
          <a:off x="0" y="0"/>
          <a:ext cx="0" cy="0"/>
          <a:chOff x="0" y="0"/>
          <a:chExt cx="0" cy="0"/>
        </a:xfrm>
      </p:grpSpPr>
      <p:sp>
        <p:nvSpPr>
          <p:cNvPr id="578" name="Google Shape;578;p65"/>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79" name="Google Shape;579;p65"/>
          <p:cNvSpPr/>
          <p:nvPr>
            <p:ph idx="2" type="pic"/>
          </p:nvPr>
        </p:nvSpPr>
        <p:spPr>
          <a:xfrm>
            <a:off x="729761" y="1921550"/>
            <a:ext cx="822900" cy="822900"/>
          </a:xfrm>
          <a:prstGeom prst="rect">
            <a:avLst/>
          </a:prstGeom>
          <a:noFill/>
          <a:ln>
            <a:noFill/>
          </a:ln>
        </p:spPr>
      </p:sp>
      <p:sp>
        <p:nvSpPr>
          <p:cNvPr id="580" name="Google Shape;580;p65"/>
          <p:cNvSpPr/>
          <p:nvPr>
            <p:ph idx="3" type="pic"/>
          </p:nvPr>
        </p:nvSpPr>
        <p:spPr>
          <a:xfrm>
            <a:off x="729761" y="3037769"/>
            <a:ext cx="822900" cy="822900"/>
          </a:xfrm>
          <a:prstGeom prst="rect">
            <a:avLst/>
          </a:prstGeom>
          <a:noFill/>
          <a:ln>
            <a:noFill/>
          </a:ln>
        </p:spPr>
      </p:sp>
      <p:sp>
        <p:nvSpPr>
          <p:cNvPr id="581" name="Google Shape;581;p65"/>
          <p:cNvSpPr/>
          <p:nvPr>
            <p:ph idx="4" type="pic"/>
          </p:nvPr>
        </p:nvSpPr>
        <p:spPr>
          <a:xfrm>
            <a:off x="729761" y="4151979"/>
            <a:ext cx="822900" cy="822900"/>
          </a:xfrm>
          <a:prstGeom prst="rect">
            <a:avLst/>
          </a:prstGeom>
          <a:noFill/>
          <a:ln>
            <a:noFill/>
          </a:ln>
        </p:spPr>
      </p:sp>
      <p:sp>
        <p:nvSpPr>
          <p:cNvPr id="582" name="Google Shape;582;p65"/>
          <p:cNvSpPr/>
          <p:nvPr>
            <p:ph idx="5" type="pic"/>
          </p:nvPr>
        </p:nvSpPr>
        <p:spPr>
          <a:xfrm>
            <a:off x="729761" y="5262171"/>
            <a:ext cx="822900" cy="822900"/>
          </a:xfrm>
          <a:prstGeom prst="rect">
            <a:avLst/>
          </a:prstGeom>
          <a:noFill/>
          <a:ln>
            <a:noFill/>
          </a:ln>
        </p:spPr>
      </p:sp>
      <p:sp>
        <p:nvSpPr>
          <p:cNvPr id="583" name="Google Shape;583;p65"/>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4" name="Google Shape;584;p65"/>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5" name="Google Shape;585;p65"/>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6" name="Google Shape;586;p65"/>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7" name="Google Shape;587;p65"/>
          <p:cNvSpPr/>
          <p:nvPr>
            <p:ph idx="9" type="pic"/>
          </p:nvPr>
        </p:nvSpPr>
        <p:spPr>
          <a:xfrm flipH="1">
            <a:off x="6458875" y="416100"/>
            <a:ext cx="5733300" cy="6025800"/>
          </a:xfrm>
          <a:prstGeom prst="flowChartDelay">
            <a:avLst/>
          </a:prstGeom>
          <a:noFill/>
          <a:ln>
            <a:noFill/>
          </a:ln>
        </p:spPr>
      </p:sp>
      <p:sp>
        <p:nvSpPr>
          <p:cNvPr id="588" name="Google Shape;588;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89" name="Shape 589"/>
        <p:cNvGrpSpPr/>
        <p:nvPr/>
      </p:nvGrpSpPr>
      <p:grpSpPr>
        <a:xfrm>
          <a:off x="0" y="0"/>
          <a:ext cx="0" cy="0"/>
          <a:chOff x="0" y="0"/>
          <a:chExt cx="0" cy="0"/>
        </a:xfrm>
      </p:grpSpPr>
      <p:sp>
        <p:nvSpPr>
          <p:cNvPr id="590" name="Google Shape;590;p66"/>
          <p:cNvSpPr/>
          <p:nvPr>
            <p:ph idx="2" type="pic"/>
          </p:nvPr>
        </p:nvSpPr>
        <p:spPr>
          <a:xfrm>
            <a:off x="0" y="416100"/>
            <a:ext cx="5733300" cy="6025800"/>
          </a:xfrm>
          <a:prstGeom prst="flowChartDelay">
            <a:avLst/>
          </a:prstGeom>
          <a:noFill/>
          <a:ln>
            <a:noFill/>
          </a:ln>
        </p:spPr>
      </p:sp>
      <p:sp>
        <p:nvSpPr>
          <p:cNvPr id="591" name="Google Shape;591;p66"/>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2" name="Google Shape;592;p66"/>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3" name="Google Shape;593;p66"/>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94" name="Shape 594"/>
        <p:cNvGrpSpPr/>
        <p:nvPr/>
      </p:nvGrpSpPr>
      <p:grpSpPr>
        <a:xfrm>
          <a:off x="0" y="0"/>
          <a:ext cx="0" cy="0"/>
          <a:chOff x="0" y="0"/>
          <a:chExt cx="0" cy="0"/>
        </a:xfrm>
      </p:grpSpPr>
      <p:sp>
        <p:nvSpPr>
          <p:cNvPr id="595" name="Google Shape;595;p67"/>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6" name="Google Shape;596;p67"/>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7" name="Google Shape;597;p67"/>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98" name="Google Shape;598;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9" name="Google Shape;599;p67"/>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0" name="Google Shape;600;p67"/>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601" name="Shape 601"/>
        <p:cNvGrpSpPr/>
        <p:nvPr/>
      </p:nvGrpSpPr>
      <p:grpSpPr>
        <a:xfrm>
          <a:off x="0" y="0"/>
          <a:ext cx="0" cy="0"/>
          <a:chOff x="0" y="0"/>
          <a:chExt cx="0" cy="0"/>
        </a:xfrm>
      </p:grpSpPr>
      <p:sp>
        <p:nvSpPr>
          <p:cNvPr id="602" name="Google Shape;602;p68"/>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603" name="Google Shape;603;p68"/>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604" name="Google Shape;604;p68"/>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5" name="Google Shape;605;p68"/>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6" name="Google Shape;606;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07" name="Google Shape;607;p68"/>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608" name="Shape 608"/>
        <p:cNvGrpSpPr/>
        <p:nvPr/>
      </p:nvGrpSpPr>
      <p:grpSpPr>
        <a:xfrm>
          <a:off x="0" y="0"/>
          <a:ext cx="0" cy="0"/>
          <a:chOff x="0" y="0"/>
          <a:chExt cx="0" cy="0"/>
        </a:xfrm>
      </p:grpSpPr>
      <p:sp>
        <p:nvSpPr>
          <p:cNvPr id="609" name="Google Shape;609;p69"/>
          <p:cNvSpPr/>
          <p:nvPr>
            <p:ph idx="2" type="pic"/>
          </p:nvPr>
        </p:nvSpPr>
        <p:spPr>
          <a:xfrm>
            <a:off x="628891" y="1672660"/>
            <a:ext cx="2543700" cy="2297400"/>
          </a:xfrm>
          <a:prstGeom prst="rect">
            <a:avLst/>
          </a:prstGeom>
          <a:noFill/>
          <a:ln>
            <a:noFill/>
          </a:ln>
        </p:spPr>
      </p:sp>
      <p:sp>
        <p:nvSpPr>
          <p:cNvPr id="610" name="Google Shape;610;p69"/>
          <p:cNvSpPr/>
          <p:nvPr>
            <p:ph idx="3" type="pic"/>
          </p:nvPr>
        </p:nvSpPr>
        <p:spPr>
          <a:xfrm>
            <a:off x="3302977" y="1672660"/>
            <a:ext cx="2543700" cy="2297400"/>
          </a:xfrm>
          <a:prstGeom prst="rect">
            <a:avLst/>
          </a:prstGeom>
          <a:noFill/>
          <a:ln>
            <a:noFill/>
          </a:ln>
        </p:spPr>
      </p:sp>
      <p:sp>
        <p:nvSpPr>
          <p:cNvPr id="611" name="Google Shape;611;p69"/>
          <p:cNvSpPr/>
          <p:nvPr>
            <p:ph idx="4" type="pic"/>
          </p:nvPr>
        </p:nvSpPr>
        <p:spPr>
          <a:xfrm>
            <a:off x="628891" y="4080194"/>
            <a:ext cx="2543700" cy="2297400"/>
          </a:xfrm>
          <a:prstGeom prst="rect">
            <a:avLst/>
          </a:prstGeom>
          <a:noFill/>
          <a:ln>
            <a:noFill/>
          </a:ln>
        </p:spPr>
      </p:sp>
      <p:sp>
        <p:nvSpPr>
          <p:cNvPr id="612" name="Google Shape;612;p69"/>
          <p:cNvSpPr/>
          <p:nvPr>
            <p:ph idx="5" type="pic"/>
          </p:nvPr>
        </p:nvSpPr>
        <p:spPr>
          <a:xfrm>
            <a:off x="3302977" y="4080194"/>
            <a:ext cx="2543700" cy="2297400"/>
          </a:xfrm>
          <a:prstGeom prst="rect">
            <a:avLst/>
          </a:prstGeom>
          <a:noFill/>
          <a:ln>
            <a:noFill/>
          </a:ln>
        </p:spPr>
      </p:sp>
      <p:sp>
        <p:nvSpPr>
          <p:cNvPr id="613" name="Google Shape;61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14" name="Google Shape;614;p69"/>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15" name="Google Shape;615;p69"/>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16" name="Shape 616"/>
        <p:cNvGrpSpPr/>
        <p:nvPr/>
      </p:nvGrpSpPr>
      <p:grpSpPr>
        <a:xfrm>
          <a:off x="0" y="0"/>
          <a:ext cx="0" cy="0"/>
          <a:chOff x="0" y="0"/>
          <a:chExt cx="0" cy="0"/>
        </a:xfrm>
      </p:grpSpPr>
      <p:sp>
        <p:nvSpPr>
          <p:cNvPr id="617" name="Google Shape;617;p70"/>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18" name="Google Shape;618;p70"/>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9" name="Google Shape;619;p70"/>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0" name="Google Shape;620;p70"/>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1" name="Google Shape;621;p70"/>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2" name="Google Shape;622;p70"/>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3" name="Google Shape;623;p70"/>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4" name="Google Shape;624;p70"/>
          <p:cNvSpPr/>
          <p:nvPr>
            <p:ph idx="8" type="pic"/>
          </p:nvPr>
        </p:nvSpPr>
        <p:spPr>
          <a:xfrm>
            <a:off x="616639" y="2669177"/>
            <a:ext cx="365700" cy="365700"/>
          </a:xfrm>
          <a:prstGeom prst="rect">
            <a:avLst/>
          </a:prstGeom>
          <a:noFill/>
          <a:ln>
            <a:noFill/>
          </a:ln>
        </p:spPr>
      </p:sp>
      <p:sp>
        <p:nvSpPr>
          <p:cNvPr id="625" name="Google Shape;625;p70"/>
          <p:cNvSpPr/>
          <p:nvPr>
            <p:ph idx="9" type="pic"/>
          </p:nvPr>
        </p:nvSpPr>
        <p:spPr>
          <a:xfrm>
            <a:off x="616639" y="3583577"/>
            <a:ext cx="365700" cy="365700"/>
          </a:xfrm>
          <a:prstGeom prst="rect">
            <a:avLst/>
          </a:prstGeom>
          <a:noFill/>
          <a:ln>
            <a:noFill/>
          </a:ln>
        </p:spPr>
      </p:sp>
      <p:sp>
        <p:nvSpPr>
          <p:cNvPr id="626" name="Google Shape;626;p70"/>
          <p:cNvSpPr/>
          <p:nvPr>
            <p:ph idx="13" type="pic"/>
          </p:nvPr>
        </p:nvSpPr>
        <p:spPr>
          <a:xfrm>
            <a:off x="616639" y="4565710"/>
            <a:ext cx="365700" cy="365700"/>
          </a:xfrm>
          <a:prstGeom prst="rect">
            <a:avLst/>
          </a:prstGeom>
          <a:noFill/>
          <a:ln>
            <a:noFill/>
          </a:ln>
        </p:spPr>
      </p:sp>
      <p:sp>
        <p:nvSpPr>
          <p:cNvPr id="627" name="Google Shape;627;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28" name="Google Shape;628;p70"/>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29" name="Shape 629"/>
        <p:cNvGrpSpPr/>
        <p:nvPr/>
      </p:nvGrpSpPr>
      <p:grpSpPr>
        <a:xfrm>
          <a:off x="0" y="0"/>
          <a:ext cx="0" cy="0"/>
          <a:chOff x="0" y="0"/>
          <a:chExt cx="0" cy="0"/>
        </a:xfrm>
      </p:grpSpPr>
      <p:sp>
        <p:nvSpPr>
          <p:cNvPr id="630" name="Google Shape;630;p71"/>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31" name="Google Shape;631;p71"/>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2" name="Google Shape;632;p71"/>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33" name="Google Shape;633;p71"/>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34" name="Google Shape;634;p71"/>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5" name="Google Shape;635;p71"/>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6" name="Google Shape;636;p71"/>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37" name="Google Shape;637;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8" name="Google Shape;638;p7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9" name="Google Shape;639;p71"/>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40" name="Shape 640"/>
        <p:cNvGrpSpPr/>
        <p:nvPr/>
      </p:nvGrpSpPr>
      <p:grpSpPr>
        <a:xfrm>
          <a:off x="0" y="0"/>
          <a:ext cx="0" cy="0"/>
          <a:chOff x="0" y="0"/>
          <a:chExt cx="0" cy="0"/>
        </a:xfrm>
      </p:grpSpPr>
      <p:sp>
        <p:nvSpPr>
          <p:cNvPr id="641" name="Google Shape;641;p72"/>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2" name="Google Shape;642;p72"/>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43" name="Google Shape;643;p72"/>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44" name="Google Shape;644;p72"/>
          <p:cNvSpPr/>
          <p:nvPr>
            <p:ph idx="2" type="pic"/>
          </p:nvPr>
        </p:nvSpPr>
        <p:spPr>
          <a:xfrm>
            <a:off x="8095047" y="1257696"/>
            <a:ext cx="2124300" cy="4571400"/>
          </a:xfrm>
          <a:prstGeom prst="roundRect">
            <a:avLst>
              <a:gd fmla="val 10302" name="adj"/>
            </a:avLst>
          </a:prstGeom>
          <a:solidFill>
            <a:schemeClr val="lt2"/>
          </a:solidFill>
          <a:ln>
            <a:noFill/>
          </a:ln>
        </p:spPr>
      </p:sp>
      <p:sp>
        <p:nvSpPr>
          <p:cNvPr id="645" name="Google Shape;645;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46" name="Google Shape;646;p7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7" name="Google Shape;647;p72"/>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48" name="Shape 648"/>
        <p:cNvGrpSpPr/>
        <p:nvPr/>
      </p:nvGrpSpPr>
      <p:grpSpPr>
        <a:xfrm>
          <a:off x="0" y="0"/>
          <a:ext cx="0" cy="0"/>
          <a:chOff x="0" y="0"/>
          <a:chExt cx="0" cy="0"/>
        </a:xfrm>
      </p:grpSpPr>
      <p:sp>
        <p:nvSpPr>
          <p:cNvPr id="649" name="Google Shape;649;p73"/>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50" name="Google Shape;650;p73"/>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51" name="Google Shape;651;p73"/>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52" name="Google Shape;652;p73"/>
          <p:cNvPicPr preferRelativeResize="0"/>
          <p:nvPr/>
        </p:nvPicPr>
        <p:blipFill rotWithShape="1">
          <a:blip r:embed="rId2">
            <a:alphaModFix/>
          </a:blip>
          <a:srcRect b="-251" l="0" r="0" t="0"/>
          <a:stretch/>
        </p:blipFill>
        <p:spPr>
          <a:xfrm>
            <a:off x="5021207" y="1876700"/>
            <a:ext cx="2321701" cy="4664524"/>
          </a:xfrm>
          <a:prstGeom prst="rect">
            <a:avLst/>
          </a:prstGeom>
          <a:noFill/>
          <a:ln>
            <a:noFill/>
          </a:ln>
        </p:spPr>
      </p:pic>
      <p:sp>
        <p:nvSpPr>
          <p:cNvPr id="653" name="Google Shape;653;p73"/>
          <p:cNvSpPr/>
          <p:nvPr>
            <p:ph idx="2" type="pic"/>
          </p:nvPr>
        </p:nvSpPr>
        <p:spPr>
          <a:xfrm>
            <a:off x="5146901" y="1993899"/>
            <a:ext cx="2048100" cy="4379100"/>
          </a:xfrm>
          <a:prstGeom prst="rect">
            <a:avLst/>
          </a:prstGeom>
          <a:noFill/>
          <a:ln>
            <a:noFill/>
          </a:ln>
        </p:spPr>
      </p:sp>
      <p:sp>
        <p:nvSpPr>
          <p:cNvPr id="654" name="Google Shape;654;p73"/>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5" name="Google Shape;655;p73"/>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6" name="Google Shape;656;p73"/>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7" name="Google Shape;657;p73"/>
          <p:cNvSpPr/>
          <p:nvPr>
            <p:ph idx="5" type="pic"/>
          </p:nvPr>
        </p:nvSpPr>
        <p:spPr>
          <a:xfrm>
            <a:off x="8146954" y="2518389"/>
            <a:ext cx="365700" cy="365700"/>
          </a:xfrm>
          <a:prstGeom prst="rect">
            <a:avLst/>
          </a:prstGeom>
          <a:noFill/>
          <a:ln>
            <a:noFill/>
          </a:ln>
        </p:spPr>
      </p:sp>
      <p:sp>
        <p:nvSpPr>
          <p:cNvPr id="658" name="Google Shape;658;p73"/>
          <p:cNvSpPr/>
          <p:nvPr>
            <p:ph idx="6" type="pic"/>
          </p:nvPr>
        </p:nvSpPr>
        <p:spPr>
          <a:xfrm>
            <a:off x="8146954" y="3860390"/>
            <a:ext cx="365700" cy="365700"/>
          </a:xfrm>
          <a:prstGeom prst="rect">
            <a:avLst/>
          </a:prstGeom>
          <a:noFill/>
          <a:ln>
            <a:noFill/>
          </a:ln>
        </p:spPr>
      </p:sp>
      <p:sp>
        <p:nvSpPr>
          <p:cNvPr id="659" name="Google Shape;659;p73"/>
          <p:cNvSpPr/>
          <p:nvPr>
            <p:ph idx="7" type="pic"/>
          </p:nvPr>
        </p:nvSpPr>
        <p:spPr>
          <a:xfrm>
            <a:off x="8146954" y="5179070"/>
            <a:ext cx="365700" cy="365700"/>
          </a:xfrm>
          <a:prstGeom prst="rect">
            <a:avLst/>
          </a:prstGeom>
          <a:noFill/>
          <a:ln>
            <a:noFill/>
          </a:ln>
        </p:spPr>
      </p:sp>
      <p:sp>
        <p:nvSpPr>
          <p:cNvPr id="660" name="Google Shape;660;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61" name="Google Shape;661;p73"/>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2" name="Google Shape;662;p73"/>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63" name="Shape 663"/>
        <p:cNvGrpSpPr/>
        <p:nvPr/>
      </p:nvGrpSpPr>
      <p:grpSpPr>
        <a:xfrm>
          <a:off x="0" y="0"/>
          <a:ext cx="0" cy="0"/>
          <a:chOff x="0" y="0"/>
          <a:chExt cx="0" cy="0"/>
        </a:xfrm>
      </p:grpSpPr>
      <p:sp>
        <p:nvSpPr>
          <p:cNvPr id="664" name="Google Shape;664;p7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5" name="Google Shape;665;p74"/>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6" name="Google Shape;666;p74"/>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4"/>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68" name="Google Shape;668;p74"/>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9" name="Google Shape;669;p74"/>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70" name="Google Shape;670;p7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4"/>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3" name="Google Shape;673;p74"/>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4" name="Google Shape;67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75" name="Google Shape;675;p74"/>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76" name="Shape 676"/>
        <p:cNvGrpSpPr/>
        <p:nvPr/>
      </p:nvGrpSpPr>
      <p:grpSpPr>
        <a:xfrm>
          <a:off x="0" y="0"/>
          <a:ext cx="0" cy="0"/>
          <a:chOff x="0" y="0"/>
          <a:chExt cx="0" cy="0"/>
        </a:xfrm>
      </p:grpSpPr>
      <p:sp>
        <p:nvSpPr>
          <p:cNvPr id="677" name="Google Shape;677;p7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8" name="Google Shape;678;p75"/>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5"/>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0" name="Google Shape;680;p75"/>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1" name="Google Shape;681;p75"/>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5"/>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3" name="Google Shape;683;p7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4" name="Google Shape;684;p75"/>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5" name="Google Shape;685;p7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6" name="Google Shape;686;p75"/>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7" name="Google Shape;687;p75"/>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8" name="Google Shape;688;p7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9" name="Google Shape;689;p75"/>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0" name="Google Shape;690;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91" name="Google Shape;691;p75"/>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92" name="Shape 692"/>
        <p:cNvGrpSpPr/>
        <p:nvPr/>
      </p:nvGrpSpPr>
      <p:grpSpPr>
        <a:xfrm>
          <a:off x="0" y="0"/>
          <a:ext cx="0" cy="0"/>
          <a:chOff x="0" y="0"/>
          <a:chExt cx="0" cy="0"/>
        </a:xfrm>
      </p:grpSpPr>
      <p:sp>
        <p:nvSpPr>
          <p:cNvPr id="693" name="Google Shape;693;p7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4" name="Google Shape;694;p76"/>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5" name="Google Shape;695;p76"/>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96" name="Google Shape;696;p76"/>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7" name="Google Shape;697;p76"/>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8" name="Google Shape;698;p76"/>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9" name="Google Shape;699;p7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0" name="Google Shape;700;p76"/>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1" name="Google Shape;701;p7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2" name="Google Shape;702;p76"/>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3" name="Google Shape;703;p76"/>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4" name="Google Shape;704;p7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5" name="Google Shape;705;p76"/>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6" name="Google Shape;706;p76"/>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8" name="Google Shape;708;p76"/>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9" name="Google Shape;709;p7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10" name="Google Shape;710;p76"/>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711" name="Shape 711"/>
        <p:cNvGrpSpPr/>
        <p:nvPr/>
      </p:nvGrpSpPr>
      <p:grpSpPr>
        <a:xfrm>
          <a:off x="0" y="0"/>
          <a:ext cx="0" cy="0"/>
          <a:chOff x="0" y="0"/>
          <a:chExt cx="0" cy="0"/>
        </a:xfrm>
      </p:grpSpPr>
      <p:sp>
        <p:nvSpPr>
          <p:cNvPr id="712" name="Google Shape;712;p7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713" name="Google Shape;713;p77"/>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4" name="Google Shape;714;p77"/>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5" name="Google Shape;715;p77"/>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6" name="Google Shape;716;p77"/>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7" name="Google Shape;717;p77"/>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8" name="Google Shape;718;p77"/>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9" name="Google Shape;719;p77"/>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0" name="Google Shape;720;p77"/>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1" name="Google Shape;721;p77"/>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2" name="Google Shape;722;p77"/>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3" name="Google Shape;723;p77"/>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4" name="Google Shape;724;p77"/>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5" name="Google Shape;725;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26" name="Google Shape;726;p77"/>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7" name="Google Shape;727;p77"/>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28" name="Shape 728"/>
        <p:cNvGrpSpPr/>
        <p:nvPr/>
      </p:nvGrpSpPr>
      <p:grpSpPr>
        <a:xfrm>
          <a:off x="0" y="0"/>
          <a:ext cx="0" cy="0"/>
          <a:chOff x="0" y="0"/>
          <a:chExt cx="0" cy="0"/>
        </a:xfrm>
      </p:grpSpPr>
      <p:sp>
        <p:nvSpPr>
          <p:cNvPr id="729" name="Google Shape;729;p7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30" name="Google Shape;730;p7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31" name="Google Shape;731;p78"/>
          <p:cNvSpPr/>
          <p:nvPr>
            <p:ph idx="2" type="pic"/>
          </p:nvPr>
        </p:nvSpPr>
        <p:spPr>
          <a:xfrm>
            <a:off x="6093644" y="3431357"/>
            <a:ext cx="6096000" cy="3429000"/>
          </a:xfrm>
          <a:prstGeom prst="rect">
            <a:avLst/>
          </a:prstGeom>
          <a:noFill/>
          <a:ln>
            <a:noFill/>
          </a:ln>
        </p:spPr>
      </p:sp>
      <p:sp>
        <p:nvSpPr>
          <p:cNvPr id="732" name="Google Shape;732;p78"/>
          <p:cNvSpPr/>
          <p:nvPr>
            <p:ph idx="3" type="pic"/>
          </p:nvPr>
        </p:nvSpPr>
        <p:spPr>
          <a:xfrm>
            <a:off x="6096000" y="-4715"/>
            <a:ext cx="6096000" cy="3429000"/>
          </a:xfrm>
          <a:prstGeom prst="rect">
            <a:avLst/>
          </a:prstGeom>
          <a:noFill/>
          <a:ln>
            <a:noFill/>
          </a:ln>
        </p:spPr>
      </p:sp>
      <p:sp>
        <p:nvSpPr>
          <p:cNvPr id="733" name="Google Shape;733;p78"/>
          <p:cNvSpPr/>
          <p:nvPr>
            <p:ph idx="4" type="pic"/>
          </p:nvPr>
        </p:nvSpPr>
        <p:spPr>
          <a:xfrm>
            <a:off x="-1571" y="3431357"/>
            <a:ext cx="6096000" cy="3429000"/>
          </a:xfrm>
          <a:prstGeom prst="rect">
            <a:avLst/>
          </a:prstGeom>
          <a:noFill/>
          <a:ln>
            <a:noFill/>
          </a:ln>
        </p:spPr>
      </p:sp>
      <p:sp>
        <p:nvSpPr>
          <p:cNvPr id="734" name="Google Shape;734;p78"/>
          <p:cNvSpPr/>
          <p:nvPr>
            <p:ph idx="5" type="pic"/>
          </p:nvPr>
        </p:nvSpPr>
        <p:spPr>
          <a:xfrm>
            <a:off x="-9425" y="-4715"/>
            <a:ext cx="6096000" cy="3429000"/>
          </a:xfrm>
          <a:prstGeom prst="rect">
            <a:avLst/>
          </a:prstGeom>
          <a:noFill/>
          <a:ln>
            <a:noFill/>
          </a:ln>
        </p:spPr>
      </p:sp>
      <p:sp>
        <p:nvSpPr>
          <p:cNvPr id="735" name="Google Shape;735;p78"/>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6" name="Google Shape;736;p78"/>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7" name="Google Shape;737;p78"/>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8" name="Google Shape;738;p78"/>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39" name="Shape 739"/>
        <p:cNvGrpSpPr/>
        <p:nvPr/>
      </p:nvGrpSpPr>
      <p:grpSpPr>
        <a:xfrm>
          <a:off x="0" y="0"/>
          <a:ext cx="0" cy="0"/>
          <a:chOff x="0" y="0"/>
          <a:chExt cx="0" cy="0"/>
        </a:xfrm>
      </p:grpSpPr>
      <p:sp>
        <p:nvSpPr>
          <p:cNvPr id="740" name="Google Shape;740;p79"/>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1" name="Google Shape;741;p79"/>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2" name="Google Shape;742;p79"/>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3" name="Google Shape;743;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44" name="Google Shape;744;p7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5" name="Google Shape;745;p79"/>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46" name="Shape 746"/>
        <p:cNvGrpSpPr/>
        <p:nvPr/>
      </p:nvGrpSpPr>
      <p:grpSpPr>
        <a:xfrm>
          <a:off x="0" y="0"/>
          <a:ext cx="0" cy="0"/>
          <a:chOff x="0" y="0"/>
          <a:chExt cx="0" cy="0"/>
        </a:xfrm>
      </p:grpSpPr>
      <p:sp>
        <p:nvSpPr>
          <p:cNvPr id="747" name="Google Shape;747;p8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8" name="Google Shape;748;p8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9" name="Google Shape;749;p8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0" name="Google Shape;750;p8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1" name="Google Shape;751;p8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80"/>
          <p:cNvSpPr/>
          <p:nvPr>
            <p:ph idx="5" type="pic"/>
          </p:nvPr>
        </p:nvSpPr>
        <p:spPr>
          <a:xfrm>
            <a:off x="2440875" y="2654049"/>
            <a:ext cx="2015400" cy="2015400"/>
          </a:xfrm>
          <a:prstGeom prst="rect">
            <a:avLst/>
          </a:prstGeom>
          <a:solidFill>
            <a:srgbClr val="F2F2F2"/>
          </a:solidFill>
          <a:ln>
            <a:noFill/>
          </a:ln>
        </p:spPr>
      </p:sp>
      <p:sp>
        <p:nvSpPr>
          <p:cNvPr id="753" name="Google Shape;753;p8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4" name="Google Shape;754;p80"/>
          <p:cNvSpPr/>
          <p:nvPr>
            <p:ph idx="6" type="pic"/>
          </p:nvPr>
        </p:nvSpPr>
        <p:spPr>
          <a:xfrm>
            <a:off x="8367113" y="2654049"/>
            <a:ext cx="2015400" cy="2015400"/>
          </a:xfrm>
          <a:prstGeom prst="rect">
            <a:avLst/>
          </a:prstGeom>
          <a:solidFill>
            <a:srgbClr val="F2F2F2"/>
          </a:solidFill>
          <a:ln>
            <a:noFill/>
          </a:ln>
        </p:spPr>
      </p:sp>
      <p:sp>
        <p:nvSpPr>
          <p:cNvPr id="755" name="Google Shape;755;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6" name="Google Shape;756;p80"/>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57" name="Shape 757"/>
        <p:cNvGrpSpPr/>
        <p:nvPr/>
      </p:nvGrpSpPr>
      <p:grpSpPr>
        <a:xfrm>
          <a:off x="0" y="0"/>
          <a:ext cx="0" cy="0"/>
          <a:chOff x="0" y="0"/>
          <a:chExt cx="0" cy="0"/>
        </a:xfrm>
      </p:grpSpPr>
      <p:sp>
        <p:nvSpPr>
          <p:cNvPr id="758" name="Google Shape;758;p8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9" name="Google Shape;759;p8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0" name="Google Shape;760;p8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61" name="Google Shape;761;p8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2" name="Google Shape;762;p8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63" name="Google Shape;763;p8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4" name="Google Shape;764;p8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5" name="Google Shape;765;p81"/>
          <p:cNvSpPr/>
          <p:nvPr>
            <p:ph idx="7" type="pic"/>
          </p:nvPr>
        </p:nvSpPr>
        <p:spPr>
          <a:xfrm>
            <a:off x="1711670" y="2790201"/>
            <a:ext cx="1833000" cy="1833000"/>
          </a:xfrm>
          <a:prstGeom prst="rect">
            <a:avLst/>
          </a:prstGeom>
          <a:solidFill>
            <a:srgbClr val="F2F2F2"/>
          </a:solidFill>
          <a:ln>
            <a:noFill/>
          </a:ln>
        </p:spPr>
      </p:sp>
      <p:sp>
        <p:nvSpPr>
          <p:cNvPr id="766" name="Google Shape;766;p8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7" name="Google Shape;767;p81"/>
          <p:cNvSpPr/>
          <p:nvPr>
            <p:ph idx="8" type="pic"/>
          </p:nvPr>
        </p:nvSpPr>
        <p:spPr>
          <a:xfrm>
            <a:off x="5461867" y="2790201"/>
            <a:ext cx="1833000" cy="1833000"/>
          </a:xfrm>
          <a:prstGeom prst="rect">
            <a:avLst/>
          </a:prstGeom>
          <a:solidFill>
            <a:srgbClr val="F2F2F2"/>
          </a:solidFill>
          <a:ln>
            <a:noFill/>
          </a:ln>
        </p:spPr>
      </p:sp>
      <p:sp>
        <p:nvSpPr>
          <p:cNvPr id="768" name="Google Shape;768;p8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9" name="Google Shape;769;p81"/>
          <p:cNvSpPr/>
          <p:nvPr>
            <p:ph idx="9" type="pic"/>
          </p:nvPr>
        </p:nvSpPr>
        <p:spPr>
          <a:xfrm>
            <a:off x="9258364" y="2790201"/>
            <a:ext cx="1833000" cy="1833000"/>
          </a:xfrm>
          <a:prstGeom prst="rect">
            <a:avLst/>
          </a:prstGeom>
          <a:solidFill>
            <a:srgbClr val="F2F2F2"/>
          </a:solidFill>
          <a:ln>
            <a:noFill/>
          </a:ln>
        </p:spPr>
      </p:sp>
      <p:sp>
        <p:nvSpPr>
          <p:cNvPr id="770" name="Google Shape;770;p8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1" name="Google Shape;771;p81"/>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72" name="Shape 772"/>
        <p:cNvGrpSpPr/>
        <p:nvPr/>
      </p:nvGrpSpPr>
      <p:grpSpPr>
        <a:xfrm>
          <a:off x="0" y="0"/>
          <a:ext cx="0" cy="0"/>
          <a:chOff x="0" y="0"/>
          <a:chExt cx="0" cy="0"/>
        </a:xfrm>
      </p:grpSpPr>
      <p:sp>
        <p:nvSpPr>
          <p:cNvPr id="773" name="Google Shape;773;p8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4" name="Google Shape;774;p8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5" name="Google Shape;775;p8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6" name="Google Shape;776;p8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82" name="Shape 782"/>
        <p:cNvGrpSpPr/>
        <p:nvPr/>
      </p:nvGrpSpPr>
      <p:grpSpPr>
        <a:xfrm>
          <a:off x="0" y="0"/>
          <a:ext cx="0" cy="0"/>
          <a:chOff x="0" y="0"/>
          <a:chExt cx="0" cy="0"/>
        </a:xfrm>
      </p:grpSpPr>
      <p:sp>
        <p:nvSpPr>
          <p:cNvPr id="783" name="Google Shape;783;p8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84" name="Google Shape;784;p84"/>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785" name="Google Shape;785;p8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86" name="Google Shape;786;p84"/>
          <p:cNvSpPr/>
          <p:nvPr>
            <p:ph idx="2" type="pic"/>
          </p:nvPr>
        </p:nvSpPr>
        <p:spPr>
          <a:xfrm>
            <a:off x="5984925" y="-5178126"/>
            <a:ext cx="11392800" cy="11439600"/>
          </a:xfrm>
          <a:prstGeom prst="pie">
            <a:avLst>
              <a:gd fmla="val 5392891" name="adj1"/>
              <a:gd fmla="val 10798470" name="adj2"/>
            </a:avLst>
          </a:prstGeom>
          <a:noFill/>
          <a:ln>
            <a:noFill/>
          </a:ln>
        </p:spPr>
      </p:sp>
      <p:sp>
        <p:nvSpPr>
          <p:cNvPr id="787" name="Google Shape;787;p8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88" name="Google Shape;788;p84"/>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89" name="Shape 789"/>
        <p:cNvGrpSpPr/>
        <p:nvPr/>
      </p:nvGrpSpPr>
      <p:grpSpPr>
        <a:xfrm>
          <a:off x="0" y="0"/>
          <a:ext cx="0" cy="0"/>
          <a:chOff x="0" y="0"/>
          <a:chExt cx="0" cy="0"/>
        </a:xfrm>
      </p:grpSpPr>
      <p:sp>
        <p:nvSpPr>
          <p:cNvPr id="790" name="Google Shape;790;p85"/>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91" name="Google Shape;791;p85"/>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792" name="Google Shape;792;p85"/>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793" name="Google Shape;793;p85"/>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794" name="Google Shape;794;p85"/>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95" name="Google Shape;795;p85"/>
          <p:cNvSpPr/>
          <p:nvPr>
            <p:ph idx="2" type="pic"/>
          </p:nvPr>
        </p:nvSpPr>
        <p:spPr>
          <a:xfrm>
            <a:off x="5984925" y="-5178126"/>
            <a:ext cx="11392800" cy="11439600"/>
          </a:xfrm>
          <a:prstGeom prst="pie">
            <a:avLst>
              <a:gd fmla="val 5392891" name="adj1"/>
              <a:gd fmla="val 10798470" name="adj2"/>
            </a:avLst>
          </a:prstGeom>
          <a:noFill/>
          <a:ln>
            <a:noFill/>
          </a:ln>
        </p:spPr>
      </p:sp>
      <p:sp>
        <p:nvSpPr>
          <p:cNvPr id="796" name="Google Shape;796;p85"/>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97" name="Google Shape;797;p85"/>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98" name="Google Shape;798;p85"/>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99" name="Shape 799"/>
        <p:cNvGrpSpPr/>
        <p:nvPr/>
      </p:nvGrpSpPr>
      <p:grpSpPr>
        <a:xfrm>
          <a:off x="0" y="0"/>
          <a:ext cx="0" cy="0"/>
          <a:chOff x="0" y="0"/>
          <a:chExt cx="0" cy="0"/>
        </a:xfrm>
      </p:grpSpPr>
      <p:sp>
        <p:nvSpPr>
          <p:cNvPr id="800" name="Google Shape;800;p86"/>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1" name="Google Shape;801;p8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02" name="Google Shape;802;p8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03" name="Google Shape;803;p8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4" name="Google Shape;804;p8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805" name="Shape 805"/>
        <p:cNvGrpSpPr/>
        <p:nvPr/>
      </p:nvGrpSpPr>
      <p:grpSpPr>
        <a:xfrm>
          <a:off x="0" y="0"/>
          <a:ext cx="0" cy="0"/>
          <a:chOff x="0" y="0"/>
          <a:chExt cx="0" cy="0"/>
        </a:xfrm>
      </p:grpSpPr>
      <p:sp>
        <p:nvSpPr>
          <p:cNvPr id="806" name="Google Shape;806;p87"/>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7" name="Google Shape;807;p8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8" name="Google Shape;808;p87"/>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809" name="Shape 809"/>
        <p:cNvGrpSpPr/>
        <p:nvPr/>
      </p:nvGrpSpPr>
      <p:grpSpPr>
        <a:xfrm>
          <a:off x="0" y="0"/>
          <a:ext cx="0" cy="0"/>
          <a:chOff x="0" y="0"/>
          <a:chExt cx="0" cy="0"/>
        </a:xfrm>
      </p:grpSpPr>
      <p:sp>
        <p:nvSpPr>
          <p:cNvPr id="810" name="Google Shape;810;p88"/>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1" name="Google Shape;811;p88"/>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812" name="Google Shape;812;p88"/>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813" name="Google Shape;813;p88"/>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14" name="Google Shape;814;p88"/>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5" name="Google Shape;815;p88"/>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816" name="Google Shape;816;p88"/>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7" name="Google Shape;817;p88"/>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8" name="Google Shape;818;p88"/>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9" name="Google Shape;819;p88"/>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20" name="Google Shape;820;p88"/>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821" name="Google Shape;821;p88"/>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22" name="Google Shape;822;p88"/>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23" name="Google Shape;823;p88"/>
          <p:cNvSpPr/>
          <p:nvPr>
            <p:ph idx="14" type="pic"/>
          </p:nvPr>
        </p:nvSpPr>
        <p:spPr>
          <a:xfrm>
            <a:off x="10686767" y="2650009"/>
            <a:ext cx="365700" cy="365700"/>
          </a:xfrm>
          <a:prstGeom prst="rect">
            <a:avLst/>
          </a:prstGeom>
          <a:noFill/>
          <a:ln>
            <a:noFill/>
          </a:ln>
        </p:spPr>
      </p:sp>
      <p:sp>
        <p:nvSpPr>
          <p:cNvPr id="824" name="Google Shape;824;p88"/>
          <p:cNvSpPr/>
          <p:nvPr>
            <p:ph idx="15" type="pic"/>
          </p:nvPr>
        </p:nvSpPr>
        <p:spPr>
          <a:xfrm>
            <a:off x="1726129" y="2650009"/>
            <a:ext cx="365700" cy="365700"/>
          </a:xfrm>
          <a:prstGeom prst="rect">
            <a:avLst/>
          </a:prstGeom>
          <a:noFill/>
          <a:ln>
            <a:noFill/>
          </a:ln>
        </p:spPr>
      </p:sp>
      <p:sp>
        <p:nvSpPr>
          <p:cNvPr id="825" name="Google Shape;825;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26" name="Google Shape;826;p88"/>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27" name="Shape 827"/>
        <p:cNvGrpSpPr/>
        <p:nvPr/>
      </p:nvGrpSpPr>
      <p:grpSpPr>
        <a:xfrm>
          <a:off x="0" y="0"/>
          <a:ext cx="0" cy="0"/>
          <a:chOff x="0" y="0"/>
          <a:chExt cx="0" cy="0"/>
        </a:xfrm>
      </p:grpSpPr>
      <p:sp>
        <p:nvSpPr>
          <p:cNvPr id="828" name="Google Shape;828;p89"/>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29" name="Google Shape;829;p89"/>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30" name="Google Shape;830;p89"/>
          <p:cNvSpPr/>
          <p:nvPr>
            <p:ph idx="2" type="pic"/>
          </p:nvPr>
        </p:nvSpPr>
        <p:spPr>
          <a:xfrm flipH="1">
            <a:off x="6458875" y="416100"/>
            <a:ext cx="5733300" cy="6025800"/>
          </a:xfrm>
          <a:prstGeom prst="flowChartDelay">
            <a:avLst/>
          </a:prstGeom>
          <a:noFill/>
          <a:ln>
            <a:noFill/>
          </a:ln>
        </p:spPr>
      </p:sp>
      <p:sp>
        <p:nvSpPr>
          <p:cNvPr id="831" name="Google Shape;831;p89"/>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2" name="Google Shape;832;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33" name="Google Shape;833;p89"/>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34" name="Shape 834"/>
        <p:cNvGrpSpPr/>
        <p:nvPr/>
      </p:nvGrpSpPr>
      <p:grpSpPr>
        <a:xfrm>
          <a:off x="0" y="0"/>
          <a:ext cx="0" cy="0"/>
          <a:chOff x="0" y="0"/>
          <a:chExt cx="0" cy="0"/>
        </a:xfrm>
      </p:grpSpPr>
      <p:sp>
        <p:nvSpPr>
          <p:cNvPr id="835" name="Google Shape;835;p90"/>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36" name="Google Shape;836;p90"/>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37" name="Google Shape;837;p90"/>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38" name="Google Shape;838;p90"/>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9" name="Google Shape;839;p90"/>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40" name="Google Shape;840;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41" name="Google Shape;841;p90"/>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42" name="Google Shape;842;p90"/>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43" name="Shape 843"/>
        <p:cNvGrpSpPr/>
        <p:nvPr/>
      </p:nvGrpSpPr>
      <p:grpSpPr>
        <a:xfrm>
          <a:off x="0" y="0"/>
          <a:ext cx="0" cy="0"/>
          <a:chOff x="0" y="0"/>
          <a:chExt cx="0" cy="0"/>
        </a:xfrm>
      </p:grpSpPr>
      <p:sp>
        <p:nvSpPr>
          <p:cNvPr id="844" name="Google Shape;844;p91"/>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5" name="Google Shape;845;p91"/>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6" name="Google Shape;846;p91"/>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7" name="Google Shape;847;p91"/>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8" name="Google Shape;848;p91"/>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9" name="Google Shape;849;p91"/>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0" name="Google Shape;850;p91"/>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1" name="Google Shape;851;p91"/>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2" name="Google Shape;852;p91"/>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3" name="Google Shape;853;p91"/>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4" name="Google Shape;854;p91"/>
          <p:cNvSpPr/>
          <p:nvPr>
            <p:ph idx="9" type="pic"/>
          </p:nvPr>
        </p:nvSpPr>
        <p:spPr>
          <a:xfrm>
            <a:off x="5723645" y="2364629"/>
            <a:ext cx="1005900" cy="1005900"/>
          </a:xfrm>
          <a:prstGeom prst="rect">
            <a:avLst/>
          </a:prstGeom>
          <a:noFill/>
          <a:ln>
            <a:noFill/>
          </a:ln>
        </p:spPr>
      </p:sp>
      <p:sp>
        <p:nvSpPr>
          <p:cNvPr id="855" name="Google Shape;855;p91"/>
          <p:cNvSpPr/>
          <p:nvPr>
            <p:ph idx="13" type="pic"/>
          </p:nvPr>
        </p:nvSpPr>
        <p:spPr>
          <a:xfrm>
            <a:off x="5723645" y="3731213"/>
            <a:ext cx="1005900" cy="1005900"/>
          </a:xfrm>
          <a:prstGeom prst="rect">
            <a:avLst/>
          </a:prstGeom>
          <a:noFill/>
          <a:ln>
            <a:noFill/>
          </a:ln>
        </p:spPr>
      </p:sp>
      <p:sp>
        <p:nvSpPr>
          <p:cNvPr id="856" name="Google Shape;856;p91"/>
          <p:cNvSpPr/>
          <p:nvPr>
            <p:ph idx="14" type="pic"/>
          </p:nvPr>
        </p:nvSpPr>
        <p:spPr>
          <a:xfrm>
            <a:off x="5726372" y="5097797"/>
            <a:ext cx="1005900" cy="1005900"/>
          </a:xfrm>
          <a:prstGeom prst="rect">
            <a:avLst/>
          </a:prstGeom>
          <a:noFill/>
          <a:ln>
            <a:noFill/>
          </a:ln>
        </p:spPr>
      </p:sp>
      <p:sp>
        <p:nvSpPr>
          <p:cNvPr id="857" name="Google Shape;857;p91"/>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58" name="Google Shape;858;p9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59" name="Shape 859"/>
        <p:cNvGrpSpPr/>
        <p:nvPr/>
      </p:nvGrpSpPr>
      <p:grpSpPr>
        <a:xfrm>
          <a:off x="0" y="0"/>
          <a:ext cx="0" cy="0"/>
          <a:chOff x="0" y="0"/>
          <a:chExt cx="0" cy="0"/>
        </a:xfrm>
      </p:grpSpPr>
      <p:sp>
        <p:nvSpPr>
          <p:cNvPr id="860" name="Google Shape;860;p9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61" name="Google Shape;861;p9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62" name="Shape 862"/>
        <p:cNvGrpSpPr/>
        <p:nvPr/>
      </p:nvGrpSpPr>
      <p:grpSpPr>
        <a:xfrm>
          <a:off x="0" y="0"/>
          <a:ext cx="0" cy="0"/>
          <a:chOff x="0" y="0"/>
          <a:chExt cx="0" cy="0"/>
        </a:xfrm>
      </p:grpSpPr>
      <p:sp>
        <p:nvSpPr>
          <p:cNvPr id="863" name="Google Shape;863;p93"/>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64" name="Google Shape;864;p93"/>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90"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90"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90"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865" name="Google Shape;865;p93"/>
          <p:cNvSpPr/>
          <p:nvPr>
            <p:ph idx="2" type="pic"/>
          </p:nvPr>
        </p:nvSpPr>
        <p:spPr>
          <a:xfrm>
            <a:off x="1520815" y="2822850"/>
            <a:ext cx="2831400" cy="2831100"/>
          </a:xfrm>
          <a:prstGeom prst="rect">
            <a:avLst/>
          </a:prstGeom>
          <a:solidFill>
            <a:srgbClr val="F2F2F2"/>
          </a:solidFill>
          <a:ln>
            <a:noFill/>
          </a:ln>
        </p:spPr>
      </p:sp>
      <p:sp>
        <p:nvSpPr>
          <p:cNvPr id="866" name="Google Shape;866;p93"/>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67" name="Google Shape;867;p9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68" name="Shape 868"/>
        <p:cNvGrpSpPr/>
        <p:nvPr/>
      </p:nvGrpSpPr>
      <p:grpSpPr>
        <a:xfrm>
          <a:off x="0" y="0"/>
          <a:ext cx="0" cy="0"/>
          <a:chOff x="0" y="0"/>
          <a:chExt cx="0" cy="0"/>
        </a:xfrm>
      </p:grpSpPr>
      <p:sp>
        <p:nvSpPr>
          <p:cNvPr id="869" name="Google Shape;869;p94"/>
          <p:cNvSpPr/>
          <p:nvPr>
            <p:ph idx="2" type="pic"/>
          </p:nvPr>
        </p:nvSpPr>
        <p:spPr>
          <a:xfrm>
            <a:off x="0" y="0"/>
            <a:ext cx="12192000" cy="6146700"/>
          </a:xfrm>
          <a:prstGeom prst="rect">
            <a:avLst/>
          </a:prstGeom>
          <a:noFill/>
          <a:ln>
            <a:noFill/>
          </a:ln>
        </p:spPr>
      </p:sp>
      <p:sp>
        <p:nvSpPr>
          <p:cNvPr id="870" name="Google Shape;870;p9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1" name="Google Shape;871;p9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2" name="Google Shape;872;p9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73" name="Shape 873"/>
        <p:cNvGrpSpPr/>
        <p:nvPr/>
      </p:nvGrpSpPr>
      <p:grpSpPr>
        <a:xfrm>
          <a:off x="0" y="0"/>
          <a:ext cx="0" cy="0"/>
          <a:chOff x="0" y="0"/>
          <a:chExt cx="0" cy="0"/>
        </a:xfrm>
      </p:grpSpPr>
      <p:sp>
        <p:nvSpPr>
          <p:cNvPr id="874" name="Google Shape;874;p95"/>
          <p:cNvSpPr/>
          <p:nvPr>
            <p:ph idx="2" type="pic"/>
          </p:nvPr>
        </p:nvSpPr>
        <p:spPr>
          <a:xfrm>
            <a:off x="0" y="0"/>
            <a:ext cx="12192000" cy="6146700"/>
          </a:xfrm>
          <a:prstGeom prst="rect">
            <a:avLst/>
          </a:prstGeom>
          <a:noFill/>
          <a:ln>
            <a:noFill/>
          </a:ln>
        </p:spPr>
      </p:sp>
      <p:sp>
        <p:nvSpPr>
          <p:cNvPr id="875" name="Google Shape;875;p9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6" name="Google Shape;876;p9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7" name="Google Shape;877;p9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78" name="Shape 878"/>
        <p:cNvGrpSpPr/>
        <p:nvPr/>
      </p:nvGrpSpPr>
      <p:grpSpPr>
        <a:xfrm>
          <a:off x="0" y="0"/>
          <a:ext cx="0" cy="0"/>
          <a:chOff x="0" y="0"/>
          <a:chExt cx="0" cy="0"/>
        </a:xfrm>
      </p:grpSpPr>
      <p:sp>
        <p:nvSpPr>
          <p:cNvPr id="879" name="Google Shape;879;p96"/>
          <p:cNvSpPr/>
          <p:nvPr>
            <p:ph idx="2" type="pic"/>
          </p:nvPr>
        </p:nvSpPr>
        <p:spPr>
          <a:xfrm>
            <a:off x="0" y="0"/>
            <a:ext cx="12192000" cy="6146700"/>
          </a:xfrm>
          <a:prstGeom prst="rect">
            <a:avLst/>
          </a:prstGeom>
          <a:noFill/>
          <a:ln>
            <a:noFill/>
          </a:ln>
        </p:spPr>
      </p:sp>
      <p:sp>
        <p:nvSpPr>
          <p:cNvPr id="880" name="Google Shape;880;p96"/>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81" name="Google Shape;881;p9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82" name="Google Shape;882;p96"/>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83" name="Shape 883"/>
        <p:cNvGrpSpPr/>
        <p:nvPr/>
      </p:nvGrpSpPr>
      <p:grpSpPr>
        <a:xfrm>
          <a:off x="0" y="0"/>
          <a:ext cx="0" cy="0"/>
          <a:chOff x="0" y="0"/>
          <a:chExt cx="0" cy="0"/>
        </a:xfrm>
      </p:grpSpPr>
      <p:sp>
        <p:nvSpPr>
          <p:cNvPr id="884" name="Google Shape;884;p97"/>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5" name="Google Shape;885;p97"/>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6" name="Google Shape;886;p97"/>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87" name="Google Shape;887;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88" name="Shape 888"/>
        <p:cNvGrpSpPr/>
        <p:nvPr/>
      </p:nvGrpSpPr>
      <p:grpSpPr>
        <a:xfrm>
          <a:off x="0" y="0"/>
          <a:ext cx="0" cy="0"/>
          <a:chOff x="0" y="0"/>
          <a:chExt cx="0" cy="0"/>
        </a:xfrm>
      </p:grpSpPr>
      <p:sp>
        <p:nvSpPr>
          <p:cNvPr id="889" name="Google Shape;889;p98"/>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90" name="Google Shape;890;p9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91" name="Shape 891"/>
        <p:cNvGrpSpPr/>
        <p:nvPr/>
      </p:nvGrpSpPr>
      <p:grpSpPr>
        <a:xfrm>
          <a:off x="0" y="0"/>
          <a:ext cx="0" cy="0"/>
          <a:chOff x="0" y="0"/>
          <a:chExt cx="0" cy="0"/>
        </a:xfrm>
      </p:grpSpPr>
      <p:sp>
        <p:nvSpPr>
          <p:cNvPr id="892" name="Google Shape;892;p99"/>
          <p:cNvSpPr/>
          <p:nvPr>
            <p:ph idx="2" type="pic"/>
          </p:nvPr>
        </p:nvSpPr>
        <p:spPr>
          <a:xfrm>
            <a:off x="1676255" y="1665017"/>
            <a:ext cx="1463100" cy="1463100"/>
          </a:xfrm>
          <a:prstGeom prst="rect">
            <a:avLst/>
          </a:prstGeom>
          <a:noFill/>
          <a:ln>
            <a:noFill/>
          </a:ln>
        </p:spPr>
      </p:sp>
      <p:sp>
        <p:nvSpPr>
          <p:cNvPr id="893" name="Google Shape;893;p99"/>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4" name="Google Shape;894;p99"/>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5" name="Google Shape;895;p99"/>
          <p:cNvSpPr/>
          <p:nvPr>
            <p:ph idx="4" type="pic"/>
          </p:nvPr>
        </p:nvSpPr>
        <p:spPr>
          <a:xfrm>
            <a:off x="5056062" y="1665017"/>
            <a:ext cx="1463100" cy="1463100"/>
          </a:xfrm>
          <a:prstGeom prst="rect">
            <a:avLst/>
          </a:prstGeom>
          <a:noFill/>
          <a:ln>
            <a:noFill/>
          </a:ln>
        </p:spPr>
      </p:sp>
      <p:sp>
        <p:nvSpPr>
          <p:cNvPr id="896" name="Google Shape;896;p99"/>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7" name="Google Shape;897;p99"/>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8" name="Google Shape;898;p99"/>
          <p:cNvSpPr/>
          <p:nvPr>
            <p:ph idx="7" type="pic"/>
          </p:nvPr>
        </p:nvSpPr>
        <p:spPr>
          <a:xfrm>
            <a:off x="8435870" y="1665017"/>
            <a:ext cx="1463100" cy="1463100"/>
          </a:xfrm>
          <a:prstGeom prst="rect">
            <a:avLst/>
          </a:prstGeom>
          <a:noFill/>
          <a:ln>
            <a:noFill/>
          </a:ln>
        </p:spPr>
      </p:sp>
      <p:sp>
        <p:nvSpPr>
          <p:cNvPr id="899" name="Google Shape;899;p99"/>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0" name="Google Shape;900;p99"/>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1" name="Google Shape;901;p99"/>
          <p:cNvSpPr/>
          <p:nvPr>
            <p:ph idx="13" type="pic"/>
          </p:nvPr>
        </p:nvSpPr>
        <p:spPr>
          <a:xfrm>
            <a:off x="1676255" y="4072552"/>
            <a:ext cx="1463100" cy="1463100"/>
          </a:xfrm>
          <a:prstGeom prst="rect">
            <a:avLst/>
          </a:prstGeom>
          <a:noFill/>
          <a:ln>
            <a:noFill/>
          </a:ln>
        </p:spPr>
      </p:sp>
      <p:sp>
        <p:nvSpPr>
          <p:cNvPr id="902" name="Google Shape;902;p99"/>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3" name="Google Shape;903;p99"/>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4" name="Google Shape;904;p99"/>
          <p:cNvSpPr/>
          <p:nvPr>
            <p:ph idx="16" type="pic"/>
          </p:nvPr>
        </p:nvSpPr>
        <p:spPr>
          <a:xfrm>
            <a:off x="5056062" y="4072552"/>
            <a:ext cx="1463100" cy="1463100"/>
          </a:xfrm>
          <a:prstGeom prst="rect">
            <a:avLst/>
          </a:prstGeom>
          <a:noFill/>
          <a:ln>
            <a:noFill/>
          </a:ln>
        </p:spPr>
      </p:sp>
      <p:sp>
        <p:nvSpPr>
          <p:cNvPr id="905" name="Google Shape;905;p99"/>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6" name="Google Shape;906;p99"/>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7" name="Google Shape;907;p99"/>
          <p:cNvSpPr/>
          <p:nvPr>
            <p:ph idx="19" type="pic"/>
          </p:nvPr>
        </p:nvSpPr>
        <p:spPr>
          <a:xfrm>
            <a:off x="8435870" y="4072552"/>
            <a:ext cx="1463100" cy="1463100"/>
          </a:xfrm>
          <a:prstGeom prst="rect">
            <a:avLst/>
          </a:prstGeom>
          <a:noFill/>
          <a:ln>
            <a:noFill/>
          </a:ln>
        </p:spPr>
      </p:sp>
      <p:sp>
        <p:nvSpPr>
          <p:cNvPr id="908" name="Google Shape;908;p99"/>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9" name="Google Shape;909;p99"/>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10" name="Google Shape;910;p9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1" name="Shape 911"/>
        <p:cNvGrpSpPr/>
        <p:nvPr/>
      </p:nvGrpSpPr>
      <p:grpSpPr>
        <a:xfrm>
          <a:off x="0" y="0"/>
          <a:ext cx="0" cy="0"/>
          <a:chOff x="0" y="0"/>
          <a:chExt cx="0" cy="0"/>
        </a:xfrm>
      </p:grpSpPr>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12" name="Shape 912"/>
        <p:cNvGrpSpPr/>
        <p:nvPr/>
      </p:nvGrpSpPr>
      <p:grpSpPr>
        <a:xfrm>
          <a:off x="0" y="0"/>
          <a:ext cx="0" cy="0"/>
          <a:chOff x="0" y="0"/>
          <a:chExt cx="0" cy="0"/>
        </a:xfrm>
      </p:grpSpPr>
      <p:sp>
        <p:nvSpPr>
          <p:cNvPr id="913" name="Google Shape;913;p101"/>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4" name="Google Shape;914;p101"/>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5" name="Google Shape;915;p10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6" name="Google Shape;916;p10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7" name="Google Shape;917;p10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8" name="Google Shape;918;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19" name="Shape 919"/>
        <p:cNvGrpSpPr/>
        <p:nvPr/>
      </p:nvGrpSpPr>
      <p:grpSpPr>
        <a:xfrm>
          <a:off x="0" y="0"/>
          <a:ext cx="0" cy="0"/>
          <a:chOff x="0" y="0"/>
          <a:chExt cx="0" cy="0"/>
        </a:xfrm>
      </p:grpSpPr>
      <p:cxnSp>
        <p:nvCxnSpPr>
          <p:cNvPr id="920" name="Google Shape;920;p10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21" name="Google Shape;921;p102"/>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2" name="Google Shape;922;p102"/>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3" name="Google Shape;923;p102"/>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4" name="Google Shape;924;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slideLayout" Target="../slideLayouts/slideLayout40.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43" Type="http://schemas.openxmlformats.org/officeDocument/2006/relationships/theme" Target="../theme/theme3.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8.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8.xml"/><Relationship Id="rId20" Type="http://schemas.openxmlformats.org/officeDocument/2006/relationships/slideLayout" Target="../slideLayouts/slideLayout58.xml"/><Relationship Id="rId42" Type="http://schemas.openxmlformats.org/officeDocument/2006/relationships/slideLayout" Target="../slideLayouts/slideLayout80.xml"/><Relationship Id="rId41" Type="http://schemas.openxmlformats.org/officeDocument/2006/relationships/slideLayout" Target="../slideLayouts/slideLayout79.xml"/><Relationship Id="rId22" Type="http://schemas.openxmlformats.org/officeDocument/2006/relationships/slideLayout" Target="../slideLayouts/slideLayout60.xml"/><Relationship Id="rId21" Type="http://schemas.openxmlformats.org/officeDocument/2006/relationships/slideLayout" Target="../slideLayouts/slideLayout59.xml"/><Relationship Id="rId43" Type="http://schemas.openxmlformats.org/officeDocument/2006/relationships/theme" Target="../theme/theme1.xml"/><Relationship Id="rId24" Type="http://schemas.openxmlformats.org/officeDocument/2006/relationships/slideLayout" Target="../slideLayouts/slideLayout62.xml"/><Relationship Id="rId23" Type="http://schemas.openxmlformats.org/officeDocument/2006/relationships/slideLayout" Target="../slideLayouts/slideLayout61.xml"/><Relationship Id="rId1" Type="http://schemas.openxmlformats.org/officeDocument/2006/relationships/image" Target="../media/image1.png"/><Relationship Id="rId2" Type="http://schemas.openxmlformats.org/officeDocument/2006/relationships/image" Target="../media/image8.png"/><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26" Type="http://schemas.openxmlformats.org/officeDocument/2006/relationships/slideLayout" Target="../slideLayouts/slideLayout64.xml"/><Relationship Id="rId25" Type="http://schemas.openxmlformats.org/officeDocument/2006/relationships/slideLayout" Target="../slideLayouts/slideLayout63.xml"/><Relationship Id="rId28" Type="http://schemas.openxmlformats.org/officeDocument/2006/relationships/slideLayout" Target="../slideLayouts/slideLayout66.xml"/><Relationship Id="rId27" Type="http://schemas.openxmlformats.org/officeDocument/2006/relationships/slideLayout" Target="../slideLayouts/slideLayout65.xml"/><Relationship Id="rId5" Type="http://schemas.openxmlformats.org/officeDocument/2006/relationships/slideLayout" Target="../slideLayouts/slideLayout43.xml"/><Relationship Id="rId6" Type="http://schemas.openxmlformats.org/officeDocument/2006/relationships/slideLayout" Target="../slideLayouts/slideLayout44.xml"/><Relationship Id="rId29" Type="http://schemas.openxmlformats.org/officeDocument/2006/relationships/slideLayout" Target="../slideLayouts/slideLayout67.xml"/><Relationship Id="rId7" Type="http://schemas.openxmlformats.org/officeDocument/2006/relationships/slideLayout" Target="../slideLayouts/slideLayout45.xml"/><Relationship Id="rId8" Type="http://schemas.openxmlformats.org/officeDocument/2006/relationships/slideLayout" Target="../slideLayouts/slideLayout46.xml"/><Relationship Id="rId31" Type="http://schemas.openxmlformats.org/officeDocument/2006/relationships/slideLayout" Target="../slideLayouts/slideLayout69.xml"/><Relationship Id="rId30" Type="http://schemas.openxmlformats.org/officeDocument/2006/relationships/slideLayout" Target="../slideLayouts/slideLayout68.xml"/><Relationship Id="rId11" Type="http://schemas.openxmlformats.org/officeDocument/2006/relationships/slideLayout" Target="../slideLayouts/slideLayout49.xml"/><Relationship Id="rId33" Type="http://schemas.openxmlformats.org/officeDocument/2006/relationships/slideLayout" Target="../slideLayouts/slideLayout71.xml"/><Relationship Id="rId10" Type="http://schemas.openxmlformats.org/officeDocument/2006/relationships/slideLayout" Target="../slideLayouts/slideLayout48.xml"/><Relationship Id="rId32" Type="http://schemas.openxmlformats.org/officeDocument/2006/relationships/slideLayout" Target="../slideLayouts/slideLayout70.xml"/><Relationship Id="rId13" Type="http://schemas.openxmlformats.org/officeDocument/2006/relationships/slideLayout" Target="../slideLayouts/slideLayout51.xml"/><Relationship Id="rId35" Type="http://schemas.openxmlformats.org/officeDocument/2006/relationships/slideLayout" Target="../slideLayouts/slideLayout73.xml"/><Relationship Id="rId12" Type="http://schemas.openxmlformats.org/officeDocument/2006/relationships/slideLayout" Target="../slideLayouts/slideLayout50.xml"/><Relationship Id="rId34" Type="http://schemas.openxmlformats.org/officeDocument/2006/relationships/slideLayout" Target="../slideLayouts/slideLayout72.xml"/><Relationship Id="rId15" Type="http://schemas.openxmlformats.org/officeDocument/2006/relationships/slideLayout" Target="../slideLayouts/slideLayout53.xml"/><Relationship Id="rId37" Type="http://schemas.openxmlformats.org/officeDocument/2006/relationships/slideLayout" Target="../slideLayouts/slideLayout75.xml"/><Relationship Id="rId14" Type="http://schemas.openxmlformats.org/officeDocument/2006/relationships/slideLayout" Target="../slideLayouts/slideLayout52.xml"/><Relationship Id="rId36" Type="http://schemas.openxmlformats.org/officeDocument/2006/relationships/slideLayout" Target="../slideLayouts/slideLayout74.xml"/><Relationship Id="rId17" Type="http://schemas.openxmlformats.org/officeDocument/2006/relationships/slideLayout" Target="../slideLayouts/slideLayout55.xml"/><Relationship Id="rId39" Type="http://schemas.openxmlformats.org/officeDocument/2006/relationships/slideLayout" Target="../slideLayouts/slideLayout77.xml"/><Relationship Id="rId16" Type="http://schemas.openxmlformats.org/officeDocument/2006/relationships/slideLayout" Target="../slideLayouts/slideLayout54.xml"/><Relationship Id="rId38" Type="http://schemas.openxmlformats.org/officeDocument/2006/relationships/slideLayout" Target="../slideLayouts/slideLayout76.xml"/><Relationship Id="rId19" Type="http://schemas.openxmlformats.org/officeDocument/2006/relationships/slideLayout" Target="../slideLayouts/slideLayout57.xml"/><Relationship Id="rId18" Type="http://schemas.openxmlformats.org/officeDocument/2006/relationships/slideLayout" Target="../slideLayouts/slideLayout56.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8.xml"/><Relationship Id="rId20" Type="http://schemas.openxmlformats.org/officeDocument/2006/relationships/slideLayout" Target="../slideLayouts/slideLayout98.xml"/><Relationship Id="rId42" Type="http://schemas.openxmlformats.org/officeDocument/2006/relationships/theme" Target="../theme/theme2.xml"/><Relationship Id="rId41" Type="http://schemas.openxmlformats.org/officeDocument/2006/relationships/slideLayout" Target="../slideLayouts/slideLayout119.xml"/><Relationship Id="rId22" Type="http://schemas.openxmlformats.org/officeDocument/2006/relationships/slideLayout" Target="../slideLayouts/slideLayout100.xml"/><Relationship Id="rId21" Type="http://schemas.openxmlformats.org/officeDocument/2006/relationships/slideLayout" Target="../slideLayouts/slideLayout99.xml"/><Relationship Id="rId24" Type="http://schemas.openxmlformats.org/officeDocument/2006/relationships/slideLayout" Target="../slideLayouts/slideLayout102.xml"/><Relationship Id="rId23" Type="http://schemas.openxmlformats.org/officeDocument/2006/relationships/slideLayout" Target="../slideLayouts/slideLayout101.xml"/><Relationship Id="rId1" Type="http://schemas.openxmlformats.org/officeDocument/2006/relationships/image" Target="../media/image1.png"/><Relationship Id="rId2" Type="http://schemas.openxmlformats.org/officeDocument/2006/relationships/image" Target="../media/image8.png"/><Relationship Id="rId3" Type="http://schemas.openxmlformats.org/officeDocument/2006/relationships/slideLayout" Target="../slideLayouts/slideLayout81.xml"/><Relationship Id="rId4" Type="http://schemas.openxmlformats.org/officeDocument/2006/relationships/slideLayout" Target="../slideLayouts/slideLayout82.xml"/><Relationship Id="rId9" Type="http://schemas.openxmlformats.org/officeDocument/2006/relationships/slideLayout" Target="../slideLayouts/slideLayout87.xml"/><Relationship Id="rId26" Type="http://schemas.openxmlformats.org/officeDocument/2006/relationships/slideLayout" Target="../slideLayouts/slideLayout104.xml"/><Relationship Id="rId25" Type="http://schemas.openxmlformats.org/officeDocument/2006/relationships/slideLayout" Target="../slideLayouts/slideLayout103.xml"/><Relationship Id="rId28" Type="http://schemas.openxmlformats.org/officeDocument/2006/relationships/slideLayout" Target="../slideLayouts/slideLayout106.xml"/><Relationship Id="rId27" Type="http://schemas.openxmlformats.org/officeDocument/2006/relationships/slideLayout" Target="../slideLayouts/slideLayout105.xml"/><Relationship Id="rId5" Type="http://schemas.openxmlformats.org/officeDocument/2006/relationships/slideLayout" Target="../slideLayouts/slideLayout83.xml"/><Relationship Id="rId6" Type="http://schemas.openxmlformats.org/officeDocument/2006/relationships/slideLayout" Target="../slideLayouts/slideLayout84.xml"/><Relationship Id="rId29" Type="http://schemas.openxmlformats.org/officeDocument/2006/relationships/slideLayout" Target="../slideLayouts/slideLayout107.xml"/><Relationship Id="rId7" Type="http://schemas.openxmlformats.org/officeDocument/2006/relationships/slideLayout" Target="../slideLayouts/slideLayout85.xml"/><Relationship Id="rId8" Type="http://schemas.openxmlformats.org/officeDocument/2006/relationships/slideLayout" Target="../slideLayouts/slideLayout86.xml"/><Relationship Id="rId31" Type="http://schemas.openxmlformats.org/officeDocument/2006/relationships/slideLayout" Target="../slideLayouts/slideLayout109.xml"/><Relationship Id="rId30" Type="http://schemas.openxmlformats.org/officeDocument/2006/relationships/slideLayout" Target="../slideLayouts/slideLayout108.xml"/><Relationship Id="rId11" Type="http://schemas.openxmlformats.org/officeDocument/2006/relationships/slideLayout" Target="../slideLayouts/slideLayout89.xml"/><Relationship Id="rId33" Type="http://schemas.openxmlformats.org/officeDocument/2006/relationships/slideLayout" Target="../slideLayouts/slideLayout111.xml"/><Relationship Id="rId10" Type="http://schemas.openxmlformats.org/officeDocument/2006/relationships/slideLayout" Target="../slideLayouts/slideLayout88.xml"/><Relationship Id="rId32" Type="http://schemas.openxmlformats.org/officeDocument/2006/relationships/slideLayout" Target="../slideLayouts/slideLayout110.xml"/><Relationship Id="rId13" Type="http://schemas.openxmlformats.org/officeDocument/2006/relationships/slideLayout" Target="../slideLayouts/slideLayout91.xml"/><Relationship Id="rId35" Type="http://schemas.openxmlformats.org/officeDocument/2006/relationships/slideLayout" Target="../slideLayouts/slideLayout113.xml"/><Relationship Id="rId12" Type="http://schemas.openxmlformats.org/officeDocument/2006/relationships/slideLayout" Target="../slideLayouts/slideLayout90.xml"/><Relationship Id="rId34" Type="http://schemas.openxmlformats.org/officeDocument/2006/relationships/slideLayout" Target="../slideLayouts/slideLayout112.xml"/><Relationship Id="rId15" Type="http://schemas.openxmlformats.org/officeDocument/2006/relationships/slideLayout" Target="../slideLayouts/slideLayout93.xml"/><Relationship Id="rId37" Type="http://schemas.openxmlformats.org/officeDocument/2006/relationships/slideLayout" Target="../slideLayouts/slideLayout115.xml"/><Relationship Id="rId14" Type="http://schemas.openxmlformats.org/officeDocument/2006/relationships/slideLayout" Target="../slideLayouts/slideLayout92.xml"/><Relationship Id="rId36" Type="http://schemas.openxmlformats.org/officeDocument/2006/relationships/slideLayout" Target="../slideLayouts/slideLayout114.xml"/><Relationship Id="rId17" Type="http://schemas.openxmlformats.org/officeDocument/2006/relationships/slideLayout" Target="../slideLayouts/slideLayout95.xml"/><Relationship Id="rId39" Type="http://schemas.openxmlformats.org/officeDocument/2006/relationships/slideLayout" Target="../slideLayouts/slideLayout117.xml"/><Relationship Id="rId16" Type="http://schemas.openxmlformats.org/officeDocument/2006/relationships/slideLayout" Target="../slideLayouts/slideLayout94.xml"/><Relationship Id="rId38" Type="http://schemas.openxmlformats.org/officeDocument/2006/relationships/slideLayout" Target="../slideLayouts/slideLayout116.xml"/><Relationship Id="rId19" Type="http://schemas.openxmlformats.org/officeDocument/2006/relationships/slideLayout" Target="../slideLayouts/slideLayout97.xml"/><Relationship Id="rId18"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 id="214748368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93" name="Shape 393"/>
        <p:cNvGrpSpPr/>
        <p:nvPr/>
      </p:nvGrpSpPr>
      <p:grpSpPr>
        <a:xfrm>
          <a:off x="0" y="0"/>
          <a:ext cx="0" cy="0"/>
          <a:chOff x="0" y="0"/>
          <a:chExt cx="0" cy="0"/>
        </a:xfrm>
      </p:grpSpPr>
      <p:sp>
        <p:nvSpPr>
          <p:cNvPr id="394" name="Google Shape;394;p42"/>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5" name="Google Shape;395;p42"/>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6" name="Google Shape;396;p42"/>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7" name="Google Shape;397;p42"/>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 id="2147483717" r:id="rId32"/>
    <p:sldLayoutId id="2147483718" r:id="rId33"/>
    <p:sldLayoutId id="2147483719" r:id="rId34"/>
    <p:sldLayoutId id="2147483720" r:id="rId35"/>
    <p:sldLayoutId id="2147483721" r:id="rId36"/>
    <p:sldLayoutId id="2147483722" r:id="rId37"/>
    <p:sldLayoutId id="2147483723" r:id="rId38"/>
    <p:sldLayoutId id="2147483724" r:id="rId39"/>
    <p:sldLayoutId id="2147483725" r:id="rId40"/>
    <p:sldLayoutId id="2147483726" r:id="rId41"/>
    <p:sldLayoutId id="214748372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77" name="Shape 777"/>
        <p:cNvGrpSpPr/>
        <p:nvPr/>
      </p:nvGrpSpPr>
      <p:grpSpPr>
        <a:xfrm>
          <a:off x="0" y="0"/>
          <a:ext cx="0" cy="0"/>
          <a:chOff x="0" y="0"/>
          <a:chExt cx="0" cy="0"/>
        </a:xfrm>
      </p:grpSpPr>
      <p:sp>
        <p:nvSpPr>
          <p:cNvPr id="778" name="Google Shape;778;p83"/>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79" name="Google Shape;779;p83"/>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80" name="Google Shape;780;p83"/>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81" name="Google Shape;781;p83"/>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 id="2147483749" r:id="rId24"/>
    <p:sldLayoutId id="2147483750" r:id="rId25"/>
    <p:sldLayoutId id="2147483751" r:id="rId26"/>
    <p:sldLayoutId id="2147483752" r:id="rId27"/>
    <p:sldLayoutId id="2147483753" r:id="rId28"/>
    <p:sldLayoutId id="2147483754" r:id="rId29"/>
    <p:sldLayoutId id="2147483755" r:id="rId30"/>
    <p:sldLayoutId id="2147483756" r:id="rId31"/>
    <p:sldLayoutId id="2147483757" r:id="rId32"/>
    <p:sldLayoutId id="2147483758" r:id="rId33"/>
    <p:sldLayoutId id="2147483759" r:id="rId34"/>
    <p:sldLayoutId id="2147483760" r:id="rId35"/>
    <p:sldLayoutId id="2147483761" r:id="rId36"/>
    <p:sldLayoutId id="2147483762" r:id="rId37"/>
    <p:sldLayoutId id="2147483763" r:id="rId38"/>
    <p:sldLayoutId id="2147483764" r:id="rId39"/>
    <p:sldLayoutId id="2147483765" r:id="rId40"/>
    <p:sldLayoutId id="214748376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xml"/><Relationship Id="rId3" Type="http://schemas.openxmlformats.org/officeDocument/2006/relationships/image" Target="../media/image19.png"/><Relationship Id="rId4" Type="http://schemas.openxmlformats.org/officeDocument/2006/relationships/image" Target="../media/image5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0.xml"/><Relationship Id="rId3" Type="http://schemas.openxmlformats.org/officeDocument/2006/relationships/image" Target="../media/image6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1.xml"/><Relationship Id="rId3" Type="http://schemas.openxmlformats.org/officeDocument/2006/relationships/image" Target="../media/image27.png"/><Relationship Id="rId4" Type="http://schemas.openxmlformats.org/officeDocument/2006/relationships/hyperlink" Target="https://healthplan.crestnerhealth.com/allergies/types/allergic-rhinitis" TargetMode="External"/><Relationship Id="rId5" Type="http://schemas.openxmlformats.org/officeDocument/2006/relationships/hyperlink" Target="https://healthplan.crestnerhealth.com/es/allergies/types/rinitis-alergica-0"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2.xml"/><Relationship Id="rId3" Type="http://schemas.openxmlformats.org/officeDocument/2006/relationships/hyperlink" Target="https://healthplan.crestnerhealth.com/node/40632" TargetMode="External"/><Relationship Id="rId4" Type="http://schemas.openxmlformats.org/officeDocument/2006/relationships/hyperlink" Target="https://healthplan.crestnerhealth.com/es/node/40632" TargetMode="External"/><Relationship Id="rId5" Type="http://schemas.openxmlformats.org/officeDocument/2006/relationships/image" Target="../media/image4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13.xml"/><Relationship Id="rId3" Type="http://schemas.openxmlformats.org/officeDocument/2006/relationships/image" Target="../media/image60.png"/><Relationship Id="rId4" Type="http://schemas.openxmlformats.org/officeDocument/2006/relationships/image" Target="../media/image6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4.xml"/><Relationship Id="rId3" Type="http://schemas.openxmlformats.org/officeDocument/2006/relationships/image" Target="../media/image59.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15.xml"/><Relationship Id="rId3" Type="http://schemas.openxmlformats.org/officeDocument/2006/relationships/image" Target="../media/image5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9.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7.png"/><Relationship Id="rId8" Type="http://schemas.openxmlformats.org/officeDocument/2006/relationships/image" Target="../media/image5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4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56.png"/><Relationship Id="rId4" Type="http://schemas.openxmlformats.org/officeDocument/2006/relationships/image" Target="../media/image26.png"/><Relationship Id="rId5" Type="http://schemas.openxmlformats.org/officeDocument/2006/relationships/image" Target="../media/image3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7.png"/><Relationship Id="rId8" Type="http://schemas.openxmlformats.org/officeDocument/2006/relationships/image" Target="../media/image5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5.xml"/><Relationship Id="rId3" Type="http://schemas.openxmlformats.org/officeDocument/2006/relationships/image" Target="../media/image28.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6.xml"/><Relationship Id="rId3" Type="http://schemas.openxmlformats.org/officeDocument/2006/relationships/hyperlink" Target="https://healthplan.crestnerhealth.com/lung-health/diagnosis/what-do-you-know-about-living-asthma" TargetMode="External"/><Relationship Id="rId4" Type="http://schemas.openxmlformats.org/officeDocument/2006/relationships/hyperlink" Target="https://healthplan.crestnerhealth.com/lung-health/causes/asthma-triggers" TargetMode="External"/><Relationship Id="rId9" Type="http://schemas.openxmlformats.org/officeDocument/2006/relationships/image" Target="../media/image29.png"/><Relationship Id="rId5" Type="http://schemas.openxmlformats.org/officeDocument/2006/relationships/hyperlink" Target="https://healthplan.crestnerhealth.com/es/lung-health/causes/asthma-triggers" TargetMode="External"/><Relationship Id="rId6" Type="http://schemas.openxmlformats.org/officeDocument/2006/relationships/hyperlink" Target="https://healthplan.crestnerhealth.com/lung-health/definition/asthma-children" TargetMode="External"/><Relationship Id="rId7" Type="http://schemas.openxmlformats.org/officeDocument/2006/relationships/image" Target="../media/image27.png"/><Relationship Id="rId8" Type="http://schemas.openxmlformats.org/officeDocument/2006/relationships/image" Target="../media/image43.png"/><Relationship Id="rId10" Type="http://schemas.openxmlformats.org/officeDocument/2006/relationships/image" Target="../media/image35.png"/></Relationships>
</file>

<file path=ppt/slides/_rels/slide7.xml.rels><?xml version="1.0" encoding="UTF-8" standalone="yes"?><Relationships xmlns="http://schemas.openxmlformats.org/package/2006/relationships"><Relationship Id="rId20" Type="http://schemas.openxmlformats.org/officeDocument/2006/relationships/image" Target="../media/image40.png"/><Relationship Id="rId22" Type="http://schemas.openxmlformats.org/officeDocument/2006/relationships/image" Target="../media/image39.png"/><Relationship Id="rId21" Type="http://schemas.openxmlformats.org/officeDocument/2006/relationships/image" Target="../media/image41.jpg"/><Relationship Id="rId1" Type="http://schemas.openxmlformats.org/officeDocument/2006/relationships/slideLayout" Target="../slideLayouts/slideLayout55.xml"/><Relationship Id="rId2" Type="http://schemas.openxmlformats.org/officeDocument/2006/relationships/notesSlide" Target="../notesSlides/notesSlide7.xml"/><Relationship Id="rId3" Type="http://schemas.openxmlformats.org/officeDocument/2006/relationships/hyperlink" Target="https://healthplan.crestnerhealth.com/wellness/healthy-living/what-patient-portal" TargetMode="External"/><Relationship Id="rId4" Type="http://schemas.openxmlformats.org/officeDocument/2006/relationships/hyperlink" Target="https://healthplan.crestnerhealth.com/wellness/healthy-living/what-patient-portal?language_content_entity=es" TargetMode="External"/><Relationship Id="rId9" Type="http://schemas.openxmlformats.org/officeDocument/2006/relationships/hyperlink" Target="https://healthplan.crestnerhealth.com/obgyn/recovery/new-mother-taking-care-yourself-after-birth?language_content_entity=es" TargetMode="External"/><Relationship Id="rId5" Type="http://schemas.openxmlformats.org/officeDocument/2006/relationships/hyperlink" Target="https://healthplan.crestnerhealth.com/wellness/understanding-healthcare/maintaining-your-personal-health-record" TargetMode="External"/><Relationship Id="rId6" Type="http://schemas.openxmlformats.org/officeDocument/2006/relationships/image" Target="../media/image31.jpg"/><Relationship Id="rId7" Type="http://schemas.openxmlformats.org/officeDocument/2006/relationships/image" Target="../media/image38.jpg"/><Relationship Id="rId8" Type="http://schemas.openxmlformats.org/officeDocument/2006/relationships/hyperlink" Target="https://healthplan.crestnerhealth.com/obgyn/recovery/new-mother-taking-care-yourself-after-birth" TargetMode="External"/><Relationship Id="rId11" Type="http://schemas.openxmlformats.org/officeDocument/2006/relationships/image" Target="../media/image36.png"/><Relationship Id="rId10" Type="http://schemas.openxmlformats.org/officeDocument/2006/relationships/hyperlink" Target="https://healthplan.crestnerhealth.com/obgyn/management/postpartum-depression-risk-assessment" TargetMode="External"/><Relationship Id="rId13" Type="http://schemas.openxmlformats.org/officeDocument/2006/relationships/hyperlink" Target="https://healthplan.crestnerhealth.com/lung-health/management/teens-how-use-asthma-action-plan" TargetMode="External"/><Relationship Id="rId12" Type="http://schemas.openxmlformats.org/officeDocument/2006/relationships/image" Target="../media/image33.png"/><Relationship Id="rId15" Type="http://schemas.openxmlformats.org/officeDocument/2006/relationships/hyperlink" Target="https://healthplan.crestnerhealth.com/lung-health/treatment/inhalers-and-nebulizers-asthma" TargetMode="External"/><Relationship Id="rId14" Type="http://schemas.openxmlformats.org/officeDocument/2006/relationships/hyperlink" Target="https://healthplan.crestnerhealth.com/es/lung-health/management/para-adolescentes-como-usar-un-plan-de-accion-para-el-asma" TargetMode="External"/><Relationship Id="rId17" Type="http://schemas.openxmlformats.org/officeDocument/2006/relationships/hyperlink" Target="https://healthplan.crestnerhealth.com/lung-health/management/asthma-using-peak-flow-meter" TargetMode="External"/><Relationship Id="rId16" Type="http://schemas.openxmlformats.org/officeDocument/2006/relationships/hyperlink" Target="https://healthplan.crestnerhealth.com/es/lung-health/treatment/inhaladores-y-nebulizadores-para-el-asma" TargetMode="External"/><Relationship Id="rId19" Type="http://schemas.openxmlformats.org/officeDocument/2006/relationships/image" Target="../media/image44.png"/><Relationship Id="rId18" Type="http://schemas.openxmlformats.org/officeDocument/2006/relationships/hyperlink" Target="https://healthplan.crestnerhealth.com/es/lung-health/management/asma-como-usar-un-espirometro" TargetMode="External"/></Relationships>
</file>

<file path=ppt/slides/_rels/slide8.xml.rels><?xml version="1.0" encoding="UTF-8" standalone="yes"?><Relationships xmlns="http://schemas.openxmlformats.org/package/2006/relationships"><Relationship Id="rId20" Type="http://schemas.openxmlformats.org/officeDocument/2006/relationships/image" Target="../media/image45.png"/><Relationship Id="rId21" Type="http://schemas.openxmlformats.org/officeDocument/2006/relationships/image" Target="../media/image52.png"/><Relationship Id="rId1" Type="http://schemas.openxmlformats.org/officeDocument/2006/relationships/slideLayout" Target="../slideLayouts/slideLayout55.xml"/><Relationship Id="rId2" Type="http://schemas.openxmlformats.org/officeDocument/2006/relationships/notesSlide" Target="../notesSlides/notesSlide8.xml"/><Relationship Id="rId3" Type="http://schemas.openxmlformats.org/officeDocument/2006/relationships/hyperlink" Target="https://healthplan.crestnerhealth.com/obgyn/treatment/labor" TargetMode="External"/><Relationship Id="rId4" Type="http://schemas.openxmlformats.org/officeDocument/2006/relationships/hyperlink" Target="https://healthplan.crestnerhealth.com/obgyn/treatment/labor?language_content_entity=es" TargetMode="External"/><Relationship Id="rId9" Type="http://schemas.openxmlformats.org/officeDocument/2006/relationships/image" Target="../media/image42.png"/><Relationship Id="rId5" Type="http://schemas.openxmlformats.org/officeDocument/2006/relationships/hyperlink" Target="https://healthplan.crestnerhealth.com/obgyn/treatment/newborn-care-delivery-room" TargetMode="External"/><Relationship Id="rId6" Type="http://schemas.openxmlformats.org/officeDocument/2006/relationships/hyperlink" Target="https://healthplan.crestnerhealth.com/obgyn/treatment/newborn-care-delivery-room?language_content_entity=es" TargetMode="External"/><Relationship Id="rId7" Type="http://schemas.openxmlformats.org/officeDocument/2006/relationships/hyperlink" Target="https://healthplan.crestnerhealth.com/obgyn/treatment/cesarean-section" TargetMode="External"/><Relationship Id="rId8" Type="http://schemas.openxmlformats.org/officeDocument/2006/relationships/hyperlink" Target="https://healthplan.crestnerhealth.com/obgyn/treatment/cesarean-section?language_content_entity=es" TargetMode="External"/><Relationship Id="rId11" Type="http://schemas.openxmlformats.org/officeDocument/2006/relationships/image" Target="../media/image49.png"/><Relationship Id="rId10" Type="http://schemas.openxmlformats.org/officeDocument/2006/relationships/image" Target="../media/image48.png"/><Relationship Id="rId13" Type="http://schemas.openxmlformats.org/officeDocument/2006/relationships/hyperlink" Target="https://healthplan.crestnerhealth.com/es/allergies/treatment/tratamiento-para-la-alergia" TargetMode="External"/><Relationship Id="rId12" Type="http://schemas.openxmlformats.org/officeDocument/2006/relationships/hyperlink" Target="https://healthplan.crestnerhealth.com/allergies/treatment/treatment-allergy" TargetMode="External"/><Relationship Id="rId15" Type="http://schemas.openxmlformats.org/officeDocument/2006/relationships/hyperlink" Target="https://healthplan.crestnerhealth.com/es/allergies/treatment/tratamiento-para-la-alergia-al-polvo-o-al-polen-en-ninos" TargetMode="External"/><Relationship Id="rId14" Type="http://schemas.openxmlformats.org/officeDocument/2006/relationships/hyperlink" Target="https://healthplan.crestnerhealth.com/allergies/treatment/treatment-childs-allergy-dust-or-pollen" TargetMode="External"/><Relationship Id="rId17" Type="http://schemas.openxmlformats.org/officeDocument/2006/relationships/hyperlink" Target="https://healthplan.crestnerhealth.com/es/allergies/diagnosis/pruebas-de-diagnostico-de-alergias" TargetMode="External"/><Relationship Id="rId16" Type="http://schemas.openxmlformats.org/officeDocument/2006/relationships/hyperlink" Target="https://healthplan.crestnerhealth.com/allergies/diagnosis/diagnostic-tests-allergies" TargetMode="External"/><Relationship Id="rId19" Type="http://schemas.openxmlformats.org/officeDocument/2006/relationships/image" Target="../media/image47.png"/><Relationship Id="rId18"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9.xml"/><Relationship Id="rId3" Type="http://schemas.openxmlformats.org/officeDocument/2006/relationships/hyperlink" Target="https://healthplan.crestnerhealth.com/allergies/related-conditions/allergies-and-immune-system" TargetMode="External"/><Relationship Id="rId4" Type="http://schemas.openxmlformats.org/officeDocument/2006/relationships/hyperlink" Target="https://healthplan.crestnerhealth.com/es/allergies/related-conditions/las-alergias-y-el-sistema-inmunitario" TargetMode="External"/><Relationship Id="rId9" Type="http://schemas.openxmlformats.org/officeDocument/2006/relationships/image" Target="../media/image58.png"/><Relationship Id="rId5" Type="http://schemas.openxmlformats.org/officeDocument/2006/relationships/hyperlink" Target="https://healthplan.crestnerhealth.com/allergies/types/food-allergies" TargetMode="External"/><Relationship Id="rId6" Type="http://schemas.openxmlformats.org/officeDocument/2006/relationships/hyperlink" Target="https://healthplan.crestnerhealth.com/es/allergies/types/alergias-alimentarias" TargetMode="External"/><Relationship Id="rId7" Type="http://schemas.openxmlformats.org/officeDocument/2006/relationships/hyperlink" Target="https://healthplan.crestnerhealth.com/allergies/definition/how-much-do-you-know-about-allergies" TargetMode="External"/><Relationship Id="rId8" Type="http://schemas.openxmlformats.org/officeDocument/2006/relationships/image" Target="../media/image44.png"/><Relationship Id="rId11" Type="http://schemas.openxmlformats.org/officeDocument/2006/relationships/image" Target="../media/image54.png"/><Relationship Id="rId10" Type="http://schemas.openxmlformats.org/officeDocument/2006/relationships/image" Target="../media/image5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53" name="Shape 1153"/>
        <p:cNvGrpSpPr/>
        <p:nvPr/>
      </p:nvGrpSpPr>
      <p:grpSpPr>
        <a:xfrm>
          <a:off x="0" y="0"/>
          <a:ext cx="0" cy="0"/>
          <a:chOff x="0" y="0"/>
          <a:chExt cx="0" cy="0"/>
        </a:xfrm>
      </p:grpSpPr>
      <p:sp>
        <p:nvSpPr>
          <p:cNvPr id="1154" name="Google Shape;1154;p123"/>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55" name="Google Shape;1155;p123"/>
          <p:cNvPicPr preferRelativeResize="0"/>
          <p:nvPr/>
        </p:nvPicPr>
        <p:blipFill rotWithShape="1">
          <a:blip r:embed="rId3">
            <a:alphaModFix amt="20000"/>
          </a:blip>
          <a:srcRect b="0" l="0" r="0" t="31521"/>
          <a:stretch/>
        </p:blipFill>
        <p:spPr>
          <a:xfrm>
            <a:off x="4527525" y="0"/>
            <a:ext cx="3750350" cy="4696125"/>
          </a:xfrm>
          <a:prstGeom prst="rect">
            <a:avLst/>
          </a:prstGeom>
          <a:noFill/>
          <a:ln>
            <a:noFill/>
          </a:ln>
        </p:spPr>
      </p:pic>
      <p:pic>
        <p:nvPicPr>
          <p:cNvPr id="1156" name="Google Shape;1156;p123" title="GettyImages-1060878080.jpg"/>
          <p:cNvPicPr preferRelativeResize="0"/>
          <p:nvPr/>
        </p:nvPicPr>
        <p:blipFill rotWithShape="1">
          <a:blip r:embed="rId4">
            <a:alphaModFix/>
          </a:blip>
          <a:srcRect b="0" l="8780" r="24602" t="0"/>
          <a:stretch/>
        </p:blipFill>
        <p:spPr>
          <a:xfrm>
            <a:off x="7079600" y="-4588200"/>
            <a:ext cx="10236300" cy="10241100"/>
          </a:xfrm>
          <a:prstGeom prst="pie">
            <a:avLst>
              <a:gd fmla="val 5392956" name="adj1"/>
              <a:gd fmla="val 10796016" name="adj2"/>
            </a:avLst>
          </a:prstGeom>
          <a:noFill/>
          <a:ln>
            <a:noFill/>
          </a:ln>
        </p:spPr>
      </p:pic>
      <p:grpSp>
        <p:nvGrpSpPr>
          <p:cNvPr id="1157" name="Google Shape;1157;p123"/>
          <p:cNvGrpSpPr/>
          <p:nvPr/>
        </p:nvGrpSpPr>
        <p:grpSpPr>
          <a:xfrm>
            <a:off x="7635575" y="3603525"/>
            <a:ext cx="3384375" cy="2815800"/>
            <a:chOff x="7635575" y="3603525"/>
            <a:chExt cx="3384375" cy="2815800"/>
          </a:xfrm>
        </p:grpSpPr>
        <p:sp>
          <p:nvSpPr>
            <p:cNvPr id="1158" name="Google Shape;1158;p123"/>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59" name="Google Shape;1159;p123"/>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60" name="Google Shape;1160;p123"/>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Allergies and Asthma</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9" name="Shape 1289"/>
        <p:cNvGrpSpPr/>
        <p:nvPr/>
      </p:nvGrpSpPr>
      <p:grpSpPr>
        <a:xfrm>
          <a:off x="0" y="0"/>
          <a:ext cx="0" cy="0"/>
          <a:chOff x="0" y="0"/>
          <a:chExt cx="0" cy="0"/>
        </a:xfrm>
      </p:grpSpPr>
      <p:pic>
        <p:nvPicPr>
          <p:cNvPr id="1290" name="Google Shape;1290;p132" title="GettyImages-1139011757_1800.jpg"/>
          <p:cNvPicPr preferRelativeResize="0"/>
          <p:nvPr>
            <p:ph idx="2" type="pic"/>
          </p:nvPr>
        </p:nvPicPr>
        <p:blipFill rotWithShape="1">
          <a:blip r:embed="rId3">
            <a:alphaModFix/>
          </a:blip>
          <a:srcRect b="0" l="16362" r="16362" t="0"/>
          <a:stretch/>
        </p:blipFill>
        <p:spPr>
          <a:xfrm flipH="1">
            <a:off x="6611275" y="70275"/>
            <a:ext cx="5733300" cy="5685900"/>
          </a:xfrm>
          <a:prstGeom prst="flowChartDelay">
            <a:avLst/>
          </a:prstGeom>
        </p:spPr>
      </p:pic>
      <p:sp>
        <p:nvSpPr>
          <p:cNvPr id="1291" name="Google Shape;1291;p132"/>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92" name="Google Shape;1292;p132"/>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1293" name="Google Shape;1293;p132"/>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 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94" name="Google Shape;1294;p132"/>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allergy- and asthma-related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95" name="Google Shape;1295;p132"/>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1296" name="Google Shape;1296;p132"/>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97" name="Google Shape;1297;p132"/>
          <p:cNvSpPr txBox="1"/>
          <p:nvPr/>
        </p:nvSpPr>
        <p:spPr>
          <a:xfrm>
            <a:off x="6473975" y="3563175"/>
            <a:ext cx="2615100" cy="240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rgbClr val="FFFFFF"/>
                </a:solidFill>
                <a:latin typeface="Plus Jakarta Sans"/>
                <a:ea typeface="Plus Jakarta Sans"/>
                <a:cs typeface="Plus Jakarta Sans"/>
                <a:sym typeface="Plus Jakarta Sans"/>
              </a:rPr>
              <a:t>Allergy-  and asthma-related  keywords</a:t>
            </a:r>
            <a:endParaRPr sz="13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Allergen</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Anaphylaxis</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Antihistamines</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Immunotherapy</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Peak flow meter</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Trigger</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Wheezing</a:t>
            </a:r>
            <a:endParaRPr sz="11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2" name="Shape 1302"/>
        <p:cNvGrpSpPr/>
        <p:nvPr/>
      </p:nvGrpSpPr>
      <p:grpSpPr>
        <a:xfrm>
          <a:off x="0" y="0"/>
          <a:ext cx="0" cy="0"/>
          <a:chOff x="0" y="0"/>
          <a:chExt cx="0" cy="0"/>
        </a:xfrm>
      </p:grpSpPr>
      <p:sp>
        <p:nvSpPr>
          <p:cNvPr id="1303" name="Google Shape;1303;p133"/>
          <p:cNvSpPr txBox="1"/>
          <p:nvPr>
            <p:ph type="title"/>
          </p:nvPr>
        </p:nvSpPr>
        <p:spPr>
          <a:xfrm>
            <a:off x="741375" y="-10275"/>
            <a:ext cx="106788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304" name="Google Shape;1304;p133"/>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305" name="Google Shape;1305;p133"/>
          <p:cNvGrpSpPr/>
          <p:nvPr/>
        </p:nvGrpSpPr>
        <p:grpSpPr>
          <a:xfrm>
            <a:off x="10219200" y="2637025"/>
            <a:ext cx="681600" cy="681600"/>
            <a:chOff x="10294125" y="1691525"/>
            <a:chExt cx="681600" cy="681600"/>
          </a:xfrm>
        </p:grpSpPr>
        <p:sp>
          <p:nvSpPr>
            <p:cNvPr id="1306" name="Google Shape;1306;p133"/>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07" name="Google Shape;1307;p133"/>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1308" name="Google Shape;1308;p133"/>
          <p:cNvSpPr txBox="1"/>
          <p:nvPr>
            <p:ph idx="2" type="body"/>
          </p:nvPr>
        </p:nvSpPr>
        <p:spPr>
          <a:xfrm>
            <a:off x="741375" y="1252900"/>
            <a:ext cx="8259600" cy="5469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Clearing the air on new adult allergies</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Lately, does it feel like you’re sneezing on repeat or rubbing your eyes nonstop? You may be joining the millions who develop allergies later in life. Or, an allergy you barely noticed before may now seem to be kicking into high gear. Figuring out what’s really causing your symptoms can help you treat them right away.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More pollen, more allergies</a:t>
            </a:r>
            <a:r>
              <a:rPr lang="en-US" sz="1200">
                <a:solidFill>
                  <a:srgbClr val="000000"/>
                </a:solidFill>
                <a:latin typeface="Plus Jakarta Sans"/>
                <a:ea typeface="Plus Jakarta Sans"/>
                <a:cs typeface="Plus Jakarta Sans"/>
                <a:sym typeface="Plus Jakarta Sans"/>
              </a:rPr>
              <a:t> </a:t>
            </a:r>
            <a:br>
              <a:rPr lang="en-US" sz="1200">
                <a:solidFill>
                  <a:srgbClr val="000000"/>
                </a:solidFill>
                <a:latin typeface="Plus Jakarta Sans"/>
                <a:ea typeface="Plus Jakarta Sans"/>
                <a:cs typeface="Plus Jakarta Sans"/>
                <a:sym typeface="Plus Jakarta Sans"/>
              </a:rPr>
            </a:br>
            <a:r>
              <a:rPr lang="en-US" sz="1200">
                <a:solidFill>
                  <a:srgbClr val="000000"/>
                </a:solidFill>
                <a:latin typeface="Plus Jakarta Sans"/>
                <a:ea typeface="Plus Jakarta Sans"/>
                <a:cs typeface="Plus Jakarta Sans"/>
                <a:sym typeface="Plus Jakarta Sans"/>
              </a:rPr>
              <a:t>There may be a reason why the sniffles you used to blame on a cold could be allergies. Thanks to changes in the climate, there’s now more pollen in the air from trees, grasses, and weeds. This pollen is a main trigger for seasonal allergies.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Experts have found that total pollen amounts jumped a whopping 21% between 1990 and 2018. Now, about one in every four adults deals with the problem. Allergy season is starting earlier, lasting longer, and, in some places, is nearly year-round.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sz="1200">
              <a:solidFill>
                <a:schemeClr val="accent1"/>
              </a:solidFill>
              <a:highlight>
                <a:srgbClr val="FF00FF"/>
              </a:highlight>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Why does it always feel like pollen has it out for you? Watch this </a:t>
            </a:r>
            <a:r>
              <a:rPr i="1" lang="en-US" sz="12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video</a:t>
            </a:r>
            <a:r>
              <a:rPr i="1" lang="en-US" sz="1200">
                <a:solidFill>
                  <a:schemeClr val="accent1"/>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for a brief overview of how your body responds when allergens enter your system. (Also available in </a:t>
            </a:r>
            <a:r>
              <a:rPr i="1" lang="en-US" sz="1200" u="sng">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b="1" sz="16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3" name="Shape 1313"/>
        <p:cNvGrpSpPr/>
        <p:nvPr/>
      </p:nvGrpSpPr>
      <p:grpSpPr>
        <a:xfrm>
          <a:off x="0" y="0"/>
          <a:ext cx="0" cy="0"/>
          <a:chOff x="0" y="0"/>
          <a:chExt cx="0" cy="0"/>
        </a:xfrm>
      </p:grpSpPr>
      <p:sp>
        <p:nvSpPr>
          <p:cNvPr id="1314" name="Google Shape;1314;p134"/>
          <p:cNvSpPr txBox="1"/>
          <p:nvPr>
            <p:ph type="title"/>
          </p:nvPr>
        </p:nvSpPr>
        <p:spPr>
          <a:xfrm>
            <a:off x="739950" y="34212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1315" name="Google Shape;1315;p134"/>
          <p:cNvSpPr txBox="1"/>
          <p:nvPr>
            <p:ph idx="2" type="body"/>
          </p:nvPr>
        </p:nvSpPr>
        <p:spPr>
          <a:xfrm>
            <a:off x="741375" y="1309825"/>
            <a:ext cx="8604900" cy="53565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Decoding colds and allergies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Seasonal allergies can make you sneeze, get congested, or have itchy or watery eyes, a runny nose with clear mucus, or an itchy throat. But the common cold shares many of the same symptoms. How can you tell them apart?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Only allergies typically cause itchy, watery eyes. And unlike a cold, they usually don’t involve a fever or produce yellow mucus. But a big clue you are dealing with allergies—and not a cold—is how long symptoms stick around.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Colds usually clear up in seven to 10 days. Allergy symptoms continue as long as you are exposed to the pollen or other allergen triggering them. Pay attention to when your symptoms start and stop. And keep in mind that spending time in a different part of the country could impact your allergies.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Relief starts here</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 suspect you have seasonal allergies, minimize your exposure to triggers by keeping windows closed and showering before bed. And try over-the-counter medications to keep symptoms under control. If these steps don’t offer relief, see an allergy specialist who can help diagnose you with testing and find a treatment that works.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Peak allergy season, meet peak style. Sunglasses and hats help keep pollen away while you keep your look together. For more prevention tips, </a:t>
            </a:r>
            <a:r>
              <a:rPr i="1" lang="en-US" sz="1200" u="sng">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click here</a:t>
            </a:r>
            <a:r>
              <a:rPr i="1" lang="en-US" sz="1200">
                <a:solidFill>
                  <a:srgbClr val="000000"/>
                </a:solidFill>
                <a:latin typeface="Plus Jakarta Sans"/>
                <a:ea typeface="Plus Jakarta Sans"/>
                <a:cs typeface="Plus Jakarta Sans"/>
                <a:sym typeface="Plus Jakarta Sans"/>
              </a:rPr>
              <a:t>! (Also available in </a:t>
            </a:r>
            <a:r>
              <a:rPr i="1" lang="en-US" sz="12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p:txBody>
      </p:sp>
      <p:grpSp>
        <p:nvGrpSpPr>
          <p:cNvPr id="1316" name="Google Shape;1316;p134"/>
          <p:cNvGrpSpPr/>
          <p:nvPr/>
        </p:nvGrpSpPr>
        <p:grpSpPr>
          <a:xfrm>
            <a:off x="10452625" y="2411775"/>
            <a:ext cx="681600" cy="681600"/>
            <a:chOff x="10294125" y="2443000"/>
            <a:chExt cx="681600" cy="681600"/>
          </a:xfrm>
        </p:grpSpPr>
        <p:sp>
          <p:nvSpPr>
            <p:cNvPr id="1317" name="Google Shape;1317;p134"/>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18" name="Google Shape;1318;p134"/>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1319" name="Google Shape;1319;p134"/>
          <p:cNvSpPr txBox="1"/>
          <p:nvPr/>
        </p:nvSpPr>
        <p:spPr>
          <a:xfrm>
            <a:off x="9800275" y="312770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4" name="Shape 1324"/>
        <p:cNvGrpSpPr/>
        <p:nvPr/>
      </p:nvGrpSpPr>
      <p:grpSpPr>
        <a:xfrm>
          <a:off x="0" y="0"/>
          <a:ext cx="0" cy="0"/>
          <a:chOff x="0" y="0"/>
          <a:chExt cx="0" cy="0"/>
        </a:xfrm>
      </p:grpSpPr>
      <p:sp>
        <p:nvSpPr>
          <p:cNvPr id="1325" name="Google Shape;1325;p135"/>
          <p:cNvSpPr txBox="1"/>
          <p:nvPr/>
        </p:nvSpPr>
        <p:spPr>
          <a:xfrm>
            <a:off x="740675" y="2159625"/>
            <a:ext cx="4893600" cy="8034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These  infographics are designed to engage your audience and provide clear, actionable information about allergies and asthma.</a:t>
            </a:r>
            <a:endParaRPr b="1" sz="1600">
              <a:solidFill>
                <a:srgbClr val="5E5E5E"/>
              </a:solidFill>
              <a:latin typeface="Plus Jakarta Sans SemiBold"/>
              <a:ea typeface="Plus Jakarta Sans SemiBold"/>
              <a:cs typeface="Plus Jakarta Sans SemiBold"/>
              <a:sym typeface="Plus Jakarta Sans SemiBold"/>
            </a:endParaRPr>
          </a:p>
        </p:txBody>
      </p:sp>
      <p:sp>
        <p:nvSpPr>
          <p:cNvPr id="1326" name="Google Shape;1326;p135"/>
          <p:cNvSpPr txBox="1"/>
          <p:nvPr/>
        </p:nvSpPr>
        <p:spPr>
          <a:xfrm>
            <a:off x="740675" y="3225675"/>
            <a:ext cx="4762800" cy="2238900"/>
          </a:xfrm>
          <a:prstGeom prst="rect">
            <a:avLst/>
          </a:prstGeom>
          <a:noFill/>
          <a:ln>
            <a:noFill/>
          </a:ln>
        </p:spPr>
        <p:txBody>
          <a:bodyPr anchorCtr="0" anchor="t" bIns="45700" lIns="0" spcFirstLastPara="1" rIns="91425" wrap="square" tIns="45700">
            <a:normAutofit/>
          </a:bodyPr>
          <a:lstStyle/>
          <a:p>
            <a:pPr indent="0" lvl="0" marL="0" rtl="0" algn="l">
              <a:lnSpc>
                <a:spcPct val="125000"/>
              </a:lnSpc>
              <a:spcBef>
                <a:spcPts val="0"/>
              </a:spcBef>
              <a:spcAft>
                <a:spcPts val="0"/>
              </a:spcAft>
              <a:buNone/>
            </a:pPr>
            <a:r>
              <a:rPr b="1" lang="en-US">
                <a:solidFill>
                  <a:srgbClr val="4C4C4C"/>
                </a:solidFill>
                <a:latin typeface="Plus Jakarta Sans"/>
                <a:ea typeface="Plus Jakarta Sans"/>
                <a:cs typeface="Plus Jakarta Sans"/>
                <a:sym typeface="Plus Jakarta Sans"/>
              </a:rPr>
              <a:t>Share them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317500" lvl="0" marL="457200" rtl="0" algn="l">
              <a:lnSpc>
                <a:spcPct val="125000"/>
              </a:lnSpc>
              <a:spcBef>
                <a:spcPts val="500"/>
              </a:spcBef>
              <a:spcAft>
                <a:spcPts val="0"/>
              </a:spcAft>
              <a:buClr>
                <a:schemeClr val="accent1"/>
              </a:buClr>
              <a:buSzPts val="1400"/>
              <a:buFont typeface="Plus Jakarta Sans"/>
              <a:buChar char="●"/>
            </a:pPr>
            <a:r>
              <a:rPr lang="en-US">
                <a:solidFill>
                  <a:schemeClr val="dk1"/>
                </a:solidFill>
                <a:latin typeface="Plus Jakarta Sans Medium"/>
                <a:ea typeface="Plus Jakarta Sans Medium"/>
                <a:cs typeface="Plus Jakarta Sans Medium"/>
                <a:sym typeface="Plus Jakarta Sans Medium"/>
              </a:rPr>
              <a:t>Taming spring allergies</a:t>
            </a:r>
            <a:endParaRPr>
              <a:solidFill>
                <a:schemeClr val="dk1"/>
              </a:solidFill>
              <a:latin typeface="Plus Jakarta Sans Medium"/>
              <a:ea typeface="Plus Jakarta Sans Medium"/>
              <a:cs typeface="Plus Jakarta Sans Medium"/>
              <a:sym typeface="Plus Jakarta Sans Medium"/>
            </a:endParaRPr>
          </a:p>
          <a:p>
            <a:pPr indent="-317500" lvl="0" marL="457200" rtl="0" algn="l">
              <a:lnSpc>
                <a:spcPct val="125000"/>
              </a:lnSpc>
              <a:spcBef>
                <a:spcPts val="0"/>
              </a:spcBef>
              <a:spcAft>
                <a:spcPts val="0"/>
              </a:spcAft>
              <a:buClr>
                <a:schemeClr val="accent1"/>
              </a:buClr>
              <a:buSzPts val="1400"/>
              <a:buFont typeface="Plus Jakarta Sans"/>
              <a:buChar char="●"/>
            </a:pPr>
            <a:r>
              <a:rPr lang="en-US">
                <a:solidFill>
                  <a:schemeClr val="dk1"/>
                </a:solidFill>
                <a:latin typeface="Plus Jakarta Sans Medium"/>
                <a:ea typeface="Plus Jakarta Sans Medium"/>
                <a:cs typeface="Plus Jakarta Sans Medium"/>
                <a:sym typeface="Plus Jakarta Sans Medium"/>
              </a:rPr>
              <a:t>What to do during an asthma attack</a:t>
            </a:r>
            <a:endParaRPr>
              <a:solidFill>
                <a:schemeClr val="dk1"/>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a:p>
            <a:pPr indent="0" lvl="0" marL="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p:txBody>
      </p:sp>
      <p:pic>
        <p:nvPicPr>
          <p:cNvPr id="1327" name="Google Shape;1327;p135" title="Screenshot 2026-03-09 at 11.10.25 AM.png"/>
          <p:cNvPicPr preferRelativeResize="0"/>
          <p:nvPr/>
        </p:nvPicPr>
        <p:blipFill rotWithShape="1">
          <a:blip r:embed="rId3">
            <a:alphaModFix/>
          </a:blip>
          <a:srcRect b="43554" l="0" r="0" t="0"/>
          <a:stretch/>
        </p:blipFill>
        <p:spPr>
          <a:xfrm>
            <a:off x="5965800" y="1857250"/>
            <a:ext cx="5054776" cy="3318373"/>
          </a:xfrm>
          <a:prstGeom prst="rect">
            <a:avLst/>
          </a:prstGeom>
          <a:noFill/>
          <a:ln>
            <a:noFill/>
          </a:ln>
        </p:spPr>
      </p:pic>
      <p:pic>
        <p:nvPicPr>
          <p:cNvPr id="1328" name="Google Shape;1328;p135" title="Screenshot 2026-04-08 at 3.59.53 PM.png"/>
          <p:cNvPicPr preferRelativeResize="0"/>
          <p:nvPr/>
        </p:nvPicPr>
        <p:blipFill rotWithShape="1">
          <a:blip r:embed="rId4">
            <a:alphaModFix/>
          </a:blip>
          <a:srcRect b="27188" l="0" r="0" t="0"/>
          <a:stretch/>
        </p:blipFill>
        <p:spPr>
          <a:xfrm>
            <a:off x="5955871" y="1833014"/>
            <a:ext cx="5074651" cy="3434250"/>
          </a:xfrm>
          <a:prstGeom prst="rect">
            <a:avLst/>
          </a:prstGeom>
          <a:noFill/>
          <a:ln>
            <a:noFill/>
          </a:ln>
        </p:spPr>
      </p:pic>
      <p:sp>
        <p:nvSpPr>
          <p:cNvPr id="1329" name="Google Shape;1329;p135"/>
          <p:cNvSpPr txBox="1"/>
          <p:nvPr/>
        </p:nvSpPr>
        <p:spPr>
          <a:xfrm>
            <a:off x="723900" y="703375"/>
            <a:ext cx="10617900" cy="8925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None/>
            </a:pPr>
            <a:r>
              <a:rPr b="1" lang="en-US" sz="3800">
                <a:solidFill>
                  <a:srgbClr val="1B5162"/>
                </a:solidFill>
                <a:latin typeface="Plus Jakarta Sans ExtraBold"/>
                <a:ea typeface="Plus Jakarta Sans ExtraBold"/>
                <a:cs typeface="Plus Jakarta Sans ExtraBold"/>
                <a:sym typeface="Plus Jakarta Sans ExtraBold"/>
              </a:rPr>
              <a:t>Allergies and asthma infographics</a:t>
            </a:r>
            <a:endParaRPr b="1" sz="3800">
              <a:solidFill>
                <a:srgbClr val="1B5162"/>
              </a:solidFill>
              <a:latin typeface="Plus Jakarta Sans ExtraBold"/>
              <a:ea typeface="Plus Jakarta Sans ExtraBold"/>
              <a:cs typeface="Plus Jakarta Sans ExtraBold"/>
              <a:sym typeface="Plus Jakarta Sans ExtraBo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4" name="Shape 1334"/>
        <p:cNvGrpSpPr/>
        <p:nvPr/>
      </p:nvGrpSpPr>
      <p:grpSpPr>
        <a:xfrm>
          <a:off x="0" y="0"/>
          <a:ext cx="0" cy="0"/>
          <a:chOff x="0" y="0"/>
          <a:chExt cx="0" cy="0"/>
        </a:xfrm>
      </p:grpSpPr>
      <p:pic>
        <p:nvPicPr>
          <p:cNvPr id="1335" name="Google Shape;1335;p136"/>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1336" name="Google Shape;1336;p13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7" name="Google Shape;1337;p13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8" name="Google Shape;1338;p13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1339" name="Google Shape;1339;p136"/>
          <p:cNvSpPr txBox="1"/>
          <p:nvPr>
            <p:ph type="title"/>
          </p:nvPr>
        </p:nvSpPr>
        <p:spPr>
          <a:xfrm>
            <a:off x="723900" y="294525"/>
            <a:ext cx="10679700" cy="1034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 </a:t>
            </a:r>
            <a:r>
              <a:rPr lang="en-US"/>
              <a:t>r</a:t>
            </a:r>
            <a:r>
              <a:rPr lang="en-US"/>
              <a:t>esources</a:t>
            </a:r>
            <a:endParaRPr/>
          </a:p>
        </p:txBody>
      </p:sp>
      <p:sp>
        <p:nvSpPr>
          <p:cNvPr id="1340" name="Google Shape;1340;p136"/>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HealthHub</a:t>
            </a:r>
            <a:r>
              <a:rPr b="1" lang="en-US" sz="1610">
                <a:solidFill>
                  <a:srgbClr val="4C4C4C"/>
                </a:solidFill>
                <a:latin typeface="Plus Jakarta Sans"/>
                <a:ea typeface="Plus Jakarta Sans"/>
                <a:cs typeface="Plus Jakarta Sans"/>
                <a:sym typeface="Plus Jakarta Sans"/>
              </a:rPr>
              <a:t>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1341" name="Google Shape;1341;p136"/>
          <p:cNvSpPr txBox="1"/>
          <p:nvPr>
            <p:ph idx="1" type="body"/>
          </p:nvPr>
        </p:nvSpPr>
        <p:spPr>
          <a:xfrm>
            <a:off x="723900" y="2908000"/>
            <a:ext cx="47733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sz="1800">
              <a:latin typeface="Plus Jakarta Sans"/>
              <a:ea typeface="Plus Jakarta Sans"/>
              <a:cs typeface="Plus Jakarta Sans"/>
              <a:sym typeface="Plus Jakarta Sans"/>
            </a:endParaRPr>
          </a:p>
        </p:txBody>
      </p:sp>
      <p:sp>
        <p:nvSpPr>
          <p:cNvPr id="1342" name="Google Shape;1342;p13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7" name="Shape 1347"/>
        <p:cNvGrpSpPr/>
        <p:nvPr/>
      </p:nvGrpSpPr>
      <p:grpSpPr>
        <a:xfrm>
          <a:off x="0" y="0"/>
          <a:ext cx="0" cy="0"/>
          <a:chOff x="0" y="0"/>
          <a:chExt cx="0" cy="0"/>
        </a:xfrm>
      </p:grpSpPr>
      <p:sp>
        <p:nvSpPr>
          <p:cNvPr id="1348" name="Google Shape;1348;p137"/>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 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1349" name="Google Shape;1349;p137"/>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1350" name="Google Shape;1350;p13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1351" name="Google Shape;1351;p137" title="Screenshot 2025-10-20 130634.png"/>
          <p:cNvPicPr preferRelativeResize="0"/>
          <p:nvPr>
            <p:ph idx="3" type="pic"/>
          </p:nvPr>
        </p:nvPicPr>
        <p:blipFill rotWithShape="1">
          <a:blip r:embed="rId3">
            <a:alphaModFix/>
          </a:blip>
          <a:srcRect b="3832" l="0" r="0" t="3832"/>
          <a:stretch/>
        </p:blipFill>
        <p:spPr>
          <a:xfrm>
            <a:off x="5976150" y="1872375"/>
            <a:ext cx="5027699" cy="3261900"/>
          </a:xfrm>
          <a:prstGeom prst="rect">
            <a:avLst/>
          </a:prstGeom>
        </p:spPr>
      </p:pic>
      <p:sp>
        <p:nvSpPr>
          <p:cNvPr id="1352" name="Google Shape;1352;p137"/>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7" name="Shape 1357"/>
        <p:cNvGrpSpPr/>
        <p:nvPr/>
      </p:nvGrpSpPr>
      <p:grpSpPr>
        <a:xfrm>
          <a:off x="0" y="0"/>
          <a:ext cx="0" cy="0"/>
          <a:chOff x="0" y="0"/>
          <a:chExt cx="0" cy="0"/>
        </a:xfrm>
      </p:grpSpPr>
      <p:sp>
        <p:nvSpPr>
          <p:cNvPr id="1358" name="Google Shape;1358;p13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359" name="Google Shape;1359;p138"/>
          <p:cNvSpPr txBox="1"/>
          <p:nvPr>
            <p:ph idx="1"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360" name="Google Shape;1360;p138"/>
          <p:cNvSpPr txBox="1"/>
          <p:nvPr/>
        </p:nvSpPr>
        <p:spPr>
          <a:xfrm>
            <a:off x="2210954" y="4411225"/>
            <a:ext cx="1920300" cy="893700"/>
          </a:xfrm>
          <a:prstGeom prst="rect">
            <a:avLst/>
          </a:prstGeom>
          <a:noFill/>
          <a:ln>
            <a:noFill/>
          </a:ln>
        </p:spPr>
        <p:txBody>
          <a:bodyPr anchorCtr="0" anchor="t" bIns="45700" lIns="0" spcFirstLastPara="1" rIns="91425" wrap="square" tIns="45700">
            <a:normAutofit lnSpcReduction="20000"/>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Alcohol</a:t>
            </a:r>
            <a:r>
              <a:rPr b="1" lang="en-US" sz="1350">
                <a:solidFill>
                  <a:srgbClr val="3C4043"/>
                </a:solidFill>
                <a:highlight>
                  <a:srgbClr val="FFFFFF"/>
                </a:highlight>
                <a:latin typeface="Plus Jakarta Sans"/>
                <a:ea typeface="Plus Jakarta Sans"/>
                <a:cs typeface="Plus Jakarta Sans"/>
                <a:sym typeface="Plus Jakarta Sans"/>
              </a:rPr>
              <a:t> &amp; Addiction</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ctr">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361" name="Google Shape;1361;p138"/>
          <p:cNvSpPr txBox="1"/>
          <p:nvPr/>
        </p:nvSpPr>
        <p:spPr>
          <a:xfrm>
            <a:off x="2717049" y="3157900"/>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April</a:t>
            </a:r>
            <a:endParaRPr b="1">
              <a:solidFill>
                <a:srgbClr val="FFFFFF"/>
              </a:solidFill>
              <a:latin typeface="Plus Jakarta Sans Medium"/>
              <a:ea typeface="Plus Jakarta Sans Medium"/>
              <a:cs typeface="Plus Jakarta Sans Medium"/>
              <a:sym typeface="Plus Jakarta Sans Medium"/>
            </a:endParaRPr>
          </a:p>
        </p:txBody>
      </p:sp>
      <p:sp>
        <p:nvSpPr>
          <p:cNvPr id="1362" name="Google Shape;1362;p138"/>
          <p:cNvSpPr txBox="1"/>
          <p:nvPr/>
        </p:nvSpPr>
        <p:spPr>
          <a:xfrm>
            <a:off x="5600974" y="4643725"/>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May</a:t>
            </a:r>
            <a:endParaRPr b="1">
              <a:solidFill>
                <a:srgbClr val="FFFFFF"/>
              </a:solidFill>
              <a:latin typeface="Plus Jakarta Sans Medium"/>
              <a:ea typeface="Plus Jakarta Sans Medium"/>
              <a:cs typeface="Plus Jakarta Sans Medium"/>
              <a:sym typeface="Plus Jakarta Sans Medium"/>
            </a:endParaRPr>
          </a:p>
        </p:txBody>
      </p:sp>
      <p:sp>
        <p:nvSpPr>
          <p:cNvPr id="1363" name="Google Shape;1363;p138"/>
          <p:cNvSpPr txBox="1"/>
          <p:nvPr/>
        </p:nvSpPr>
        <p:spPr>
          <a:xfrm>
            <a:off x="8427075" y="3157900"/>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June</a:t>
            </a:r>
            <a:endParaRPr b="1">
              <a:solidFill>
                <a:srgbClr val="FFFFFF"/>
              </a:solidFill>
              <a:latin typeface="Plus Jakarta Sans Medium"/>
              <a:ea typeface="Plus Jakarta Sans Medium"/>
              <a:cs typeface="Plus Jakarta Sans Medium"/>
              <a:sym typeface="Plus Jakarta Sans Medium"/>
            </a:endParaRPr>
          </a:p>
        </p:txBody>
      </p:sp>
      <p:sp>
        <p:nvSpPr>
          <p:cNvPr id="1364" name="Google Shape;1364;p138"/>
          <p:cNvSpPr txBox="1"/>
          <p:nvPr/>
        </p:nvSpPr>
        <p:spPr>
          <a:xfrm>
            <a:off x="5135854" y="2847225"/>
            <a:ext cx="1920300" cy="893700"/>
          </a:xfrm>
          <a:prstGeom prst="rect">
            <a:avLst/>
          </a:prstGeom>
          <a:noFill/>
          <a:ln>
            <a:noFill/>
          </a:ln>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Allergies &amp; Asthma</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365" name="Google Shape;1365;p138"/>
          <p:cNvSpPr txBox="1"/>
          <p:nvPr/>
        </p:nvSpPr>
        <p:spPr>
          <a:xfrm>
            <a:off x="7882500" y="4411225"/>
            <a:ext cx="2351400" cy="1234800"/>
          </a:xfrm>
          <a:prstGeom prst="rect">
            <a:avLst/>
          </a:prstGeom>
          <a:noFill/>
          <a:ln>
            <a:noFill/>
          </a:ln>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Migraines &amp; Headaches</a:t>
            </a:r>
            <a:endParaRPr sz="1200">
              <a:solidFill>
                <a:srgbClr val="5E5E5E"/>
              </a:solidFill>
              <a:latin typeface="Plus Jakarta Sans Medium"/>
              <a:ea typeface="Plus Jakarta Sans Medium"/>
              <a:cs typeface="Plus Jakarta Sans Medium"/>
              <a:sym typeface="Plus Jakarta Sans Medium"/>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0" name="Shape 1370"/>
        <p:cNvGrpSpPr/>
        <p:nvPr/>
      </p:nvGrpSpPr>
      <p:grpSpPr>
        <a:xfrm>
          <a:off x="0" y="0"/>
          <a:ext cx="0" cy="0"/>
          <a:chOff x="0" y="0"/>
          <a:chExt cx="0" cy="0"/>
        </a:xfrm>
      </p:grpSpPr>
      <p:sp>
        <p:nvSpPr>
          <p:cNvPr id="1371" name="Google Shape;1371;p139"/>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372" name="Google Shape;1372;p139"/>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373" name="Google Shape;1373;p139"/>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374" name="Google Shape;1374;p139"/>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375" name="Google Shape;1375;p139"/>
          <p:cNvGrpSpPr/>
          <p:nvPr/>
        </p:nvGrpSpPr>
        <p:grpSpPr>
          <a:xfrm>
            <a:off x="9827386" y="823733"/>
            <a:ext cx="612622" cy="612000"/>
            <a:chOff x="10134200" y="974025"/>
            <a:chExt cx="681600" cy="612000"/>
          </a:xfrm>
        </p:grpSpPr>
        <p:sp>
          <p:nvSpPr>
            <p:cNvPr id="1376" name="Google Shape;1376;p139"/>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77" name="Google Shape;1377;p139"/>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378" name="Google Shape;1378;p139"/>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379" name="Google Shape;1379;p139"/>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1380" name="Google Shape;1380;p139"/>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381" name="Google Shape;1381;p139"/>
          <p:cNvGraphicFramePr/>
          <p:nvPr/>
        </p:nvGraphicFramePr>
        <p:xfrm>
          <a:off x="7463850" y="3084269"/>
          <a:ext cx="3000000" cy="3000000"/>
        </p:xfrm>
        <a:graphic>
          <a:graphicData uri="http://schemas.openxmlformats.org/drawingml/2006/table">
            <a:tbl>
              <a:tblPr>
                <a:noFill/>
                <a:tableStyleId>{52EF7B1E-C8DD-4070-9089-B3105E18BCB6}</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Alcohol and Addiction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Allergies and Asthma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Heart Disease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Sleep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 Care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5" name="Shape 1165"/>
        <p:cNvGrpSpPr/>
        <p:nvPr/>
      </p:nvGrpSpPr>
      <p:grpSpPr>
        <a:xfrm>
          <a:off x="0" y="0"/>
          <a:ext cx="0" cy="0"/>
          <a:chOff x="0" y="0"/>
          <a:chExt cx="0" cy="0"/>
        </a:xfrm>
      </p:grpSpPr>
      <p:pic>
        <p:nvPicPr>
          <p:cNvPr id="1166" name="Google Shape;1166;p124" title="IMG_5800.jpg"/>
          <p:cNvPicPr preferRelativeResize="0"/>
          <p:nvPr>
            <p:ph idx="2" type="pic"/>
          </p:nvPr>
        </p:nvPicPr>
        <p:blipFill rotWithShape="1">
          <a:blip r:embed="rId3">
            <a:alphaModFix/>
          </a:blip>
          <a:srcRect b="-1297" l="0" r="5696" t="0"/>
          <a:stretch/>
        </p:blipFill>
        <p:spPr>
          <a:xfrm>
            <a:off x="8048375" y="1271500"/>
            <a:ext cx="2232000" cy="4612500"/>
          </a:xfrm>
          <a:prstGeom prst="roundRect">
            <a:avLst>
              <a:gd fmla="val 16667" name="adj"/>
            </a:avLst>
          </a:prstGeom>
        </p:spPr>
      </p:pic>
      <p:sp>
        <p:nvSpPr>
          <p:cNvPr id="1167" name="Google Shape;1167;p124"/>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HealthHub articles, quizzes, videos,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1168" name="Google Shape;1168;p124"/>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allergies and asthma.</a:t>
            </a:r>
            <a:endParaRPr sz="1400">
              <a:latin typeface="Plus Jakarta Sans"/>
              <a:ea typeface="Plus Jakarta Sans"/>
              <a:cs typeface="Plus Jakarta Sans"/>
              <a:sym typeface="Plus Jakarta Sans"/>
            </a:endParaRPr>
          </a:p>
        </p:txBody>
      </p:sp>
      <p:sp>
        <p:nvSpPr>
          <p:cNvPr id="1169" name="Google Shape;1169;p12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4" name="Shape 1174"/>
        <p:cNvGrpSpPr/>
        <p:nvPr/>
      </p:nvGrpSpPr>
      <p:grpSpPr>
        <a:xfrm>
          <a:off x="0" y="0"/>
          <a:ext cx="0" cy="0"/>
          <a:chOff x="0" y="0"/>
          <a:chExt cx="0" cy="0"/>
        </a:xfrm>
      </p:grpSpPr>
      <p:sp>
        <p:nvSpPr>
          <p:cNvPr id="1175" name="Google Shape;1175;p12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1176" name="Google Shape;1176;p125"/>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1177" name="Google Shape;1177;p125"/>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allergy- and asthma-related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1178" name="Google Shape;1178;p125"/>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1179" name="Google Shape;1179;p125"/>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1180" name="Google Shape;1180;p125"/>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Allergies and Asthma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1181" name="Google Shape;1181;p125"/>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1182" name="Google Shape;1182;p125"/>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 and suggested imagery to jump-start your marketing campaigns.</a:t>
            </a:r>
            <a:endParaRPr sz="1300"/>
          </a:p>
          <a:p>
            <a:pPr indent="0" lvl="0" marL="0" rtl="0" algn="ctr">
              <a:spcBef>
                <a:spcPts val="0"/>
              </a:spcBef>
              <a:spcAft>
                <a:spcPts val="0"/>
              </a:spcAft>
              <a:buNone/>
            </a:pPr>
            <a:r>
              <a:t/>
            </a:r>
            <a:endParaRPr sz="1300"/>
          </a:p>
        </p:txBody>
      </p:sp>
      <p:sp>
        <p:nvSpPr>
          <p:cNvPr id="1183" name="Google Shape;1183;p125"/>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1184" name="Google Shape;1184;p125"/>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1185" name="Google Shape;1185;p125"/>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86" name="Google Shape;1186;p125"/>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1" name="Shape 1191"/>
        <p:cNvGrpSpPr/>
        <p:nvPr/>
      </p:nvGrpSpPr>
      <p:grpSpPr>
        <a:xfrm>
          <a:off x="0" y="0"/>
          <a:ext cx="0" cy="0"/>
          <a:chOff x="0" y="0"/>
          <a:chExt cx="0" cy="0"/>
        </a:xfrm>
      </p:grpSpPr>
      <p:sp>
        <p:nvSpPr>
          <p:cNvPr id="1192" name="Google Shape;1192;p12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193" name="Google Shape;1193;p126"/>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194" name="Google Shape;1194;p126"/>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195" name="Google Shape;1195;p126"/>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196" name="Google Shape;1196;p126"/>
          <p:cNvGrpSpPr/>
          <p:nvPr/>
        </p:nvGrpSpPr>
        <p:grpSpPr>
          <a:xfrm>
            <a:off x="9827386" y="823733"/>
            <a:ext cx="612622" cy="612000"/>
            <a:chOff x="10134200" y="974025"/>
            <a:chExt cx="681600" cy="612000"/>
          </a:xfrm>
        </p:grpSpPr>
        <p:sp>
          <p:nvSpPr>
            <p:cNvPr id="1197" name="Google Shape;1197;p126"/>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98" name="Google Shape;1198;p126"/>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199" name="Google Shape;1199;p126"/>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200" name="Google Shape;1200;p126"/>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1201" name="Google Shape;1201;p126"/>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202" name="Google Shape;1202;p126"/>
          <p:cNvGraphicFramePr/>
          <p:nvPr/>
        </p:nvGraphicFramePr>
        <p:xfrm>
          <a:off x="7463850" y="3084269"/>
          <a:ext cx="3000000" cy="3000000"/>
        </p:xfrm>
        <a:graphic>
          <a:graphicData uri="http://schemas.openxmlformats.org/drawingml/2006/table">
            <a:tbl>
              <a:tblPr>
                <a:noFill/>
                <a:tableStyleId>{52EF7B1E-C8DD-4070-9089-B3105E18BCB6}</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Alcohol and Addiction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Allergies and Asthma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Heart Disease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Sleep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 Care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7" name="Shape 1207"/>
        <p:cNvGrpSpPr/>
        <p:nvPr/>
      </p:nvGrpSpPr>
      <p:grpSpPr>
        <a:xfrm>
          <a:off x="0" y="0"/>
          <a:ext cx="0" cy="0"/>
          <a:chOff x="0" y="0"/>
          <a:chExt cx="0" cy="0"/>
        </a:xfrm>
      </p:grpSpPr>
      <p:pic>
        <p:nvPicPr>
          <p:cNvPr id="1208" name="Google Shape;1208;p127" title="shutterstock_384279634 (1).jpg"/>
          <p:cNvPicPr preferRelativeResize="0"/>
          <p:nvPr>
            <p:ph idx="2" type="pic"/>
          </p:nvPr>
        </p:nvPicPr>
        <p:blipFill rotWithShape="1">
          <a:blip r:embed="rId3">
            <a:alphaModFix/>
          </a:blip>
          <a:srcRect b="0" l="18271" r="18265" t="0"/>
          <a:stretch/>
        </p:blipFill>
        <p:spPr>
          <a:xfrm flipH="1">
            <a:off x="6458875" y="416100"/>
            <a:ext cx="5733300" cy="6025800"/>
          </a:xfrm>
          <a:prstGeom prst="flowChartDelay">
            <a:avLst/>
          </a:prstGeom>
        </p:spPr>
      </p:pic>
      <p:sp>
        <p:nvSpPr>
          <p:cNvPr id="1209" name="Google Shape;1209;p127"/>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0" name="Google Shape;1210;p127"/>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211" name="Google Shape;1211;p127"/>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212" name="Google Shape;1212;p127"/>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healthplan.crestnerhealth.com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1213" name="Google Shape;1213;p127"/>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4" name="Google Shape;1214;p127"/>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sp>
        <p:nvSpPr>
          <p:cNvPr id="1220" name="Google Shape;1220;p12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a:t>
            </a:r>
            <a:r>
              <a:rPr lang="en-US"/>
              <a:t>Supporting loved ones with asthma</a:t>
            </a:r>
            <a:endParaRPr/>
          </a:p>
        </p:txBody>
      </p:sp>
      <p:sp>
        <p:nvSpPr>
          <p:cNvPr id="1221" name="Google Shape;1221;p12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1222" name="Google Shape;1222;p128"/>
          <p:cNvGraphicFramePr/>
          <p:nvPr/>
        </p:nvGraphicFramePr>
        <p:xfrm>
          <a:off x="414288" y="647538"/>
          <a:ext cx="3000000" cy="3000000"/>
        </p:xfrm>
        <a:graphic>
          <a:graphicData uri="http://schemas.openxmlformats.org/drawingml/2006/table">
            <a:tbl>
              <a:tblPr>
                <a:noFill/>
                <a:tableStyleId>{67356702-2A39-4EA1-A5F9-207742E50CFC}</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For parents, asthma basics aren’t always so … basic. Our quiz covers the childhood triggers, symptoms, and everyday habits that matter most.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https://healthplan.crestnerhealth.com/lung-health/diagnosis/what-do-you-know-about-living-asthma</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your partner keeps getting asthma flare-ups at home, you don’t need to turn into a bloodhound to sniff out the source. This quick guide points you to the most likely culprits.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4"/>
                        </a:rPr>
                        <a:t>https://healthplan.crestnerhealth.com/lung-health/causes/asthma-triggers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5"/>
                        </a:rPr>
                        <a:t>https://healthplan.crestnerhealth.com/es/lung-health/causes/asthma-triggers</a:t>
                      </a:r>
                      <a:r>
                        <a:rPr lang="en-US" sz="1100">
                          <a:solidFill>
                            <a:schemeClr val="accent3"/>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When your child starts coughing, it’s easy to worry. Understanding asthma triggers and symptoms can help you respond calmly and choose the right next step.</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https://healthplan.crestnerhealth.com/lung-health/definition/asthma-children</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b="1"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23" name="Google Shape;1223;p128"/>
          <p:cNvSpPr txBox="1"/>
          <p:nvPr/>
        </p:nvSpPr>
        <p:spPr>
          <a:xfrm>
            <a:off x="10064531"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24" name="Google Shape;1224;p128"/>
          <p:cNvGrpSpPr/>
          <p:nvPr/>
        </p:nvGrpSpPr>
        <p:grpSpPr>
          <a:xfrm>
            <a:off x="10716881" y="2730513"/>
            <a:ext cx="681600" cy="681600"/>
            <a:chOff x="10294125" y="1691525"/>
            <a:chExt cx="681600" cy="681600"/>
          </a:xfrm>
        </p:grpSpPr>
        <p:sp>
          <p:nvSpPr>
            <p:cNvPr id="1225" name="Google Shape;1225;p12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26" name="Google Shape;1226;p128"/>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id="1227" name="Google Shape;1227;p128"/>
          <p:cNvPicPr preferRelativeResize="0"/>
          <p:nvPr/>
        </p:nvPicPr>
        <p:blipFill>
          <a:blip r:embed="rId8">
            <a:alphaModFix/>
          </a:blip>
          <a:stretch>
            <a:fillRect/>
          </a:stretch>
        </p:blipFill>
        <p:spPr>
          <a:xfrm>
            <a:off x="8003180" y="1371550"/>
            <a:ext cx="1884546" cy="1259750"/>
          </a:xfrm>
          <a:prstGeom prst="rect">
            <a:avLst/>
          </a:prstGeom>
          <a:noFill/>
          <a:ln>
            <a:noFill/>
          </a:ln>
        </p:spPr>
      </p:pic>
      <p:pic>
        <p:nvPicPr>
          <p:cNvPr id="1228" name="Google Shape;1228;p128"/>
          <p:cNvPicPr preferRelativeResize="0"/>
          <p:nvPr/>
        </p:nvPicPr>
        <p:blipFill>
          <a:blip r:embed="rId9">
            <a:alphaModFix/>
          </a:blip>
          <a:stretch>
            <a:fillRect/>
          </a:stretch>
        </p:blipFill>
        <p:spPr>
          <a:xfrm>
            <a:off x="8097124" y="3065725"/>
            <a:ext cx="1696663" cy="1261200"/>
          </a:xfrm>
          <a:prstGeom prst="rect">
            <a:avLst/>
          </a:prstGeom>
          <a:noFill/>
          <a:ln>
            <a:noFill/>
          </a:ln>
        </p:spPr>
      </p:pic>
      <p:pic>
        <p:nvPicPr>
          <p:cNvPr id="1229" name="Google Shape;1229;p128"/>
          <p:cNvPicPr preferRelativeResize="0"/>
          <p:nvPr/>
        </p:nvPicPr>
        <p:blipFill>
          <a:blip r:embed="rId10">
            <a:alphaModFix/>
          </a:blip>
          <a:stretch>
            <a:fillRect/>
          </a:stretch>
        </p:blipFill>
        <p:spPr>
          <a:xfrm>
            <a:off x="8003175" y="4763830"/>
            <a:ext cx="1884550" cy="12547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4" name="Shape 1234"/>
        <p:cNvGrpSpPr/>
        <p:nvPr/>
      </p:nvGrpSpPr>
      <p:grpSpPr>
        <a:xfrm>
          <a:off x="0" y="0"/>
          <a:ext cx="0" cy="0"/>
          <a:chOff x="0" y="0"/>
          <a:chExt cx="0" cy="0"/>
        </a:xfrm>
      </p:grpSpPr>
      <p:graphicFrame>
        <p:nvGraphicFramePr>
          <p:cNvPr id="1235" name="Google Shape;1235;p129"/>
          <p:cNvGraphicFramePr/>
          <p:nvPr/>
        </p:nvGraphicFramePr>
        <p:xfrm>
          <a:off x="414288" y="647538"/>
          <a:ext cx="3000000" cy="3000000"/>
        </p:xfrm>
        <a:graphic>
          <a:graphicData uri="http://schemas.openxmlformats.org/drawingml/2006/table">
            <a:tbl>
              <a:tblPr>
                <a:noFill/>
                <a:tableStyleId>{67356702-2A39-4EA1-A5F9-207742E50CFC}</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It’s your VIP pass for better care. The patient portal puts test results, refills, and reminders right at your fingertips. Explore all the perks in this short video!</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https://healthplan.crestnerhealth.com/wellness/healthy-living/what-patient-portal</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https://healthplan.crestnerhealth.com/wellness/healthy-living/what-patient-portal?language_content_entity=es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PHR: three little letters that make your life a whole lot easier. It’s time to ditch the junk drawer of medical paperwork and build your personal health record.</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https://healthplan.crestnerhealth.com/wellness/understanding-healthcare/maintaining-your-personal-health-record</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1236" name="Google Shape;1236;p12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a:t>
            </a:r>
            <a:r>
              <a:rPr lang="en-US"/>
              <a:t>Managing your asthma</a:t>
            </a:r>
            <a:endParaRPr/>
          </a:p>
        </p:txBody>
      </p:sp>
      <p:sp>
        <p:nvSpPr>
          <p:cNvPr id="1237" name="Google Shape;1237;p12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close-up of a senior woman ordering medicines online using a mobile app - prescription refill stock pictures, royalty-free photos &amp; images" id="1238" name="Google Shape;1238;p129"/>
          <p:cNvPicPr preferRelativeResize="0"/>
          <p:nvPr/>
        </p:nvPicPr>
        <p:blipFill>
          <a:blip r:embed="rId6">
            <a:alphaModFix/>
          </a:blip>
          <a:stretch>
            <a:fillRect/>
          </a:stretch>
        </p:blipFill>
        <p:spPr>
          <a:xfrm>
            <a:off x="7983200" y="1296440"/>
            <a:ext cx="1973600" cy="1314109"/>
          </a:xfrm>
          <a:prstGeom prst="rect">
            <a:avLst/>
          </a:prstGeom>
          <a:noFill/>
          <a:ln>
            <a:noFill/>
          </a:ln>
        </p:spPr>
      </p:pic>
      <p:pic>
        <p:nvPicPr>
          <p:cNvPr descr="Young Couple Calculating Their Finances On A Digital Tablet In The Living Room" id="1239" name="Google Shape;1239;p129"/>
          <p:cNvPicPr preferRelativeResize="0"/>
          <p:nvPr/>
        </p:nvPicPr>
        <p:blipFill>
          <a:blip r:embed="rId7">
            <a:alphaModFix/>
          </a:blip>
          <a:stretch>
            <a:fillRect/>
          </a:stretch>
        </p:blipFill>
        <p:spPr>
          <a:xfrm>
            <a:off x="7983200" y="3056087"/>
            <a:ext cx="1973600" cy="1315740"/>
          </a:xfrm>
          <a:prstGeom prst="rect">
            <a:avLst/>
          </a:prstGeom>
          <a:noFill/>
          <a:ln>
            <a:noFill/>
          </a:ln>
        </p:spPr>
      </p:pic>
      <p:graphicFrame>
        <p:nvGraphicFramePr>
          <p:cNvPr id="1240" name="Google Shape;1240;p129"/>
          <p:cNvGraphicFramePr/>
          <p:nvPr/>
        </p:nvGraphicFramePr>
        <p:xfrm>
          <a:off x="414288" y="647538"/>
          <a:ext cx="3000000" cy="3000000"/>
        </p:xfrm>
        <a:graphic>
          <a:graphicData uri="http://schemas.openxmlformats.org/drawingml/2006/table">
            <a:tbl>
              <a:tblPr>
                <a:noFill/>
                <a:tableStyleId>{67356702-2A39-4EA1-A5F9-207742E50CFC}</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Postpartum recovery asks a lot from you. Find gentle tips that support healing and help you settle into life with your new baby.</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8"/>
                        </a:rPr>
                        <a:t>https://healthplan.crestnerhealth.com/obgyn/recovery/new-mother-taking-care-yourself-after-birth</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9"/>
                        </a:rPr>
                        <a:t>https://healthplan.crestnerhealth.com/obgyn/recovery/new-mother-taking-care-yourself-after-birth?language_content_entity=es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There’s no “right” way to feel after having a baby. Many people face emotional ups and downs. This simple check-in can help you understand yours.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0"/>
                        </a:rPr>
                        <a:t>https://healthplan.crestnerhealth.com/obgyn/management/postpartum-depression-risk-assessment</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pic>
        <p:nvPicPr>
          <p:cNvPr descr="A person holding a baby and a dog&#10;&#10;AI-generated content may be incorrect." id="1241" name="Google Shape;1241;p129"/>
          <p:cNvPicPr preferRelativeResize="0"/>
          <p:nvPr/>
        </p:nvPicPr>
        <p:blipFill>
          <a:blip r:embed="rId11">
            <a:alphaModFix/>
          </a:blip>
          <a:stretch>
            <a:fillRect/>
          </a:stretch>
        </p:blipFill>
        <p:spPr>
          <a:xfrm>
            <a:off x="7983194" y="1296470"/>
            <a:ext cx="1973600" cy="1314068"/>
          </a:xfrm>
          <a:prstGeom prst="rect">
            <a:avLst/>
          </a:prstGeom>
          <a:noFill/>
          <a:ln>
            <a:noFill/>
          </a:ln>
        </p:spPr>
      </p:pic>
      <p:pic>
        <p:nvPicPr>
          <p:cNvPr descr="A person kissing a baby&#10;&#10;AI-generated content may be incorrect." id="1242" name="Google Shape;1242;p129"/>
          <p:cNvPicPr preferRelativeResize="0"/>
          <p:nvPr/>
        </p:nvPicPr>
        <p:blipFill>
          <a:blip r:embed="rId12">
            <a:alphaModFix/>
          </a:blip>
          <a:stretch>
            <a:fillRect/>
          </a:stretch>
        </p:blipFill>
        <p:spPr>
          <a:xfrm>
            <a:off x="7976850" y="3053625"/>
            <a:ext cx="1986300" cy="1320650"/>
          </a:xfrm>
          <a:prstGeom prst="rect">
            <a:avLst/>
          </a:prstGeom>
          <a:noFill/>
          <a:ln>
            <a:noFill/>
          </a:ln>
        </p:spPr>
      </p:pic>
      <p:graphicFrame>
        <p:nvGraphicFramePr>
          <p:cNvPr id="1243" name="Google Shape;1243;p129"/>
          <p:cNvGraphicFramePr/>
          <p:nvPr/>
        </p:nvGraphicFramePr>
        <p:xfrm>
          <a:off x="414288" y="647538"/>
          <a:ext cx="3000000" cy="3000000"/>
        </p:xfrm>
        <a:graphic>
          <a:graphicData uri="http://schemas.openxmlformats.org/drawingml/2006/table">
            <a:tbl>
              <a:tblPr>
                <a:noFill/>
                <a:tableStyleId>{67356702-2A39-4EA1-A5F9-207742E50CFC}</a:tableStyleId>
              </a:tblPr>
              <a:tblGrid>
                <a:gridCol w="3652425"/>
                <a:gridCol w="3842725"/>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Between high school, friends, and everything in between, asthma can be unpredictable. This video shows how your action plan helps you prevent flare-ups and handle symptoms like a pro.</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3"/>
                        </a:rPr>
                        <a:t>https://healthplan.crestnerhealth.com/lung-health/management/teens-how-use-asthma-action-plan</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4"/>
                        </a:rPr>
                        <a:t>https://healthplan.crestnerhealth.com/es/lung-health/management/para-adolescentes-como-usar-un-plan-de-accion-para-el-asma</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Inhalers and nebulizers = asthma superheroes! Here’s why they’re so great at saving the day.</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5"/>
                        </a:rPr>
                        <a:t>https://healthplan.crestnerhealth.com/lung-health/treatment/inhalers-and-nebulizers-asthma</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6"/>
                        </a:rPr>
                        <a:t>https://healthplan.crestnerhealth.com/es/lung-health/treatment/inhaladores-y-nebulizadores-para-el-asma</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inhaler might be your most trusted companion, but it’s not the only tool to keep in your back pocket. Click here to learn how peak flow meters can make managing asthma even easier.</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7"/>
                        </a:rPr>
                        <a:t>https://healthplan.crestnerhealth.com/lung-health/management/asthma-using-peak-flow-meter</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8"/>
                        </a:rPr>
                        <a:t>https://healthplan.crestnerhealth.com/es/lung-health/management/asma-como-usar-un-espirometro</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44" name="Google Shape;1244;p129"/>
          <p:cNvSpPr txBox="1"/>
          <p:nvPr/>
        </p:nvSpPr>
        <p:spPr>
          <a:xfrm>
            <a:off x="10012947" y="3119300"/>
            <a:ext cx="20724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“healthplan.</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45" name="Google Shape;1245;p129"/>
          <p:cNvGrpSpPr/>
          <p:nvPr/>
        </p:nvGrpSpPr>
        <p:grpSpPr>
          <a:xfrm>
            <a:off x="10708360" y="2261188"/>
            <a:ext cx="681600" cy="681600"/>
            <a:chOff x="10294125" y="2443000"/>
            <a:chExt cx="681600" cy="681600"/>
          </a:xfrm>
        </p:grpSpPr>
        <p:sp>
          <p:nvSpPr>
            <p:cNvPr id="1246" name="Google Shape;1246;p12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47" name="Google Shape;1247;p129"/>
            <p:cNvPicPr preferRelativeResize="0"/>
            <p:nvPr/>
          </p:nvPicPr>
          <p:blipFill>
            <a:blip r:embed="rId19">
              <a:alphaModFix/>
            </a:blip>
            <a:stretch>
              <a:fillRect/>
            </a:stretch>
          </p:blipFill>
          <p:spPr>
            <a:xfrm>
              <a:off x="10401437" y="2562524"/>
              <a:ext cx="466975" cy="442550"/>
            </a:xfrm>
            <a:prstGeom prst="rect">
              <a:avLst/>
            </a:prstGeom>
            <a:noFill/>
            <a:ln>
              <a:noFill/>
            </a:ln>
          </p:spPr>
        </p:pic>
      </p:grpSp>
      <p:pic>
        <p:nvPicPr>
          <p:cNvPr id="1248" name="Google Shape;1248;p129"/>
          <p:cNvPicPr preferRelativeResize="0"/>
          <p:nvPr/>
        </p:nvPicPr>
        <p:blipFill>
          <a:blip r:embed="rId20">
            <a:alphaModFix/>
          </a:blip>
          <a:stretch>
            <a:fillRect/>
          </a:stretch>
        </p:blipFill>
        <p:spPr>
          <a:xfrm>
            <a:off x="7909450" y="4782421"/>
            <a:ext cx="1891800" cy="1244892"/>
          </a:xfrm>
          <a:prstGeom prst="rect">
            <a:avLst/>
          </a:prstGeom>
          <a:noFill/>
          <a:ln>
            <a:noFill/>
          </a:ln>
        </p:spPr>
      </p:pic>
      <p:pic>
        <p:nvPicPr>
          <p:cNvPr descr="asthmatic woman using an inhaler - older person inhaler stock pictures, royalty-free photos &amp; images" id="1249" name="Google Shape;1249;p129"/>
          <p:cNvPicPr preferRelativeResize="0"/>
          <p:nvPr/>
        </p:nvPicPr>
        <p:blipFill>
          <a:blip r:embed="rId21">
            <a:alphaModFix/>
          </a:blip>
          <a:stretch>
            <a:fillRect/>
          </a:stretch>
        </p:blipFill>
        <p:spPr>
          <a:xfrm>
            <a:off x="7929271" y="3112075"/>
            <a:ext cx="1852153" cy="1244600"/>
          </a:xfrm>
          <a:prstGeom prst="rect">
            <a:avLst/>
          </a:prstGeom>
          <a:noFill/>
          <a:ln>
            <a:noFill/>
          </a:ln>
        </p:spPr>
      </p:pic>
      <p:pic>
        <p:nvPicPr>
          <p:cNvPr id="1250" name="Google Shape;1250;p129"/>
          <p:cNvPicPr preferRelativeResize="0"/>
          <p:nvPr/>
        </p:nvPicPr>
        <p:blipFill>
          <a:blip r:embed="rId22">
            <a:alphaModFix/>
          </a:blip>
          <a:stretch>
            <a:fillRect/>
          </a:stretch>
        </p:blipFill>
        <p:spPr>
          <a:xfrm>
            <a:off x="7909450" y="1428376"/>
            <a:ext cx="1891800" cy="125794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5" name="Shape 1255"/>
        <p:cNvGrpSpPr/>
        <p:nvPr/>
      </p:nvGrpSpPr>
      <p:grpSpPr>
        <a:xfrm>
          <a:off x="0" y="0"/>
          <a:ext cx="0" cy="0"/>
          <a:chOff x="0" y="0"/>
          <a:chExt cx="0" cy="0"/>
        </a:xfrm>
      </p:grpSpPr>
      <p:graphicFrame>
        <p:nvGraphicFramePr>
          <p:cNvPr id="1256" name="Google Shape;1256;p130"/>
          <p:cNvGraphicFramePr/>
          <p:nvPr/>
        </p:nvGraphicFramePr>
        <p:xfrm>
          <a:off x="414288" y="647538"/>
          <a:ext cx="3000000" cy="3000000"/>
        </p:xfrm>
        <a:graphic>
          <a:graphicData uri="http://schemas.openxmlformats.org/drawingml/2006/table">
            <a:tbl>
              <a:tblPr>
                <a:noFill/>
                <a:tableStyleId>{67356702-2A39-4EA1-A5F9-207742E50CFC}</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This big day comes with big feelings. Begin your delivery journey with confidence by following this step-by-step guide through the first signs of labor to meeting your baby.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3"/>
                        </a:rPr>
                        <a:t>https://healthplan.crestnerhealth.com/obgyn/treatment/labor</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4"/>
                        </a:rPr>
                        <a:t>https://healthplan.crestnerhealth.com/obgyn/treatment/labor?language_content_entity=es</a:t>
                      </a:r>
                      <a:r>
                        <a:rPr lang="en-US" sz="1100">
                          <a:solidFill>
                            <a:srgbClr val="132D77"/>
                          </a:solidFill>
                          <a:latin typeface="Plus Jakarta Sans"/>
                          <a:ea typeface="Plus Jakarta Sans"/>
                          <a:cs typeface="Plus Jakarta Sans"/>
                          <a:sym typeface="Plus Jakarta Sans"/>
                        </a:rPr>
                        <a:t> </a:t>
                      </a:r>
                      <a:endParaRPr b="1"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first breaths to first checks, here’s what to expect from those early moments in the delivery room—and how you can be part of them.</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5"/>
                        </a:rPr>
                        <a:t>https://healthplan.crestnerhealth.com/obgyn/treatment/newborn-care-delivery-room</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https://healthplan.crestnerhealth.com/obgyn/treatment/newborn-care-delivery-room?language_content_entity=es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Whether planned or unexpected, a C-section feels easier when you understand each step. This guide takes you through the entire experience so you know exactly what’s ahead.</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7"/>
                        </a:rPr>
                        <a:t>https://healthplan.crestnerhealth.com/obgyn/treatment/cesarean-section</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8"/>
                        </a:rPr>
                        <a:t>https://healthplan.crestnerhealth.com/obgyn/treatment/cesarean-section?language_content_entity=es</a:t>
                      </a:r>
                      <a:r>
                        <a:rPr lang="en-US" sz="1100">
                          <a:solidFill>
                            <a:srgbClr val="132D77"/>
                          </a:solidFill>
                          <a:latin typeface="Plus Jakarta Sans"/>
                          <a:ea typeface="Plus Jakarta Sans"/>
                          <a:cs typeface="Plus Jakarta Sans"/>
                          <a:sym typeface="Plus Jakarta Sans"/>
                        </a:rPr>
                        <a:t> </a:t>
                      </a:r>
                      <a:endParaRPr b="1"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57" name="Google Shape;1257;p130"/>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Treating allergies</a:t>
            </a:r>
            <a:endParaRPr/>
          </a:p>
        </p:txBody>
      </p:sp>
      <p:sp>
        <p:nvSpPr>
          <p:cNvPr id="1258" name="Google Shape;1258;p130"/>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and person smiling&#10;&#10;AI-generated content may be incorrect." id="1259" name="Google Shape;1259;p130"/>
          <p:cNvPicPr preferRelativeResize="0"/>
          <p:nvPr/>
        </p:nvPicPr>
        <p:blipFill>
          <a:blip r:embed="rId9">
            <a:alphaModFix/>
          </a:blip>
          <a:stretch>
            <a:fillRect/>
          </a:stretch>
        </p:blipFill>
        <p:spPr>
          <a:xfrm>
            <a:off x="8003325" y="1448961"/>
            <a:ext cx="1888050" cy="1255064"/>
          </a:xfrm>
          <a:prstGeom prst="rect">
            <a:avLst/>
          </a:prstGeom>
          <a:noFill/>
          <a:ln>
            <a:noFill/>
          </a:ln>
        </p:spPr>
      </p:pic>
      <p:pic>
        <p:nvPicPr>
          <p:cNvPr descr="A person holding a baby&#10;&#10;AI-generated content may be incorrect." id="1260" name="Google Shape;1260;p130"/>
          <p:cNvPicPr preferRelativeResize="0"/>
          <p:nvPr/>
        </p:nvPicPr>
        <p:blipFill>
          <a:blip r:embed="rId10">
            <a:alphaModFix/>
          </a:blip>
          <a:stretch>
            <a:fillRect/>
          </a:stretch>
        </p:blipFill>
        <p:spPr>
          <a:xfrm>
            <a:off x="8114638" y="3239225"/>
            <a:ext cx="1665413" cy="1262100"/>
          </a:xfrm>
          <a:prstGeom prst="rect">
            <a:avLst/>
          </a:prstGeom>
          <a:noFill/>
          <a:ln>
            <a:noFill/>
          </a:ln>
        </p:spPr>
      </p:pic>
      <p:pic>
        <p:nvPicPr>
          <p:cNvPr descr="A person lying in a hospital bed holding a baby&#10;&#10;AI-generated content may be incorrect." id="1261" name="Google Shape;1261;p130"/>
          <p:cNvPicPr preferRelativeResize="0"/>
          <p:nvPr/>
        </p:nvPicPr>
        <p:blipFill>
          <a:blip r:embed="rId11">
            <a:alphaModFix/>
          </a:blip>
          <a:stretch>
            <a:fillRect/>
          </a:stretch>
        </p:blipFill>
        <p:spPr>
          <a:xfrm>
            <a:off x="8003319" y="4896375"/>
            <a:ext cx="1888050" cy="1247375"/>
          </a:xfrm>
          <a:prstGeom prst="rect">
            <a:avLst/>
          </a:prstGeom>
          <a:noFill/>
          <a:ln>
            <a:noFill/>
          </a:ln>
        </p:spPr>
      </p:pic>
      <p:graphicFrame>
        <p:nvGraphicFramePr>
          <p:cNvPr id="1262" name="Google Shape;1262;p130"/>
          <p:cNvGraphicFramePr/>
          <p:nvPr/>
        </p:nvGraphicFramePr>
        <p:xfrm>
          <a:off x="414288" y="647538"/>
          <a:ext cx="3000000" cy="3000000"/>
        </p:xfrm>
        <a:graphic>
          <a:graphicData uri="http://schemas.openxmlformats.org/drawingml/2006/table">
            <a:tbl>
              <a:tblPr>
                <a:noFill/>
                <a:tableStyleId>{67356702-2A39-4EA1-A5F9-207742E50CFC}</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6138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High pollen count? Again? Avoidance may be the name of the game, but you can only hide inside for so long. Find out which allergy medicines can get you back to enjoying the outdoors.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2"/>
                        </a:rPr>
                        <a:t>https://healthplan.crestnerhealth.com/allergies/treatment/treatment-allergy</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3"/>
                        </a:rPr>
                        <a:t>https://healthplan.crestnerhealth.com/es/allergies/treatment/tratamiento-para-la-alergia</a:t>
                      </a:r>
                      <a:r>
                        <a:rPr lang="en-US" sz="1100">
                          <a:solidFill>
                            <a:schemeClr val="accent3"/>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04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your child is allergic to dust, cleaning your home isn’t the only answer. There are a host of other strategies you can turn to.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4"/>
                        </a:rPr>
                        <a:t>https://healthplan.crestnerhealth.com/allergies/treatment/treatment-childs-allergy-dust-or-pollen</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5"/>
                        </a:rPr>
                        <a:t>https://healthplan.crestnerhealth.com/es/allergies/treatment/tratamiento-para-la-alergia-al-polvo-o-al-polen-en-ninos</a:t>
                      </a:r>
                      <a:r>
                        <a:rPr lang="en-US" sz="1100">
                          <a:solidFill>
                            <a:schemeClr val="accent3"/>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130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over-the-counter allergy meds just aren’t delivering relief, it may be time to ask for diagnostic tests. They remove the guesswork by showing what’s really triggering your symptoms.</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6"/>
                        </a:rPr>
                        <a:t>https://healthplan.crestnerhealth.com/allergies/diagnosis/diagnostic-tests-allergies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7"/>
                        </a:rPr>
                        <a:t>https://healthplan.crestnerhealth.com/es/allergies/diagnosis/pruebas-de-diagnostico-de-alergias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63" name="Google Shape;1263;p130"/>
          <p:cNvSpPr txBox="1"/>
          <p:nvPr/>
        </p:nvSpPr>
        <p:spPr>
          <a:xfrm>
            <a:off x="10064531"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64" name="Google Shape;1264;p130"/>
          <p:cNvGrpSpPr/>
          <p:nvPr/>
        </p:nvGrpSpPr>
        <p:grpSpPr>
          <a:xfrm>
            <a:off x="10716881" y="2730513"/>
            <a:ext cx="681600" cy="681600"/>
            <a:chOff x="10294125" y="1691525"/>
            <a:chExt cx="681600" cy="681600"/>
          </a:xfrm>
        </p:grpSpPr>
        <p:sp>
          <p:nvSpPr>
            <p:cNvPr id="1265" name="Google Shape;1265;p13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66" name="Google Shape;1266;p130"/>
            <p:cNvPicPr preferRelativeResize="0"/>
            <p:nvPr/>
          </p:nvPicPr>
          <p:blipFill>
            <a:blip r:embed="rId18">
              <a:alphaModFix/>
            </a:blip>
            <a:stretch>
              <a:fillRect/>
            </a:stretch>
          </p:blipFill>
          <p:spPr>
            <a:xfrm>
              <a:off x="10419913" y="1813734"/>
              <a:ext cx="430025" cy="437175"/>
            </a:xfrm>
            <a:prstGeom prst="rect">
              <a:avLst/>
            </a:prstGeom>
            <a:noFill/>
            <a:ln>
              <a:noFill/>
            </a:ln>
          </p:spPr>
        </p:pic>
      </p:grpSp>
      <p:pic>
        <p:nvPicPr>
          <p:cNvPr id="1267" name="Google Shape;1267;p130"/>
          <p:cNvPicPr preferRelativeResize="0"/>
          <p:nvPr/>
        </p:nvPicPr>
        <p:blipFill>
          <a:blip r:embed="rId19">
            <a:alphaModFix/>
          </a:blip>
          <a:stretch>
            <a:fillRect/>
          </a:stretch>
        </p:blipFill>
        <p:spPr>
          <a:xfrm>
            <a:off x="8049854" y="4820743"/>
            <a:ext cx="1693234" cy="1264725"/>
          </a:xfrm>
          <a:prstGeom prst="rect">
            <a:avLst/>
          </a:prstGeom>
          <a:noFill/>
          <a:ln>
            <a:noFill/>
          </a:ln>
        </p:spPr>
      </p:pic>
      <p:pic>
        <p:nvPicPr>
          <p:cNvPr id="1268" name="Google Shape;1268;p130"/>
          <p:cNvPicPr preferRelativeResize="0"/>
          <p:nvPr/>
        </p:nvPicPr>
        <p:blipFill>
          <a:blip r:embed="rId20">
            <a:alphaModFix/>
          </a:blip>
          <a:stretch>
            <a:fillRect/>
          </a:stretch>
        </p:blipFill>
        <p:spPr>
          <a:xfrm>
            <a:off x="7972015" y="3199487"/>
            <a:ext cx="1848916" cy="1222750"/>
          </a:xfrm>
          <a:prstGeom prst="rect">
            <a:avLst/>
          </a:prstGeom>
          <a:noFill/>
          <a:ln>
            <a:noFill/>
          </a:ln>
        </p:spPr>
      </p:pic>
      <p:pic>
        <p:nvPicPr>
          <p:cNvPr id="1269" name="Google Shape;1269;p130"/>
          <p:cNvPicPr preferRelativeResize="0"/>
          <p:nvPr/>
        </p:nvPicPr>
        <p:blipFill>
          <a:blip r:embed="rId21">
            <a:alphaModFix/>
          </a:blip>
          <a:stretch>
            <a:fillRect/>
          </a:stretch>
        </p:blipFill>
        <p:spPr>
          <a:xfrm>
            <a:off x="7972025" y="1556425"/>
            <a:ext cx="1848900" cy="12445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4" name="Shape 1274"/>
        <p:cNvGrpSpPr/>
        <p:nvPr/>
      </p:nvGrpSpPr>
      <p:grpSpPr>
        <a:xfrm>
          <a:off x="0" y="0"/>
          <a:ext cx="0" cy="0"/>
          <a:chOff x="0" y="0"/>
          <a:chExt cx="0" cy="0"/>
        </a:xfrm>
      </p:grpSpPr>
      <p:sp>
        <p:nvSpPr>
          <p:cNvPr id="1275" name="Google Shape;1275;p131"/>
          <p:cNvSpPr txBox="1"/>
          <p:nvPr>
            <p:ph type="title"/>
          </p:nvPr>
        </p:nvSpPr>
        <p:spPr>
          <a:xfrm>
            <a:off x="414300" y="-34050"/>
            <a:ext cx="112062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Understanding how allergies work</a:t>
            </a:r>
            <a:endParaRPr/>
          </a:p>
        </p:txBody>
      </p:sp>
      <p:sp>
        <p:nvSpPr>
          <p:cNvPr id="1276" name="Google Shape;1276;p131"/>
          <p:cNvSpPr txBox="1"/>
          <p:nvPr/>
        </p:nvSpPr>
        <p:spPr>
          <a:xfrm>
            <a:off x="414300" y="6405350"/>
            <a:ext cx="111951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1277" name="Google Shape;1277;p131"/>
          <p:cNvGraphicFramePr/>
          <p:nvPr/>
        </p:nvGraphicFramePr>
        <p:xfrm>
          <a:off x="414288" y="647538"/>
          <a:ext cx="3000000" cy="3000000"/>
        </p:xfrm>
        <a:graphic>
          <a:graphicData uri="http://schemas.openxmlformats.org/drawingml/2006/table">
            <a:tbl>
              <a:tblPr>
                <a:noFill/>
                <a:tableStyleId>{67356702-2A39-4EA1-A5F9-207742E50CFC}</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6806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Allergies show up as sniffles and itchy eyes, but there’s a complex reaction going on inside your body. Take a peek at what’s kicking your immune system into overdrive.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3"/>
                        </a:rPr>
                        <a:t>https://healthplan.crestnerhealth.com/allergies/related-conditions/allergies-and-immune-system</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4"/>
                        </a:rPr>
                        <a:t>https://healthplan.crestnerhealth.com/es/allergies/related-conditions/las-alergias-y-el-sistema-inmunitario</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3765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Asking if your friends have any allergies before a dinner party isn’t just good manners—it’s a safety precaution. This article breaks down everything you didn’t know about food allergies.</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5"/>
                        </a:rPr>
                        <a:t>https://healthplan.crestnerhealth.com/allergies/types/food-allergies</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6"/>
                        </a:rPr>
                        <a:t>https://healthplan.crestnerhealth.com/es/allergies/types/alergias-alimentarias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annoyance to emergency room, how well do you understand the full scope of allergic reactions? Click here to put your knowledge to the test.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7"/>
                        </a:rPr>
                        <a:t>https://healthplan.crestnerhealth.com/allergies/definition/how-much-do-you-know-about-allergies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1278" name="Google Shape;1278;p131"/>
          <p:cNvSpPr txBox="1"/>
          <p:nvPr/>
        </p:nvSpPr>
        <p:spPr>
          <a:xfrm>
            <a:off x="10012947" y="3119300"/>
            <a:ext cx="20724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“healthplan.</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79" name="Google Shape;1279;p131"/>
          <p:cNvGrpSpPr/>
          <p:nvPr/>
        </p:nvGrpSpPr>
        <p:grpSpPr>
          <a:xfrm>
            <a:off x="10708360" y="2261188"/>
            <a:ext cx="681600" cy="681600"/>
            <a:chOff x="10294125" y="2443000"/>
            <a:chExt cx="681600" cy="681600"/>
          </a:xfrm>
        </p:grpSpPr>
        <p:sp>
          <p:nvSpPr>
            <p:cNvPr id="1280" name="Google Shape;1280;p131"/>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81" name="Google Shape;1281;p131"/>
            <p:cNvPicPr preferRelativeResize="0"/>
            <p:nvPr/>
          </p:nvPicPr>
          <p:blipFill>
            <a:blip r:embed="rId8">
              <a:alphaModFix/>
            </a:blip>
            <a:stretch>
              <a:fillRect/>
            </a:stretch>
          </p:blipFill>
          <p:spPr>
            <a:xfrm>
              <a:off x="10401437" y="2562524"/>
              <a:ext cx="466975" cy="442550"/>
            </a:xfrm>
            <a:prstGeom prst="rect">
              <a:avLst/>
            </a:prstGeom>
            <a:noFill/>
            <a:ln>
              <a:noFill/>
            </a:ln>
          </p:spPr>
        </p:pic>
      </p:grpSp>
      <p:pic>
        <p:nvPicPr>
          <p:cNvPr id="1282" name="Google Shape;1282;p131"/>
          <p:cNvPicPr preferRelativeResize="0"/>
          <p:nvPr/>
        </p:nvPicPr>
        <p:blipFill>
          <a:blip r:embed="rId9">
            <a:alphaModFix/>
          </a:blip>
          <a:stretch>
            <a:fillRect/>
          </a:stretch>
        </p:blipFill>
        <p:spPr>
          <a:xfrm>
            <a:off x="7934450" y="1501777"/>
            <a:ext cx="1847025" cy="1075574"/>
          </a:xfrm>
          <a:prstGeom prst="rect">
            <a:avLst/>
          </a:prstGeom>
          <a:noFill/>
          <a:ln>
            <a:noFill/>
          </a:ln>
        </p:spPr>
      </p:pic>
      <p:pic>
        <p:nvPicPr>
          <p:cNvPr id="1283" name="Google Shape;1283;p131"/>
          <p:cNvPicPr preferRelativeResize="0"/>
          <p:nvPr/>
        </p:nvPicPr>
        <p:blipFill>
          <a:blip r:embed="rId10">
            <a:alphaModFix/>
          </a:blip>
          <a:stretch>
            <a:fillRect/>
          </a:stretch>
        </p:blipFill>
        <p:spPr>
          <a:xfrm>
            <a:off x="7934450" y="3025145"/>
            <a:ext cx="1847025" cy="1220643"/>
          </a:xfrm>
          <a:prstGeom prst="rect">
            <a:avLst/>
          </a:prstGeom>
          <a:noFill/>
          <a:ln>
            <a:noFill/>
          </a:ln>
        </p:spPr>
      </p:pic>
      <p:pic>
        <p:nvPicPr>
          <p:cNvPr id="1284" name="Google Shape;1284;p131"/>
          <p:cNvPicPr preferRelativeResize="0"/>
          <p:nvPr/>
        </p:nvPicPr>
        <p:blipFill>
          <a:blip r:embed="rId11">
            <a:alphaModFix/>
          </a:blip>
          <a:stretch>
            <a:fillRect/>
          </a:stretch>
        </p:blipFill>
        <p:spPr>
          <a:xfrm>
            <a:off x="7909438" y="4693612"/>
            <a:ext cx="1897050" cy="125466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