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7" r:id="rId5"/>
    <p:sldMasterId id="2147483768" r:id="rId6"/>
    <p:sldMasterId id="214748376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36BA6F9-906B-4766-A28E-E438AA8BBD58}">
  <a:tblStyle styleId="{936BA6F9-906B-4766-A28E-E438AA8BBD5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4969A50-30ED-4176-B399-6589093D0BC5}"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font" Target="fonts/PlusJakartaSansExtraBold-bold.fntdata"/><Relationship Id="rId25" Type="http://schemas.openxmlformats.org/officeDocument/2006/relationships/slide" Target="slides/slide17.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3aff95717d9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1" name="Google Shape;1151;g3aff95717d9_0_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52" name="Google Shape;1152;g3aff95717d9_0_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5" name="Shape 1285"/>
        <p:cNvGrpSpPr/>
        <p:nvPr/>
      </p:nvGrpSpPr>
      <p:grpSpPr>
        <a:xfrm>
          <a:off x="0" y="0"/>
          <a:ext cx="0" cy="0"/>
          <a:chOff x="0" y="0"/>
          <a:chExt cx="0" cy="0"/>
        </a:xfrm>
      </p:grpSpPr>
      <p:sp>
        <p:nvSpPr>
          <p:cNvPr id="1286" name="Google Shape;1286;g39b4a2bbb34_0_24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7" name="Google Shape;1287;g39b4a2bbb34_0_248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88" name="Google Shape;1288;g39b4a2bbb34_0_248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39b4a2bbb34_0_286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0" name="Google Shape;1300;g39b4a2bbb34_0_286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1" name="Google Shape;1301;g39b4a2bbb34_0_286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39b4a2bbb34_0_28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39b4a2bbb34_0_28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2" name="Google Shape;1312;g39b4a2bbb34_0_28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0" name="Shape 1320"/>
        <p:cNvGrpSpPr/>
        <p:nvPr/>
      </p:nvGrpSpPr>
      <p:grpSpPr>
        <a:xfrm>
          <a:off x="0" y="0"/>
          <a:ext cx="0" cy="0"/>
          <a:chOff x="0" y="0"/>
          <a:chExt cx="0" cy="0"/>
        </a:xfrm>
      </p:grpSpPr>
      <p:sp>
        <p:nvSpPr>
          <p:cNvPr id="1321" name="Google Shape;1321;g39b4a2bbb34_0_328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2" name="Google Shape;1322;g39b4a2bbb34_0_328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3" name="Google Shape;1323;g39b4a2bbb34_0_328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9" name="Shape 1329"/>
        <p:cNvGrpSpPr/>
        <p:nvPr/>
      </p:nvGrpSpPr>
      <p:grpSpPr>
        <a:xfrm>
          <a:off x="0" y="0"/>
          <a:ext cx="0" cy="0"/>
          <a:chOff x="0" y="0"/>
          <a:chExt cx="0" cy="0"/>
        </a:xfrm>
      </p:grpSpPr>
      <p:sp>
        <p:nvSpPr>
          <p:cNvPr id="1330" name="Google Shape;13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1" name="Google Shape;13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32" name="Google Shape;13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2" name="Shape 1342"/>
        <p:cNvGrpSpPr/>
        <p:nvPr/>
      </p:nvGrpSpPr>
      <p:grpSpPr>
        <a:xfrm>
          <a:off x="0" y="0"/>
          <a:ext cx="0" cy="0"/>
          <a:chOff x="0" y="0"/>
          <a:chExt cx="0" cy="0"/>
        </a:xfrm>
      </p:grpSpPr>
      <p:sp>
        <p:nvSpPr>
          <p:cNvPr id="1343" name="Google Shape;1343;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4" name="Google Shape;1344;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5" name="Google Shape;1345;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2" name="Shape 1352"/>
        <p:cNvGrpSpPr/>
        <p:nvPr/>
      </p:nvGrpSpPr>
      <p:grpSpPr>
        <a:xfrm>
          <a:off x="0" y="0"/>
          <a:ext cx="0" cy="0"/>
          <a:chOff x="0" y="0"/>
          <a:chExt cx="0" cy="0"/>
        </a:xfrm>
      </p:grpSpPr>
      <p:sp>
        <p:nvSpPr>
          <p:cNvPr id="1353" name="Google Shape;1353;g39b4a2bbb34_0_36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4" name="Google Shape;1354;g39b4a2bbb34_0_36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5" name="Google Shape;1355;g39b4a2bbb34_0_36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g39b4a2bbb34_0_369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7" name="Google Shape;1367;g39b4a2bbb34_0_369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8" name="Google Shape;1368;g39b4a2bbb34_0_369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3" name="Google Shape;116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4" name="Google Shape;116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3" name="Google Shape;117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9b4a2bbb34_0_78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39b4a2bbb34_0_78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0" name="Google Shape;1190;g39b4a2bbb34_0_78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39b4a2bbb34_0_162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39b4a2bbb34_0_162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8" name="Google Shape;1218;g39b4a2bbb34_0_162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39b4a2bbb34_0_16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39b4a2bbb34_0_16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3" name="Google Shape;1233;g39b4a2bbb34_0_16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1" name="Shape 1251"/>
        <p:cNvGrpSpPr/>
        <p:nvPr/>
      </p:nvGrpSpPr>
      <p:grpSpPr>
        <a:xfrm>
          <a:off x="0" y="0"/>
          <a:ext cx="0" cy="0"/>
          <a:chOff x="0" y="0"/>
          <a:chExt cx="0" cy="0"/>
        </a:xfrm>
      </p:grpSpPr>
      <p:sp>
        <p:nvSpPr>
          <p:cNvPr id="1252" name="Google Shape;1252;g39b4a2bbb34_0_164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3" name="Google Shape;1253;g39b4a2bbb34_0_164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4" name="Google Shape;1254;g39b4a2bbb34_0_164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0" name="Shape 1270"/>
        <p:cNvGrpSpPr/>
        <p:nvPr/>
      </p:nvGrpSpPr>
      <p:grpSpPr>
        <a:xfrm>
          <a:off x="0" y="0"/>
          <a:ext cx="0" cy="0"/>
          <a:chOff x="0" y="0"/>
          <a:chExt cx="0" cy="0"/>
        </a:xfrm>
      </p:grpSpPr>
      <p:sp>
        <p:nvSpPr>
          <p:cNvPr id="1271" name="Google Shape;1271;g39267a0a02d_0_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72" name="Google Shape;1272;g39267a0a02d_0_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3" name="Google Shape;1273;g39267a0a02d_0_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9.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9.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58.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8.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 Id="rId3" Type="http://schemas.openxmlformats.org/officeDocument/2006/relationships/image" Target="../media/image9.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 Id="rId3" Type="http://schemas.openxmlformats.org/officeDocument/2006/relationships/image" Target="../media/image9.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58.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25" name="Shape 925"/>
        <p:cNvGrpSpPr/>
        <p:nvPr/>
      </p:nvGrpSpPr>
      <p:grpSpPr>
        <a:xfrm>
          <a:off x="0" y="0"/>
          <a:ext cx="0" cy="0"/>
          <a:chOff x="0" y="0"/>
          <a:chExt cx="0" cy="0"/>
        </a:xfrm>
      </p:grpSpPr>
      <p:cxnSp>
        <p:nvCxnSpPr>
          <p:cNvPr id="926" name="Google Shape;926;p10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7" name="Google Shape;927;p10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8" name="Google Shape;928;p103"/>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9" name="Google Shape;929;p103"/>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0" name="Google Shape;930;p103"/>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1" name="Google Shape;931;p103"/>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2" name="Google Shape;932;p103"/>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3" name="Google Shape;933;p103"/>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4" name="Google Shape;934;p103"/>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5" name="Google Shape;935;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6" name="Shape 936"/>
        <p:cNvGrpSpPr/>
        <p:nvPr/>
      </p:nvGrpSpPr>
      <p:grpSpPr>
        <a:xfrm>
          <a:off x="0" y="0"/>
          <a:ext cx="0" cy="0"/>
          <a:chOff x="0" y="0"/>
          <a:chExt cx="0" cy="0"/>
        </a:xfrm>
      </p:grpSpPr>
      <p:sp>
        <p:nvSpPr>
          <p:cNvPr id="937" name="Google Shape;937;p104"/>
          <p:cNvSpPr/>
          <p:nvPr>
            <p:ph idx="2" type="pic"/>
          </p:nvPr>
        </p:nvSpPr>
        <p:spPr>
          <a:xfrm>
            <a:off x="1823096" y="2574245"/>
            <a:ext cx="1005900" cy="1005900"/>
          </a:xfrm>
          <a:prstGeom prst="rect">
            <a:avLst/>
          </a:prstGeom>
          <a:noFill/>
          <a:ln>
            <a:noFill/>
          </a:ln>
        </p:spPr>
      </p:sp>
      <p:sp>
        <p:nvSpPr>
          <p:cNvPr id="938" name="Google Shape;938;p104"/>
          <p:cNvSpPr/>
          <p:nvPr>
            <p:ph idx="3" type="pic"/>
          </p:nvPr>
        </p:nvSpPr>
        <p:spPr>
          <a:xfrm>
            <a:off x="5593080" y="2574245"/>
            <a:ext cx="1005900" cy="1005900"/>
          </a:xfrm>
          <a:prstGeom prst="rect">
            <a:avLst/>
          </a:prstGeom>
          <a:noFill/>
          <a:ln>
            <a:noFill/>
          </a:ln>
        </p:spPr>
      </p:sp>
      <p:sp>
        <p:nvSpPr>
          <p:cNvPr id="939" name="Google Shape;939;p104"/>
          <p:cNvSpPr/>
          <p:nvPr>
            <p:ph idx="4" type="pic"/>
          </p:nvPr>
        </p:nvSpPr>
        <p:spPr>
          <a:xfrm>
            <a:off x="9222271" y="2574245"/>
            <a:ext cx="1005900" cy="1005900"/>
          </a:xfrm>
          <a:prstGeom prst="rect">
            <a:avLst/>
          </a:prstGeom>
          <a:noFill/>
          <a:ln>
            <a:noFill/>
          </a:ln>
        </p:spPr>
      </p:sp>
      <p:cxnSp>
        <p:nvCxnSpPr>
          <p:cNvPr id="940" name="Google Shape;940;p10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41" name="Google Shape;941;p10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42" name="Google Shape;942;p10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3" name="Google Shape;943;p10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4" name="Google Shape;944;p10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5" name="Google Shape;945;p10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7" name="Google Shape;947;p10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4"/>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9" name="Google Shape;949;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50" name="Shape 950"/>
        <p:cNvGrpSpPr/>
        <p:nvPr/>
      </p:nvGrpSpPr>
      <p:grpSpPr>
        <a:xfrm>
          <a:off x="0" y="0"/>
          <a:ext cx="0" cy="0"/>
          <a:chOff x="0" y="0"/>
          <a:chExt cx="0" cy="0"/>
        </a:xfrm>
      </p:grpSpPr>
      <p:sp>
        <p:nvSpPr>
          <p:cNvPr id="951" name="Google Shape;951;p10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2" name="Google Shape;952;p105"/>
          <p:cNvSpPr/>
          <p:nvPr>
            <p:ph idx="2" type="pic"/>
          </p:nvPr>
        </p:nvSpPr>
        <p:spPr>
          <a:xfrm>
            <a:off x="729761" y="1921550"/>
            <a:ext cx="822900" cy="822900"/>
          </a:xfrm>
          <a:prstGeom prst="rect">
            <a:avLst/>
          </a:prstGeom>
          <a:noFill/>
          <a:ln>
            <a:noFill/>
          </a:ln>
        </p:spPr>
      </p:sp>
      <p:sp>
        <p:nvSpPr>
          <p:cNvPr id="953" name="Google Shape;953;p105"/>
          <p:cNvSpPr/>
          <p:nvPr>
            <p:ph idx="3" type="pic"/>
          </p:nvPr>
        </p:nvSpPr>
        <p:spPr>
          <a:xfrm>
            <a:off x="729761" y="3037769"/>
            <a:ext cx="822900" cy="822900"/>
          </a:xfrm>
          <a:prstGeom prst="rect">
            <a:avLst/>
          </a:prstGeom>
          <a:noFill/>
          <a:ln>
            <a:noFill/>
          </a:ln>
        </p:spPr>
      </p:sp>
      <p:sp>
        <p:nvSpPr>
          <p:cNvPr id="954" name="Google Shape;954;p105"/>
          <p:cNvSpPr/>
          <p:nvPr>
            <p:ph idx="4" type="pic"/>
          </p:nvPr>
        </p:nvSpPr>
        <p:spPr>
          <a:xfrm>
            <a:off x="729761" y="4151979"/>
            <a:ext cx="822900" cy="822900"/>
          </a:xfrm>
          <a:prstGeom prst="rect">
            <a:avLst/>
          </a:prstGeom>
          <a:noFill/>
          <a:ln>
            <a:noFill/>
          </a:ln>
        </p:spPr>
      </p:sp>
      <p:sp>
        <p:nvSpPr>
          <p:cNvPr id="955" name="Google Shape;955;p105"/>
          <p:cNvSpPr/>
          <p:nvPr>
            <p:ph idx="5" type="pic"/>
          </p:nvPr>
        </p:nvSpPr>
        <p:spPr>
          <a:xfrm>
            <a:off x="729761" y="5262171"/>
            <a:ext cx="822900" cy="822900"/>
          </a:xfrm>
          <a:prstGeom prst="rect">
            <a:avLst/>
          </a:prstGeom>
          <a:noFill/>
          <a:ln>
            <a:noFill/>
          </a:ln>
        </p:spPr>
      </p:sp>
      <p:sp>
        <p:nvSpPr>
          <p:cNvPr id="956" name="Google Shape;956;p10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7" name="Google Shape;957;p10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8" name="Google Shape;958;p10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9" name="Google Shape;959;p10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60" name="Google Shape;960;p105"/>
          <p:cNvSpPr/>
          <p:nvPr>
            <p:ph idx="9" type="pic"/>
          </p:nvPr>
        </p:nvSpPr>
        <p:spPr>
          <a:xfrm flipH="1">
            <a:off x="6458875" y="416100"/>
            <a:ext cx="5733300" cy="6025800"/>
          </a:xfrm>
          <a:prstGeom prst="flowChartDelay">
            <a:avLst/>
          </a:prstGeom>
          <a:noFill/>
          <a:ln>
            <a:noFill/>
          </a:ln>
        </p:spPr>
      </p:sp>
      <p:sp>
        <p:nvSpPr>
          <p:cNvPr id="961" name="Google Shape;961;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62" name="Shape 962"/>
        <p:cNvGrpSpPr/>
        <p:nvPr/>
      </p:nvGrpSpPr>
      <p:grpSpPr>
        <a:xfrm>
          <a:off x="0" y="0"/>
          <a:ext cx="0" cy="0"/>
          <a:chOff x="0" y="0"/>
          <a:chExt cx="0" cy="0"/>
        </a:xfrm>
      </p:grpSpPr>
      <p:sp>
        <p:nvSpPr>
          <p:cNvPr id="963" name="Google Shape;963;p106"/>
          <p:cNvSpPr/>
          <p:nvPr>
            <p:ph idx="2" type="pic"/>
          </p:nvPr>
        </p:nvSpPr>
        <p:spPr>
          <a:xfrm>
            <a:off x="0" y="416100"/>
            <a:ext cx="5733300" cy="6025800"/>
          </a:xfrm>
          <a:prstGeom prst="flowChartDelay">
            <a:avLst/>
          </a:prstGeom>
          <a:noFill/>
          <a:ln>
            <a:noFill/>
          </a:ln>
        </p:spPr>
      </p:sp>
      <p:sp>
        <p:nvSpPr>
          <p:cNvPr id="964" name="Google Shape;964;p106"/>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6" name="Google Shape;966;p10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7" name="Shape 967"/>
        <p:cNvGrpSpPr/>
        <p:nvPr/>
      </p:nvGrpSpPr>
      <p:grpSpPr>
        <a:xfrm>
          <a:off x="0" y="0"/>
          <a:ext cx="0" cy="0"/>
          <a:chOff x="0" y="0"/>
          <a:chExt cx="0" cy="0"/>
        </a:xfrm>
      </p:grpSpPr>
      <p:sp>
        <p:nvSpPr>
          <p:cNvPr id="968" name="Google Shape;968;p10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9" name="Google Shape;969;p107"/>
          <p:cNvSpPr/>
          <p:nvPr/>
        </p:nvSpPr>
        <p:spPr>
          <a:xfrm rot="10800000">
            <a:off x="7287775" y="-641793"/>
            <a:ext cx="6971700" cy="6971700"/>
          </a:xfrm>
          <a:prstGeom prst="pie">
            <a:avLst>
              <a:gd fmla="val 16200178" name="adj1"/>
              <a:gd fmla="val 199" name="adj2"/>
            </a:avLst>
          </a:prstGeom>
          <a:solidFill>
            <a:srgbClr val="2BA49C">
              <a:alpha val="6037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0" name="Google Shape;970;p10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1" name="Google Shape;971;p107"/>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74" name="Shape 974"/>
        <p:cNvGrpSpPr/>
        <p:nvPr/>
      </p:nvGrpSpPr>
      <p:grpSpPr>
        <a:xfrm>
          <a:off x="0" y="0"/>
          <a:ext cx="0" cy="0"/>
          <a:chOff x="0" y="0"/>
          <a:chExt cx="0" cy="0"/>
        </a:xfrm>
      </p:grpSpPr>
      <p:sp>
        <p:nvSpPr>
          <p:cNvPr id="975" name="Google Shape;975;p10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6" name="Google Shape;976;p10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79"/>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7" name="Google Shape;977;p10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8" name="Google Shape;978;p108"/>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9" name="Google Shape;979;p108"/>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81" name="Shape 981"/>
        <p:cNvGrpSpPr/>
        <p:nvPr/>
      </p:nvGrpSpPr>
      <p:grpSpPr>
        <a:xfrm>
          <a:off x="0" y="0"/>
          <a:ext cx="0" cy="0"/>
          <a:chOff x="0" y="0"/>
          <a:chExt cx="0" cy="0"/>
        </a:xfrm>
      </p:grpSpPr>
      <p:sp>
        <p:nvSpPr>
          <p:cNvPr id="982" name="Google Shape;982;p109"/>
          <p:cNvSpPr/>
          <p:nvPr>
            <p:ph idx="2" type="pic"/>
          </p:nvPr>
        </p:nvSpPr>
        <p:spPr>
          <a:xfrm>
            <a:off x="628891" y="1672660"/>
            <a:ext cx="2543700" cy="2297400"/>
          </a:xfrm>
          <a:prstGeom prst="rect">
            <a:avLst/>
          </a:prstGeom>
          <a:noFill/>
          <a:ln>
            <a:noFill/>
          </a:ln>
        </p:spPr>
      </p:sp>
      <p:sp>
        <p:nvSpPr>
          <p:cNvPr id="983" name="Google Shape;983;p109"/>
          <p:cNvSpPr/>
          <p:nvPr>
            <p:ph idx="3" type="pic"/>
          </p:nvPr>
        </p:nvSpPr>
        <p:spPr>
          <a:xfrm>
            <a:off x="3302977" y="1672660"/>
            <a:ext cx="2543700" cy="2297400"/>
          </a:xfrm>
          <a:prstGeom prst="rect">
            <a:avLst/>
          </a:prstGeom>
          <a:noFill/>
          <a:ln>
            <a:noFill/>
          </a:ln>
        </p:spPr>
      </p:sp>
      <p:sp>
        <p:nvSpPr>
          <p:cNvPr id="984" name="Google Shape;984;p109"/>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5" name="Google Shape;985;p109"/>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6" name="Google Shape;986;p109"/>
          <p:cNvSpPr/>
          <p:nvPr>
            <p:ph idx="5" type="pic"/>
          </p:nvPr>
        </p:nvSpPr>
        <p:spPr>
          <a:xfrm>
            <a:off x="628891" y="4080194"/>
            <a:ext cx="2543700" cy="2297400"/>
          </a:xfrm>
          <a:prstGeom prst="rect">
            <a:avLst/>
          </a:prstGeom>
          <a:noFill/>
          <a:ln>
            <a:noFill/>
          </a:ln>
        </p:spPr>
      </p:sp>
      <p:sp>
        <p:nvSpPr>
          <p:cNvPr id="987" name="Google Shape;987;p109"/>
          <p:cNvSpPr/>
          <p:nvPr>
            <p:ph idx="6" type="pic"/>
          </p:nvPr>
        </p:nvSpPr>
        <p:spPr>
          <a:xfrm>
            <a:off x="3302977" y="4080194"/>
            <a:ext cx="2543700" cy="2297400"/>
          </a:xfrm>
          <a:prstGeom prst="rect">
            <a:avLst/>
          </a:prstGeom>
          <a:noFill/>
          <a:ln>
            <a:noFill/>
          </a:ln>
        </p:spPr>
      </p:sp>
      <p:sp>
        <p:nvSpPr>
          <p:cNvPr id="988" name="Google Shape;988;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9" name="Shape 989"/>
        <p:cNvGrpSpPr/>
        <p:nvPr/>
      </p:nvGrpSpPr>
      <p:grpSpPr>
        <a:xfrm>
          <a:off x="0" y="0"/>
          <a:ext cx="0" cy="0"/>
          <a:chOff x="0" y="0"/>
          <a:chExt cx="0" cy="0"/>
        </a:xfrm>
      </p:grpSpPr>
      <p:sp>
        <p:nvSpPr>
          <p:cNvPr id="990" name="Google Shape;990;p11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1" name="Google Shape;991;p11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2" name="Google Shape;992;p11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3" name="Google Shape;993;p11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4" name="Google Shape;994;p11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5" name="Google Shape;995;p11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6" name="Google Shape;996;p11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7" name="Google Shape;997;p110"/>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8" name="Google Shape;998;p110"/>
          <p:cNvSpPr/>
          <p:nvPr>
            <p:ph idx="9" type="pic"/>
          </p:nvPr>
        </p:nvSpPr>
        <p:spPr>
          <a:xfrm>
            <a:off x="616639" y="2669177"/>
            <a:ext cx="365700" cy="365700"/>
          </a:xfrm>
          <a:prstGeom prst="rect">
            <a:avLst/>
          </a:prstGeom>
          <a:noFill/>
          <a:ln>
            <a:noFill/>
          </a:ln>
        </p:spPr>
      </p:sp>
      <p:sp>
        <p:nvSpPr>
          <p:cNvPr id="999" name="Google Shape;999;p110"/>
          <p:cNvSpPr/>
          <p:nvPr>
            <p:ph idx="13" type="pic"/>
          </p:nvPr>
        </p:nvSpPr>
        <p:spPr>
          <a:xfrm>
            <a:off x="616639" y="3583577"/>
            <a:ext cx="365700" cy="365700"/>
          </a:xfrm>
          <a:prstGeom prst="rect">
            <a:avLst/>
          </a:prstGeom>
          <a:noFill/>
          <a:ln>
            <a:noFill/>
          </a:ln>
        </p:spPr>
      </p:sp>
      <p:sp>
        <p:nvSpPr>
          <p:cNvPr id="1000" name="Google Shape;1000;p110"/>
          <p:cNvSpPr/>
          <p:nvPr>
            <p:ph idx="14" type="pic"/>
          </p:nvPr>
        </p:nvSpPr>
        <p:spPr>
          <a:xfrm>
            <a:off x="616639" y="4565710"/>
            <a:ext cx="365700" cy="365700"/>
          </a:xfrm>
          <a:prstGeom prst="rect">
            <a:avLst/>
          </a:prstGeom>
          <a:noFill/>
          <a:ln>
            <a:noFill/>
          </a:ln>
        </p:spPr>
      </p:sp>
      <p:sp>
        <p:nvSpPr>
          <p:cNvPr id="1001" name="Google Shape;1001;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1002" name="Shape 1002"/>
        <p:cNvGrpSpPr/>
        <p:nvPr/>
      </p:nvGrpSpPr>
      <p:grpSpPr>
        <a:xfrm>
          <a:off x="0" y="0"/>
          <a:ext cx="0" cy="0"/>
          <a:chOff x="0" y="0"/>
          <a:chExt cx="0" cy="0"/>
        </a:xfrm>
      </p:grpSpPr>
      <p:sp>
        <p:nvSpPr>
          <p:cNvPr id="1003" name="Google Shape;1003;p11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4" name="Google Shape;1004;p11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5" name="Google Shape;1005;p11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6" name="Google Shape;1006;p111"/>
          <p:cNvSpPr/>
          <p:nvPr/>
        </p:nvSpPr>
        <p:spPr>
          <a:xfrm>
            <a:off x="8729802" y="3930649"/>
            <a:ext cx="2458500" cy="2007300"/>
          </a:xfrm>
          <a:prstGeom prst="rect">
            <a:avLst/>
          </a:prstGeom>
          <a:solidFill>
            <a:srgbClr val="2BA49C">
              <a:alpha val="60379"/>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7" name="Google Shape;1007;p11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8" name="Google Shape;1008;p11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10" name="Google Shape;1010;p111"/>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1" name="Google Shape;1011;p11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13" name="Shape 1013"/>
        <p:cNvGrpSpPr/>
        <p:nvPr/>
      </p:nvGrpSpPr>
      <p:grpSpPr>
        <a:xfrm>
          <a:off x="0" y="0"/>
          <a:ext cx="0" cy="0"/>
          <a:chOff x="0" y="0"/>
          <a:chExt cx="0" cy="0"/>
        </a:xfrm>
      </p:grpSpPr>
      <p:sp>
        <p:nvSpPr>
          <p:cNvPr id="1014" name="Google Shape;1014;p11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5" name="Google Shape;1015;p11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6" name="Google Shape;1016;p11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7" name="Google Shape;1017;p112"/>
          <p:cNvSpPr/>
          <p:nvPr>
            <p:ph idx="2" type="pic"/>
          </p:nvPr>
        </p:nvSpPr>
        <p:spPr>
          <a:xfrm>
            <a:off x="8095047" y="1257696"/>
            <a:ext cx="2124300" cy="4571400"/>
          </a:xfrm>
          <a:prstGeom prst="roundRect">
            <a:avLst>
              <a:gd fmla="val 10302" name="adj"/>
            </a:avLst>
          </a:prstGeom>
          <a:solidFill>
            <a:schemeClr val="lt2"/>
          </a:solidFill>
          <a:ln>
            <a:noFill/>
          </a:ln>
        </p:spPr>
      </p:sp>
      <p:sp>
        <p:nvSpPr>
          <p:cNvPr id="1018" name="Google Shape;1018;p112"/>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9" name="Google Shape;1019;p112"/>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0" name="Google Shape;1020;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21" name="Shape 1021"/>
        <p:cNvGrpSpPr/>
        <p:nvPr/>
      </p:nvGrpSpPr>
      <p:grpSpPr>
        <a:xfrm>
          <a:off x="0" y="0"/>
          <a:ext cx="0" cy="0"/>
          <a:chOff x="0" y="0"/>
          <a:chExt cx="0" cy="0"/>
        </a:xfrm>
      </p:grpSpPr>
      <p:sp>
        <p:nvSpPr>
          <p:cNvPr id="1022" name="Google Shape;1022;p11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23" name="Google Shape;1023;p11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24" name="Google Shape;1024;p11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25" name="Google Shape;1025;p113"/>
          <p:cNvPicPr preferRelativeResize="0"/>
          <p:nvPr/>
        </p:nvPicPr>
        <p:blipFill rotWithShape="1">
          <a:blip r:embed="rId2">
            <a:alphaModFix/>
          </a:blip>
          <a:srcRect b="-251" l="0" r="0" t="0"/>
          <a:stretch/>
        </p:blipFill>
        <p:spPr>
          <a:xfrm>
            <a:off x="5021207" y="1876700"/>
            <a:ext cx="2321701" cy="4664524"/>
          </a:xfrm>
          <a:prstGeom prst="rect">
            <a:avLst/>
          </a:prstGeom>
          <a:noFill/>
          <a:ln>
            <a:noFill/>
          </a:ln>
        </p:spPr>
      </p:pic>
      <p:sp>
        <p:nvSpPr>
          <p:cNvPr id="1026" name="Google Shape;1026;p113"/>
          <p:cNvSpPr/>
          <p:nvPr>
            <p:ph idx="2" type="pic"/>
          </p:nvPr>
        </p:nvSpPr>
        <p:spPr>
          <a:xfrm>
            <a:off x="5146901" y="1993899"/>
            <a:ext cx="2048100" cy="4379100"/>
          </a:xfrm>
          <a:prstGeom prst="rect">
            <a:avLst/>
          </a:prstGeom>
          <a:noFill/>
          <a:ln>
            <a:noFill/>
          </a:ln>
        </p:spPr>
      </p:sp>
      <p:sp>
        <p:nvSpPr>
          <p:cNvPr id="1027" name="Google Shape;1027;p11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8" name="Google Shape;1028;p11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0" name="Google Shape;1030;p113"/>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1" name="Google Shape;1031;p113"/>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2" name="Google Shape;1032;p113"/>
          <p:cNvSpPr/>
          <p:nvPr>
            <p:ph idx="7" type="pic"/>
          </p:nvPr>
        </p:nvSpPr>
        <p:spPr>
          <a:xfrm>
            <a:off x="8146954" y="2518389"/>
            <a:ext cx="365700" cy="365700"/>
          </a:xfrm>
          <a:prstGeom prst="rect">
            <a:avLst/>
          </a:prstGeom>
          <a:noFill/>
          <a:ln>
            <a:noFill/>
          </a:ln>
        </p:spPr>
      </p:sp>
      <p:sp>
        <p:nvSpPr>
          <p:cNvPr id="1033" name="Google Shape;1033;p113"/>
          <p:cNvSpPr/>
          <p:nvPr>
            <p:ph idx="8" type="pic"/>
          </p:nvPr>
        </p:nvSpPr>
        <p:spPr>
          <a:xfrm>
            <a:off x="8146954" y="3860390"/>
            <a:ext cx="365700" cy="365700"/>
          </a:xfrm>
          <a:prstGeom prst="rect">
            <a:avLst/>
          </a:prstGeom>
          <a:noFill/>
          <a:ln>
            <a:noFill/>
          </a:ln>
        </p:spPr>
      </p:sp>
      <p:sp>
        <p:nvSpPr>
          <p:cNvPr id="1034" name="Google Shape;1034;p113"/>
          <p:cNvSpPr/>
          <p:nvPr>
            <p:ph idx="9" type="pic"/>
          </p:nvPr>
        </p:nvSpPr>
        <p:spPr>
          <a:xfrm>
            <a:off x="8146954" y="5179070"/>
            <a:ext cx="365700" cy="365700"/>
          </a:xfrm>
          <a:prstGeom prst="rect">
            <a:avLst/>
          </a:prstGeom>
          <a:noFill/>
          <a:ln>
            <a:noFill/>
          </a:ln>
        </p:spPr>
      </p:sp>
      <p:sp>
        <p:nvSpPr>
          <p:cNvPr id="1035" name="Google Shape;1035;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6" name="Shape 1036"/>
        <p:cNvGrpSpPr/>
        <p:nvPr/>
      </p:nvGrpSpPr>
      <p:grpSpPr>
        <a:xfrm>
          <a:off x="0" y="0"/>
          <a:ext cx="0" cy="0"/>
          <a:chOff x="0" y="0"/>
          <a:chExt cx="0" cy="0"/>
        </a:xfrm>
      </p:grpSpPr>
      <p:sp>
        <p:nvSpPr>
          <p:cNvPr id="1037" name="Google Shape;1037;p11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1039" name="Google Shape;1039;p11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4"/>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1" name="Google Shape;1041;p114"/>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42" name="Google Shape;1042;p114"/>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4"/>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44" name="Google Shape;1044;p11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6" name="Google Shape;1046;p11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7" name="Google Shape;1047;p114"/>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8" name="Google Shape;1048;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9" name="Shape 1049"/>
        <p:cNvGrpSpPr/>
        <p:nvPr/>
      </p:nvGrpSpPr>
      <p:grpSpPr>
        <a:xfrm>
          <a:off x="0" y="0"/>
          <a:ext cx="0" cy="0"/>
          <a:chOff x="0" y="0"/>
          <a:chExt cx="0" cy="0"/>
        </a:xfrm>
      </p:grpSpPr>
      <p:sp>
        <p:nvSpPr>
          <p:cNvPr id="1050" name="Google Shape;1050;p11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52" name="Google Shape;1052;p11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5"/>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4" name="Google Shape;1054;p115"/>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5"/>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6" name="Google Shape;1056;p115"/>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8" name="Google Shape;1058;p115"/>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9" name="Google Shape;1059;p11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0" name="Google Shape;1060;p115"/>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5"/>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2" name="Google Shape;1062;p11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3" name="Google Shape;1063;p115"/>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4" name="Google Shape;1064;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65" name="Shape 1065"/>
        <p:cNvGrpSpPr/>
        <p:nvPr/>
      </p:nvGrpSpPr>
      <p:grpSpPr>
        <a:xfrm>
          <a:off x="0" y="0"/>
          <a:ext cx="0" cy="0"/>
          <a:chOff x="0" y="0"/>
          <a:chExt cx="0" cy="0"/>
        </a:xfrm>
      </p:grpSpPr>
      <p:sp>
        <p:nvSpPr>
          <p:cNvPr id="1066" name="Google Shape;1066;p116"/>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67" name="Google Shape;1067;p11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8" name="Google Shape;1068;p11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6"/>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70" name="Google Shape;1070;p116"/>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6"/>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2" name="Google Shape;1072;p116"/>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4" name="Google Shape;1074;p116"/>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5" name="Google Shape;1075;p11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6" name="Google Shape;1076;p116"/>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7" name="Google Shape;1077;p116"/>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8" name="Google Shape;1078;p11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9" name="Google Shape;1079;p116"/>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0" name="Google Shape;1080;p116"/>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1" name="Google Shape;1081;p11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82" name="Google Shape;1082;p116"/>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3" name="Google Shape;1083;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84" name="Shape 1084"/>
        <p:cNvGrpSpPr/>
        <p:nvPr/>
      </p:nvGrpSpPr>
      <p:grpSpPr>
        <a:xfrm>
          <a:off x="0" y="0"/>
          <a:ext cx="0" cy="0"/>
          <a:chOff x="0" y="0"/>
          <a:chExt cx="0" cy="0"/>
        </a:xfrm>
      </p:grpSpPr>
      <p:sp>
        <p:nvSpPr>
          <p:cNvPr id="1085" name="Google Shape;1085;p11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6" name="Google Shape;1086;p11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7" name="Google Shape;1087;p11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8" name="Google Shape;1088;p11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9" name="Google Shape;1089;p11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0" name="Google Shape;1090;p11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1" name="Google Shape;1091;p11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2" name="Google Shape;1092;p11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3" name="Google Shape;1093;p11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4" name="Google Shape;1094;p11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5" name="Google Shape;1095;p11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6" name="Google Shape;1096;p11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7" name="Google Shape;1097;p11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8" name="Google Shape;1098;p117"/>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9" name="Google Shape;1099;p117"/>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0" name="Google Shape;1100;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101" name="Shape 1101"/>
        <p:cNvGrpSpPr/>
        <p:nvPr/>
      </p:nvGrpSpPr>
      <p:grpSpPr>
        <a:xfrm>
          <a:off x="0" y="0"/>
          <a:ext cx="0" cy="0"/>
          <a:chOff x="0" y="0"/>
          <a:chExt cx="0" cy="0"/>
        </a:xfrm>
      </p:grpSpPr>
      <p:sp>
        <p:nvSpPr>
          <p:cNvPr id="1102" name="Google Shape;1102;p11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103" name="Google Shape;1103;p11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104" name="Google Shape;1104;p118"/>
          <p:cNvSpPr/>
          <p:nvPr>
            <p:ph idx="2" type="pic"/>
          </p:nvPr>
        </p:nvSpPr>
        <p:spPr>
          <a:xfrm>
            <a:off x="6093644" y="3431357"/>
            <a:ext cx="6096000" cy="3429000"/>
          </a:xfrm>
          <a:prstGeom prst="rect">
            <a:avLst/>
          </a:prstGeom>
          <a:noFill/>
          <a:ln>
            <a:noFill/>
          </a:ln>
        </p:spPr>
      </p:sp>
      <p:sp>
        <p:nvSpPr>
          <p:cNvPr id="1105" name="Google Shape;1105;p118"/>
          <p:cNvSpPr/>
          <p:nvPr>
            <p:ph idx="3" type="pic"/>
          </p:nvPr>
        </p:nvSpPr>
        <p:spPr>
          <a:xfrm>
            <a:off x="6096000" y="-4715"/>
            <a:ext cx="6096000" cy="3429000"/>
          </a:xfrm>
          <a:prstGeom prst="rect">
            <a:avLst/>
          </a:prstGeom>
          <a:noFill/>
          <a:ln>
            <a:noFill/>
          </a:ln>
        </p:spPr>
      </p:sp>
      <p:sp>
        <p:nvSpPr>
          <p:cNvPr id="1106" name="Google Shape;1106;p118"/>
          <p:cNvSpPr/>
          <p:nvPr>
            <p:ph idx="4" type="pic"/>
          </p:nvPr>
        </p:nvSpPr>
        <p:spPr>
          <a:xfrm>
            <a:off x="-1571" y="3431357"/>
            <a:ext cx="6096000" cy="3429000"/>
          </a:xfrm>
          <a:prstGeom prst="rect">
            <a:avLst/>
          </a:prstGeom>
          <a:noFill/>
          <a:ln>
            <a:noFill/>
          </a:ln>
        </p:spPr>
      </p:sp>
      <p:sp>
        <p:nvSpPr>
          <p:cNvPr id="1107" name="Google Shape;1107;p118"/>
          <p:cNvSpPr/>
          <p:nvPr>
            <p:ph idx="5" type="pic"/>
          </p:nvPr>
        </p:nvSpPr>
        <p:spPr>
          <a:xfrm>
            <a:off x="-9425" y="-4715"/>
            <a:ext cx="6096000" cy="3429000"/>
          </a:xfrm>
          <a:prstGeom prst="rect">
            <a:avLst/>
          </a:prstGeom>
          <a:noFill/>
          <a:ln>
            <a:noFill/>
          </a:ln>
        </p:spPr>
      </p:sp>
      <p:sp>
        <p:nvSpPr>
          <p:cNvPr id="1108" name="Google Shape;1108;p11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9" name="Google Shape;1109;p11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0" name="Google Shape;1110;p11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1" name="Google Shape;1111;p11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12" name="Shape 1112"/>
        <p:cNvGrpSpPr/>
        <p:nvPr/>
      </p:nvGrpSpPr>
      <p:grpSpPr>
        <a:xfrm>
          <a:off x="0" y="0"/>
          <a:ext cx="0" cy="0"/>
          <a:chOff x="0" y="0"/>
          <a:chExt cx="0" cy="0"/>
        </a:xfrm>
      </p:grpSpPr>
      <p:sp>
        <p:nvSpPr>
          <p:cNvPr id="1113" name="Google Shape;1113;p11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4" name="Google Shape;1114;p11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5" name="Google Shape;1115;p11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6" name="Google Shape;1116;p11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7" name="Google Shape;1117;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8" name="Shape 1118"/>
        <p:cNvGrpSpPr/>
        <p:nvPr/>
      </p:nvGrpSpPr>
      <p:grpSpPr>
        <a:xfrm>
          <a:off x="0" y="0"/>
          <a:ext cx="0" cy="0"/>
          <a:chOff x="0" y="0"/>
          <a:chExt cx="0" cy="0"/>
        </a:xfrm>
      </p:grpSpPr>
      <p:sp>
        <p:nvSpPr>
          <p:cNvPr id="1119" name="Google Shape;1119;p12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0" name="Google Shape;1120;p12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1" name="Google Shape;1121;p12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2" name="Google Shape;1122;p12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3" name="Google Shape;1123;p120"/>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24" name="Google Shape;1124;p12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5" name="Google Shape;1125;p120"/>
          <p:cNvSpPr/>
          <p:nvPr>
            <p:ph idx="6" type="pic"/>
          </p:nvPr>
        </p:nvSpPr>
        <p:spPr>
          <a:xfrm>
            <a:off x="2440875" y="2654049"/>
            <a:ext cx="2015400" cy="2015400"/>
          </a:xfrm>
          <a:prstGeom prst="rect">
            <a:avLst/>
          </a:prstGeom>
          <a:solidFill>
            <a:srgbClr val="F2F2F2"/>
          </a:solidFill>
          <a:ln>
            <a:noFill/>
          </a:ln>
        </p:spPr>
      </p:sp>
      <p:sp>
        <p:nvSpPr>
          <p:cNvPr id="1126" name="Google Shape;1126;p12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20"/>
          <p:cNvSpPr/>
          <p:nvPr>
            <p:ph idx="7" type="pic"/>
          </p:nvPr>
        </p:nvSpPr>
        <p:spPr>
          <a:xfrm>
            <a:off x="8367113" y="2654049"/>
            <a:ext cx="2015400" cy="2015400"/>
          </a:xfrm>
          <a:prstGeom prst="rect">
            <a:avLst/>
          </a:prstGeom>
          <a:solidFill>
            <a:srgbClr val="F2F2F2"/>
          </a:solidFill>
          <a:ln>
            <a:noFill/>
          </a:ln>
        </p:spPr>
      </p:sp>
      <p:sp>
        <p:nvSpPr>
          <p:cNvPr id="1128" name="Google Shape;1128;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9" name="Shape 1129"/>
        <p:cNvGrpSpPr/>
        <p:nvPr/>
      </p:nvGrpSpPr>
      <p:grpSpPr>
        <a:xfrm>
          <a:off x="0" y="0"/>
          <a:ext cx="0" cy="0"/>
          <a:chOff x="0" y="0"/>
          <a:chExt cx="0" cy="0"/>
        </a:xfrm>
      </p:grpSpPr>
      <p:sp>
        <p:nvSpPr>
          <p:cNvPr id="1130" name="Google Shape;1130;p12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1" name="Google Shape;1131;p12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2" name="Google Shape;1132;p12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3" name="Google Shape;1133;p12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4" name="Google Shape;1134;p12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5" name="Google Shape;1135;p12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6" name="Google Shape;1136;p12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7" name="Google Shape;1137;p121"/>
          <p:cNvSpPr/>
          <p:nvPr>
            <p:ph idx="7" type="pic"/>
          </p:nvPr>
        </p:nvSpPr>
        <p:spPr>
          <a:xfrm>
            <a:off x="1711670" y="2790201"/>
            <a:ext cx="1833000" cy="1833000"/>
          </a:xfrm>
          <a:prstGeom prst="rect">
            <a:avLst/>
          </a:prstGeom>
          <a:solidFill>
            <a:srgbClr val="F2F2F2"/>
          </a:solidFill>
          <a:ln>
            <a:noFill/>
          </a:ln>
        </p:spPr>
      </p:sp>
      <p:sp>
        <p:nvSpPr>
          <p:cNvPr id="1138" name="Google Shape;1138;p12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9" name="Google Shape;1139;p121"/>
          <p:cNvSpPr/>
          <p:nvPr>
            <p:ph idx="8" type="pic"/>
          </p:nvPr>
        </p:nvSpPr>
        <p:spPr>
          <a:xfrm>
            <a:off x="5461867" y="2790201"/>
            <a:ext cx="1833000" cy="1833000"/>
          </a:xfrm>
          <a:prstGeom prst="rect">
            <a:avLst/>
          </a:prstGeom>
          <a:solidFill>
            <a:srgbClr val="F2F2F2"/>
          </a:solidFill>
          <a:ln>
            <a:noFill/>
          </a:ln>
        </p:spPr>
      </p:sp>
      <p:sp>
        <p:nvSpPr>
          <p:cNvPr id="1140" name="Google Shape;1140;p12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41" name="Google Shape;1141;p121"/>
          <p:cNvSpPr/>
          <p:nvPr>
            <p:ph idx="9" type="pic"/>
          </p:nvPr>
        </p:nvSpPr>
        <p:spPr>
          <a:xfrm>
            <a:off x="9258364" y="2790201"/>
            <a:ext cx="1833000" cy="1833000"/>
          </a:xfrm>
          <a:prstGeom prst="rect">
            <a:avLst/>
          </a:prstGeom>
          <a:solidFill>
            <a:srgbClr val="F2F2F2"/>
          </a:solidFill>
          <a:ln>
            <a:noFill/>
          </a:ln>
        </p:spPr>
      </p:sp>
      <p:sp>
        <p:nvSpPr>
          <p:cNvPr id="1142" name="Google Shape;1142;p121"/>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3" name="Google Shape;1143;p1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1144" name="Shape 1144"/>
        <p:cNvGrpSpPr/>
        <p:nvPr/>
      </p:nvGrpSpPr>
      <p:grpSpPr>
        <a:xfrm>
          <a:off x="0" y="0"/>
          <a:ext cx="0" cy="0"/>
          <a:chOff x="0" y="0"/>
          <a:chExt cx="0" cy="0"/>
        </a:xfrm>
      </p:grpSpPr>
      <p:sp>
        <p:nvSpPr>
          <p:cNvPr id="1145" name="Google Shape;1145;p12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6" name="Google Shape;1146;p12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7" name="Google Shape;1147;p1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48" name="Google Shape;1148;p12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7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79"/>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79"/>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7" name="Google Shape;447;p4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9" name="Google Shape;449;p48"/>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5" name="Google Shape;455;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6" name="Google Shape;456;p49"/>
          <p:cNvSpPr/>
          <p:nvPr>
            <p:ph idx="2" type="pic"/>
          </p:nvPr>
        </p:nvSpPr>
        <p:spPr>
          <a:xfrm>
            <a:off x="5976150" y="1872375"/>
            <a:ext cx="5027700" cy="3261900"/>
          </a:xfrm>
          <a:prstGeom prst="rect">
            <a:avLst/>
          </a:prstGeom>
          <a:solidFill>
            <a:srgbClr val="F2F2F2"/>
          </a:solidFill>
          <a:ln>
            <a:noFill/>
          </a:ln>
        </p:spPr>
      </p:sp>
      <p:sp>
        <p:nvSpPr>
          <p:cNvPr id="457" name="Google Shape;457;p4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8" name="Google Shape;458;p49"/>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4" name="Google Shape;474;p50"/>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7" name="Google Shape;477;p5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3" name="Google Shape;483;p52"/>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3" name="Google Shape;503;p5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6" name="Google Shape;506;p57"/>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ellipse">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ellipse">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ellipse">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ellipse">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ellipse">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ellipse">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527" name="Shape 527"/>
        <p:cNvGrpSpPr/>
        <p:nvPr/>
      </p:nvGrpSpPr>
      <p:grpSpPr>
        <a:xfrm>
          <a:off x="0" y="0"/>
          <a:ext cx="0" cy="0"/>
          <a:chOff x="0" y="0"/>
          <a:chExt cx="0" cy="0"/>
        </a:xfrm>
      </p:grpSpPr>
      <p:sp>
        <p:nvSpPr>
          <p:cNvPr id="528" name="Google Shape;528;p59"/>
          <p:cNvSpPr/>
          <p:nvPr>
            <p:ph idx="2" type="pic"/>
          </p:nvPr>
        </p:nvSpPr>
        <p:spPr>
          <a:xfrm>
            <a:off x="1676248" y="1893628"/>
            <a:ext cx="2055900" cy="2055900"/>
          </a:xfrm>
          <a:prstGeom prst="ellipse">
            <a:avLst/>
          </a:prstGeom>
          <a:noFill/>
          <a:ln>
            <a:noFill/>
          </a:ln>
        </p:spPr>
      </p:sp>
      <p:sp>
        <p:nvSpPr>
          <p:cNvPr id="529" name="Google Shape;529;p59"/>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0" name="Google Shape;530;p59"/>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1" name="Google Shape;531;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32" name="Google Shape;532;p59"/>
          <p:cNvSpPr/>
          <p:nvPr>
            <p:ph idx="4" type="pic"/>
          </p:nvPr>
        </p:nvSpPr>
        <p:spPr>
          <a:xfrm>
            <a:off x="5068048" y="1893628"/>
            <a:ext cx="2055900" cy="2055900"/>
          </a:xfrm>
          <a:prstGeom prst="ellipse">
            <a:avLst/>
          </a:prstGeom>
          <a:noFill/>
          <a:ln>
            <a:noFill/>
          </a:ln>
        </p:spPr>
      </p:sp>
      <p:sp>
        <p:nvSpPr>
          <p:cNvPr id="533" name="Google Shape;533;p59"/>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4" name="Google Shape;534;p59"/>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5" name="Google Shape;535;p59"/>
          <p:cNvSpPr/>
          <p:nvPr>
            <p:ph idx="7" type="pic"/>
          </p:nvPr>
        </p:nvSpPr>
        <p:spPr>
          <a:xfrm>
            <a:off x="8459848" y="1893628"/>
            <a:ext cx="2055900" cy="2055900"/>
          </a:xfrm>
          <a:prstGeom prst="ellipse">
            <a:avLst/>
          </a:prstGeom>
          <a:noFill/>
          <a:ln>
            <a:noFill/>
          </a:ln>
        </p:spPr>
      </p:sp>
      <p:sp>
        <p:nvSpPr>
          <p:cNvPr id="536" name="Google Shape;536;p59"/>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7" name="Google Shape;537;p59"/>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8" name="Shape 538"/>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39" name="Shape 539"/>
        <p:cNvGrpSpPr/>
        <p:nvPr/>
      </p:nvGrpSpPr>
      <p:grpSpPr>
        <a:xfrm>
          <a:off x="0" y="0"/>
          <a:ext cx="0" cy="0"/>
          <a:chOff x="0" y="0"/>
          <a:chExt cx="0" cy="0"/>
        </a:xfrm>
      </p:grpSpPr>
      <p:sp>
        <p:nvSpPr>
          <p:cNvPr id="540" name="Google Shape;540;p6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1" name="Google Shape;541;p6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2" name="Google Shape;542;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3" name="Google Shape;543;p6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4" name="Google Shape;544;p6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5" name="Google Shape;545;p6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46" name="Shape 546"/>
        <p:cNvGrpSpPr/>
        <p:nvPr/>
      </p:nvGrpSpPr>
      <p:grpSpPr>
        <a:xfrm>
          <a:off x="0" y="0"/>
          <a:ext cx="0" cy="0"/>
          <a:chOff x="0" y="0"/>
          <a:chExt cx="0" cy="0"/>
        </a:xfrm>
      </p:grpSpPr>
      <p:cxnSp>
        <p:nvCxnSpPr>
          <p:cNvPr id="547" name="Google Shape;547;p6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48" name="Google Shape;548;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9" name="Google Shape;549;p6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0" name="Google Shape;550;p62"/>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52" name="Shape 552"/>
        <p:cNvGrpSpPr/>
        <p:nvPr/>
      </p:nvGrpSpPr>
      <p:grpSpPr>
        <a:xfrm>
          <a:off x="0" y="0"/>
          <a:ext cx="0" cy="0"/>
          <a:chOff x="0" y="0"/>
          <a:chExt cx="0" cy="0"/>
        </a:xfrm>
      </p:grpSpPr>
      <p:cxnSp>
        <p:nvCxnSpPr>
          <p:cNvPr id="553" name="Google Shape;553;p6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4" name="Google Shape;554;p6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55" name="Google Shape;555;p63"/>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3"/>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7" name="Google Shape;557;p63"/>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59" name="Google Shape;559;p63"/>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3"/>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1" name="Google Shape;561;p63"/>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2" name="Google Shape;562;p63"/>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63" name="Shape 563"/>
        <p:cNvGrpSpPr/>
        <p:nvPr/>
      </p:nvGrpSpPr>
      <p:grpSpPr>
        <a:xfrm>
          <a:off x="0" y="0"/>
          <a:ext cx="0" cy="0"/>
          <a:chOff x="0" y="0"/>
          <a:chExt cx="0" cy="0"/>
        </a:xfrm>
      </p:grpSpPr>
      <p:sp>
        <p:nvSpPr>
          <p:cNvPr id="564" name="Google Shape;564;p64"/>
          <p:cNvSpPr/>
          <p:nvPr>
            <p:ph idx="2" type="pic"/>
          </p:nvPr>
        </p:nvSpPr>
        <p:spPr>
          <a:xfrm>
            <a:off x="1823096" y="2574245"/>
            <a:ext cx="1005900" cy="1005900"/>
          </a:xfrm>
          <a:prstGeom prst="rect">
            <a:avLst/>
          </a:prstGeom>
          <a:noFill/>
          <a:ln>
            <a:noFill/>
          </a:ln>
        </p:spPr>
      </p:sp>
      <p:sp>
        <p:nvSpPr>
          <p:cNvPr id="565" name="Google Shape;565;p64"/>
          <p:cNvSpPr/>
          <p:nvPr>
            <p:ph idx="3" type="pic"/>
          </p:nvPr>
        </p:nvSpPr>
        <p:spPr>
          <a:xfrm>
            <a:off x="5593080" y="2574245"/>
            <a:ext cx="1005900" cy="1005900"/>
          </a:xfrm>
          <a:prstGeom prst="rect">
            <a:avLst/>
          </a:prstGeom>
          <a:noFill/>
          <a:ln>
            <a:noFill/>
          </a:ln>
        </p:spPr>
      </p:sp>
      <p:sp>
        <p:nvSpPr>
          <p:cNvPr id="566" name="Google Shape;566;p64"/>
          <p:cNvSpPr/>
          <p:nvPr>
            <p:ph idx="4" type="pic"/>
          </p:nvPr>
        </p:nvSpPr>
        <p:spPr>
          <a:xfrm>
            <a:off x="9222271" y="2574245"/>
            <a:ext cx="1005900" cy="1005900"/>
          </a:xfrm>
          <a:prstGeom prst="rect">
            <a:avLst/>
          </a:prstGeom>
          <a:noFill/>
          <a:ln>
            <a:noFill/>
          </a:ln>
        </p:spPr>
      </p:sp>
      <p:cxnSp>
        <p:nvCxnSpPr>
          <p:cNvPr id="567" name="Google Shape;567;p6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68" name="Google Shape;568;p6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69" name="Google Shape;569;p6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0" name="Google Shape;570;p6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2" name="Google Shape;572;p6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4" name="Google Shape;574;p6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76" name="Google Shape;576;p64"/>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77" name="Shape 577"/>
        <p:cNvGrpSpPr/>
        <p:nvPr/>
      </p:nvGrpSpPr>
      <p:grpSpPr>
        <a:xfrm>
          <a:off x="0" y="0"/>
          <a:ext cx="0" cy="0"/>
          <a:chOff x="0" y="0"/>
          <a:chExt cx="0" cy="0"/>
        </a:xfrm>
      </p:grpSpPr>
      <p:sp>
        <p:nvSpPr>
          <p:cNvPr id="578" name="Google Shape;578;p6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9" name="Google Shape;579;p65"/>
          <p:cNvSpPr/>
          <p:nvPr>
            <p:ph idx="2" type="pic"/>
          </p:nvPr>
        </p:nvSpPr>
        <p:spPr>
          <a:xfrm>
            <a:off x="729761" y="1921550"/>
            <a:ext cx="822900" cy="822900"/>
          </a:xfrm>
          <a:prstGeom prst="rect">
            <a:avLst/>
          </a:prstGeom>
          <a:noFill/>
          <a:ln>
            <a:noFill/>
          </a:ln>
        </p:spPr>
      </p:sp>
      <p:sp>
        <p:nvSpPr>
          <p:cNvPr id="580" name="Google Shape;580;p65"/>
          <p:cNvSpPr/>
          <p:nvPr>
            <p:ph idx="3" type="pic"/>
          </p:nvPr>
        </p:nvSpPr>
        <p:spPr>
          <a:xfrm>
            <a:off x="729761" y="3037769"/>
            <a:ext cx="822900" cy="822900"/>
          </a:xfrm>
          <a:prstGeom prst="rect">
            <a:avLst/>
          </a:prstGeom>
          <a:noFill/>
          <a:ln>
            <a:noFill/>
          </a:ln>
        </p:spPr>
      </p:sp>
      <p:sp>
        <p:nvSpPr>
          <p:cNvPr id="581" name="Google Shape;581;p65"/>
          <p:cNvSpPr/>
          <p:nvPr>
            <p:ph idx="4" type="pic"/>
          </p:nvPr>
        </p:nvSpPr>
        <p:spPr>
          <a:xfrm>
            <a:off x="729761" y="4151979"/>
            <a:ext cx="822900" cy="822900"/>
          </a:xfrm>
          <a:prstGeom prst="rect">
            <a:avLst/>
          </a:prstGeom>
          <a:noFill/>
          <a:ln>
            <a:noFill/>
          </a:ln>
        </p:spPr>
      </p:sp>
      <p:sp>
        <p:nvSpPr>
          <p:cNvPr id="582" name="Google Shape;582;p65"/>
          <p:cNvSpPr/>
          <p:nvPr>
            <p:ph idx="5" type="pic"/>
          </p:nvPr>
        </p:nvSpPr>
        <p:spPr>
          <a:xfrm>
            <a:off x="729761" y="5262171"/>
            <a:ext cx="822900" cy="822900"/>
          </a:xfrm>
          <a:prstGeom prst="rect">
            <a:avLst/>
          </a:prstGeom>
          <a:noFill/>
          <a:ln>
            <a:noFill/>
          </a:ln>
        </p:spPr>
      </p:sp>
      <p:sp>
        <p:nvSpPr>
          <p:cNvPr id="583" name="Google Shape;583;p6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4" name="Google Shape;584;p6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5" name="Google Shape;585;p6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6" name="Google Shape;586;p6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7" name="Google Shape;587;p65"/>
          <p:cNvSpPr/>
          <p:nvPr>
            <p:ph idx="9" type="pic"/>
          </p:nvPr>
        </p:nvSpPr>
        <p:spPr>
          <a:xfrm flipH="1">
            <a:off x="6458875" y="416100"/>
            <a:ext cx="5733300" cy="6025800"/>
          </a:xfrm>
          <a:prstGeom prst="flowChartDelay">
            <a:avLst/>
          </a:prstGeom>
          <a:noFill/>
          <a:ln>
            <a:noFill/>
          </a:ln>
        </p:spPr>
      </p:sp>
      <p:sp>
        <p:nvSpPr>
          <p:cNvPr id="588" name="Google Shape;588;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89" name="Shape 589"/>
        <p:cNvGrpSpPr/>
        <p:nvPr/>
      </p:nvGrpSpPr>
      <p:grpSpPr>
        <a:xfrm>
          <a:off x="0" y="0"/>
          <a:ext cx="0" cy="0"/>
          <a:chOff x="0" y="0"/>
          <a:chExt cx="0" cy="0"/>
        </a:xfrm>
      </p:grpSpPr>
      <p:sp>
        <p:nvSpPr>
          <p:cNvPr id="590" name="Google Shape;590;p66"/>
          <p:cNvSpPr/>
          <p:nvPr>
            <p:ph idx="2" type="pic"/>
          </p:nvPr>
        </p:nvSpPr>
        <p:spPr>
          <a:xfrm>
            <a:off x="0" y="416100"/>
            <a:ext cx="5733300" cy="6025800"/>
          </a:xfrm>
          <a:prstGeom prst="flowChartDelay">
            <a:avLst/>
          </a:prstGeom>
          <a:noFill/>
          <a:ln>
            <a:noFill/>
          </a:ln>
        </p:spPr>
      </p:sp>
      <p:sp>
        <p:nvSpPr>
          <p:cNvPr id="591" name="Google Shape;591;p6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2" name="Google Shape;592;p66"/>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3" name="Google Shape;593;p66"/>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94" name="Shape 594"/>
        <p:cNvGrpSpPr/>
        <p:nvPr/>
      </p:nvGrpSpPr>
      <p:grpSpPr>
        <a:xfrm>
          <a:off x="0" y="0"/>
          <a:ext cx="0" cy="0"/>
          <a:chOff x="0" y="0"/>
          <a:chExt cx="0" cy="0"/>
        </a:xfrm>
      </p:grpSpPr>
      <p:sp>
        <p:nvSpPr>
          <p:cNvPr id="595" name="Google Shape;595;p6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6" name="Google Shape;596;p67"/>
          <p:cNvSpPr/>
          <p:nvPr/>
        </p:nvSpPr>
        <p:spPr>
          <a:xfrm rot="10800000">
            <a:off x="7287775" y="-641793"/>
            <a:ext cx="6971700" cy="6971700"/>
          </a:xfrm>
          <a:prstGeom prst="pie">
            <a:avLst>
              <a:gd fmla="val 16200178" name="adj1"/>
              <a:gd fmla="val 199" name="adj2"/>
            </a:avLst>
          </a:prstGeom>
          <a:solidFill>
            <a:srgbClr val="2BA49C">
              <a:alpha val="6037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7" name="Google Shape;597;p6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98" name="Google Shape;598;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9" name="Google Shape;599;p67"/>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0" name="Google Shape;600;p67"/>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601" name="Shape 601"/>
        <p:cNvGrpSpPr/>
        <p:nvPr/>
      </p:nvGrpSpPr>
      <p:grpSpPr>
        <a:xfrm>
          <a:off x="0" y="0"/>
          <a:ext cx="0" cy="0"/>
          <a:chOff x="0" y="0"/>
          <a:chExt cx="0" cy="0"/>
        </a:xfrm>
      </p:grpSpPr>
      <p:sp>
        <p:nvSpPr>
          <p:cNvPr id="602" name="Google Shape;602;p6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603" name="Google Shape;603;p6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79"/>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604" name="Google Shape;604;p68"/>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5" name="Google Shape;605;p68"/>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6" name="Google Shape;606;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7" name="Google Shape;607;p68"/>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608" name="Shape 608"/>
        <p:cNvGrpSpPr/>
        <p:nvPr/>
      </p:nvGrpSpPr>
      <p:grpSpPr>
        <a:xfrm>
          <a:off x="0" y="0"/>
          <a:ext cx="0" cy="0"/>
          <a:chOff x="0" y="0"/>
          <a:chExt cx="0" cy="0"/>
        </a:xfrm>
      </p:grpSpPr>
      <p:sp>
        <p:nvSpPr>
          <p:cNvPr id="609" name="Google Shape;609;p69"/>
          <p:cNvSpPr/>
          <p:nvPr>
            <p:ph idx="2" type="pic"/>
          </p:nvPr>
        </p:nvSpPr>
        <p:spPr>
          <a:xfrm>
            <a:off x="628891" y="1672660"/>
            <a:ext cx="2543700" cy="2297400"/>
          </a:xfrm>
          <a:prstGeom prst="rect">
            <a:avLst/>
          </a:prstGeom>
          <a:noFill/>
          <a:ln>
            <a:noFill/>
          </a:ln>
        </p:spPr>
      </p:sp>
      <p:sp>
        <p:nvSpPr>
          <p:cNvPr id="610" name="Google Shape;610;p69"/>
          <p:cNvSpPr/>
          <p:nvPr>
            <p:ph idx="3" type="pic"/>
          </p:nvPr>
        </p:nvSpPr>
        <p:spPr>
          <a:xfrm>
            <a:off x="3302977" y="1672660"/>
            <a:ext cx="2543700" cy="2297400"/>
          </a:xfrm>
          <a:prstGeom prst="rect">
            <a:avLst/>
          </a:prstGeom>
          <a:noFill/>
          <a:ln>
            <a:noFill/>
          </a:ln>
        </p:spPr>
      </p:sp>
      <p:sp>
        <p:nvSpPr>
          <p:cNvPr id="611" name="Google Shape;611;p69"/>
          <p:cNvSpPr/>
          <p:nvPr>
            <p:ph idx="4" type="pic"/>
          </p:nvPr>
        </p:nvSpPr>
        <p:spPr>
          <a:xfrm>
            <a:off x="628891" y="4080194"/>
            <a:ext cx="2543700" cy="2297400"/>
          </a:xfrm>
          <a:prstGeom prst="rect">
            <a:avLst/>
          </a:prstGeom>
          <a:noFill/>
          <a:ln>
            <a:noFill/>
          </a:ln>
        </p:spPr>
      </p:sp>
      <p:sp>
        <p:nvSpPr>
          <p:cNvPr id="612" name="Google Shape;612;p69"/>
          <p:cNvSpPr/>
          <p:nvPr>
            <p:ph idx="5" type="pic"/>
          </p:nvPr>
        </p:nvSpPr>
        <p:spPr>
          <a:xfrm>
            <a:off x="3302977" y="4080194"/>
            <a:ext cx="2543700" cy="2297400"/>
          </a:xfrm>
          <a:prstGeom prst="rect">
            <a:avLst/>
          </a:prstGeom>
          <a:noFill/>
          <a:ln>
            <a:noFill/>
          </a:ln>
        </p:spPr>
      </p:sp>
      <p:sp>
        <p:nvSpPr>
          <p:cNvPr id="613" name="Google Shape;61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14" name="Google Shape;614;p69"/>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5" name="Google Shape;615;p69"/>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16" name="Shape 616"/>
        <p:cNvGrpSpPr/>
        <p:nvPr/>
      </p:nvGrpSpPr>
      <p:grpSpPr>
        <a:xfrm>
          <a:off x="0" y="0"/>
          <a:ext cx="0" cy="0"/>
          <a:chOff x="0" y="0"/>
          <a:chExt cx="0" cy="0"/>
        </a:xfrm>
      </p:grpSpPr>
      <p:sp>
        <p:nvSpPr>
          <p:cNvPr id="617" name="Google Shape;617;p7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8" name="Google Shape;618;p7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9" name="Google Shape;619;p7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0" name="Google Shape;620;p7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1" name="Google Shape;621;p7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2" name="Google Shape;622;p7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3" name="Google Shape;623;p7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4" name="Google Shape;624;p70"/>
          <p:cNvSpPr/>
          <p:nvPr>
            <p:ph idx="8" type="pic"/>
          </p:nvPr>
        </p:nvSpPr>
        <p:spPr>
          <a:xfrm>
            <a:off x="616639" y="2669177"/>
            <a:ext cx="365700" cy="365700"/>
          </a:xfrm>
          <a:prstGeom prst="rect">
            <a:avLst/>
          </a:prstGeom>
          <a:noFill/>
          <a:ln>
            <a:noFill/>
          </a:ln>
        </p:spPr>
      </p:sp>
      <p:sp>
        <p:nvSpPr>
          <p:cNvPr id="625" name="Google Shape;625;p70"/>
          <p:cNvSpPr/>
          <p:nvPr>
            <p:ph idx="9" type="pic"/>
          </p:nvPr>
        </p:nvSpPr>
        <p:spPr>
          <a:xfrm>
            <a:off x="616639" y="3583577"/>
            <a:ext cx="365700" cy="365700"/>
          </a:xfrm>
          <a:prstGeom prst="rect">
            <a:avLst/>
          </a:prstGeom>
          <a:noFill/>
          <a:ln>
            <a:noFill/>
          </a:ln>
        </p:spPr>
      </p:sp>
      <p:sp>
        <p:nvSpPr>
          <p:cNvPr id="626" name="Google Shape;626;p70"/>
          <p:cNvSpPr/>
          <p:nvPr>
            <p:ph idx="13" type="pic"/>
          </p:nvPr>
        </p:nvSpPr>
        <p:spPr>
          <a:xfrm>
            <a:off x="616639" y="4565710"/>
            <a:ext cx="365700" cy="365700"/>
          </a:xfrm>
          <a:prstGeom prst="rect">
            <a:avLst/>
          </a:prstGeom>
          <a:noFill/>
          <a:ln>
            <a:noFill/>
          </a:ln>
        </p:spPr>
      </p:sp>
      <p:sp>
        <p:nvSpPr>
          <p:cNvPr id="627" name="Google Shape;627;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28" name="Google Shape;628;p70"/>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29" name="Shape 629"/>
        <p:cNvGrpSpPr/>
        <p:nvPr/>
      </p:nvGrpSpPr>
      <p:grpSpPr>
        <a:xfrm>
          <a:off x="0" y="0"/>
          <a:ext cx="0" cy="0"/>
          <a:chOff x="0" y="0"/>
          <a:chExt cx="0" cy="0"/>
        </a:xfrm>
      </p:grpSpPr>
      <p:sp>
        <p:nvSpPr>
          <p:cNvPr id="630" name="Google Shape;630;p7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1" name="Google Shape;631;p7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2" name="Google Shape;632;p7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33" name="Google Shape;633;p71"/>
          <p:cNvSpPr/>
          <p:nvPr/>
        </p:nvSpPr>
        <p:spPr>
          <a:xfrm>
            <a:off x="8729802" y="3930649"/>
            <a:ext cx="2458500" cy="2007300"/>
          </a:xfrm>
          <a:prstGeom prst="rect">
            <a:avLst/>
          </a:prstGeom>
          <a:solidFill>
            <a:srgbClr val="2BA49C">
              <a:alpha val="60379"/>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4" name="Google Shape;634;p7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5" name="Google Shape;635;p7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6" name="Google Shape;636;p7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7" name="Google Shape;637;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8" name="Google Shape;638;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9" name="Google Shape;639;p71"/>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40" name="Shape 640"/>
        <p:cNvGrpSpPr/>
        <p:nvPr/>
      </p:nvGrpSpPr>
      <p:grpSpPr>
        <a:xfrm>
          <a:off x="0" y="0"/>
          <a:ext cx="0" cy="0"/>
          <a:chOff x="0" y="0"/>
          <a:chExt cx="0" cy="0"/>
        </a:xfrm>
      </p:grpSpPr>
      <p:sp>
        <p:nvSpPr>
          <p:cNvPr id="641" name="Google Shape;641;p7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2" name="Google Shape;642;p7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43" name="Google Shape;643;p7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44" name="Google Shape;644;p72"/>
          <p:cNvSpPr/>
          <p:nvPr>
            <p:ph idx="2" type="pic"/>
          </p:nvPr>
        </p:nvSpPr>
        <p:spPr>
          <a:xfrm>
            <a:off x="8095047" y="1257696"/>
            <a:ext cx="2124300" cy="4571400"/>
          </a:xfrm>
          <a:prstGeom prst="roundRect">
            <a:avLst>
              <a:gd fmla="val 10302" name="adj"/>
            </a:avLst>
          </a:prstGeom>
          <a:solidFill>
            <a:schemeClr val="lt2"/>
          </a:solidFill>
          <a:ln>
            <a:noFill/>
          </a:ln>
        </p:spPr>
      </p:sp>
      <p:sp>
        <p:nvSpPr>
          <p:cNvPr id="645" name="Google Shape;645;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46" name="Google Shape;646;p7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48" name="Shape 648"/>
        <p:cNvGrpSpPr/>
        <p:nvPr/>
      </p:nvGrpSpPr>
      <p:grpSpPr>
        <a:xfrm>
          <a:off x="0" y="0"/>
          <a:ext cx="0" cy="0"/>
          <a:chOff x="0" y="0"/>
          <a:chExt cx="0" cy="0"/>
        </a:xfrm>
      </p:grpSpPr>
      <p:sp>
        <p:nvSpPr>
          <p:cNvPr id="649" name="Google Shape;649;p7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50" name="Google Shape;650;p7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51" name="Google Shape;651;p7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52" name="Google Shape;652;p73"/>
          <p:cNvPicPr preferRelativeResize="0"/>
          <p:nvPr/>
        </p:nvPicPr>
        <p:blipFill rotWithShape="1">
          <a:blip r:embed="rId2">
            <a:alphaModFix/>
          </a:blip>
          <a:srcRect b="-251" l="0" r="0" t="0"/>
          <a:stretch/>
        </p:blipFill>
        <p:spPr>
          <a:xfrm>
            <a:off x="5021207" y="1876700"/>
            <a:ext cx="2321701" cy="4664524"/>
          </a:xfrm>
          <a:prstGeom prst="rect">
            <a:avLst/>
          </a:prstGeom>
          <a:noFill/>
          <a:ln>
            <a:noFill/>
          </a:ln>
        </p:spPr>
      </p:pic>
      <p:sp>
        <p:nvSpPr>
          <p:cNvPr id="653" name="Google Shape;653;p73"/>
          <p:cNvSpPr/>
          <p:nvPr>
            <p:ph idx="2" type="pic"/>
          </p:nvPr>
        </p:nvSpPr>
        <p:spPr>
          <a:xfrm>
            <a:off x="5146901" y="1993899"/>
            <a:ext cx="2048100" cy="4379100"/>
          </a:xfrm>
          <a:prstGeom prst="rect">
            <a:avLst/>
          </a:prstGeom>
          <a:noFill/>
          <a:ln>
            <a:noFill/>
          </a:ln>
        </p:spPr>
      </p:sp>
      <p:sp>
        <p:nvSpPr>
          <p:cNvPr id="654" name="Google Shape;654;p7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5" name="Google Shape;655;p7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6" name="Google Shape;656;p7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p:nvPr>
            <p:ph idx="5" type="pic"/>
          </p:nvPr>
        </p:nvSpPr>
        <p:spPr>
          <a:xfrm>
            <a:off x="8146954" y="2518389"/>
            <a:ext cx="365700" cy="365700"/>
          </a:xfrm>
          <a:prstGeom prst="rect">
            <a:avLst/>
          </a:prstGeom>
          <a:noFill/>
          <a:ln>
            <a:noFill/>
          </a:ln>
        </p:spPr>
      </p:sp>
      <p:sp>
        <p:nvSpPr>
          <p:cNvPr id="658" name="Google Shape;658;p73"/>
          <p:cNvSpPr/>
          <p:nvPr>
            <p:ph idx="6" type="pic"/>
          </p:nvPr>
        </p:nvSpPr>
        <p:spPr>
          <a:xfrm>
            <a:off x="8146954" y="3860390"/>
            <a:ext cx="365700" cy="365700"/>
          </a:xfrm>
          <a:prstGeom prst="rect">
            <a:avLst/>
          </a:prstGeom>
          <a:noFill/>
          <a:ln>
            <a:noFill/>
          </a:ln>
        </p:spPr>
      </p:sp>
      <p:sp>
        <p:nvSpPr>
          <p:cNvPr id="659" name="Google Shape;659;p73"/>
          <p:cNvSpPr/>
          <p:nvPr>
            <p:ph idx="7" type="pic"/>
          </p:nvPr>
        </p:nvSpPr>
        <p:spPr>
          <a:xfrm>
            <a:off x="8146954" y="5179070"/>
            <a:ext cx="365700" cy="365700"/>
          </a:xfrm>
          <a:prstGeom prst="rect">
            <a:avLst/>
          </a:prstGeom>
          <a:noFill/>
          <a:ln>
            <a:noFill/>
          </a:ln>
        </p:spPr>
      </p:sp>
      <p:sp>
        <p:nvSpPr>
          <p:cNvPr id="660" name="Google Shape;660;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61" name="Google Shape;661;p73"/>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2" name="Google Shape;662;p73"/>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63" name="Shape 663"/>
        <p:cNvGrpSpPr/>
        <p:nvPr/>
      </p:nvGrpSpPr>
      <p:grpSpPr>
        <a:xfrm>
          <a:off x="0" y="0"/>
          <a:ext cx="0" cy="0"/>
          <a:chOff x="0" y="0"/>
          <a:chExt cx="0" cy="0"/>
        </a:xfrm>
      </p:grpSpPr>
      <p:sp>
        <p:nvSpPr>
          <p:cNvPr id="664" name="Google Shape;664;p7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5" name="Google Shape;665;p7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6" name="Google Shape;666;p74"/>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4"/>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68" name="Google Shape;668;p74"/>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9" name="Google Shape;669;p74"/>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70" name="Google Shape;670;p7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4"/>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3" name="Google Shape;673;p74"/>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4" name="Google Shape;67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75" name="Google Shape;675;p74"/>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76" name="Shape 676"/>
        <p:cNvGrpSpPr/>
        <p:nvPr/>
      </p:nvGrpSpPr>
      <p:grpSpPr>
        <a:xfrm>
          <a:off x="0" y="0"/>
          <a:ext cx="0" cy="0"/>
          <a:chOff x="0" y="0"/>
          <a:chExt cx="0" cy="0"/>
        </a:xfrm>
      </p:grpSpPr>
      <p:sp>
        <p:nvSpPr>
          <p:cNvPr id="677" name="Google Shape;677;p7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8" name="Google Shape;678;p7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5"/>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0" name="Google Shape;680;p75"/>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1" name="Google Shape;681;p75"/>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5"/>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3" name="Google Shape;683;p7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5" name="Google Shape;685;p7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6" name="Google Shape;686;p75"/>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7" name="Google Shape;687;p75"/>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9" name="Google Shape;689;p75"/>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0" name="Google Shape;690;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91" name="Google Shape;691;p75"/>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92" name="Shape 692"/>
        <p:cNvGrpSpPr/>
        <p:nvPr/>
      </p:nvGrpSpPr>
      <p:grpSpPr>
        <a:xfrm>
          <a:off x="0" y="0"/>
          <a:ext cx="0" cy="0"/>
          <a:chOff x="0" y="0"/>
          <a:chExt cx="0" cy="0"/>
        </a:xfrm>
      </p:grpSpPr>
      <p:sp>
        <p:nvSpPr>
          <p:cNvPr id="693" name="Google Shape;693;p7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4" name="Google Shape;694;p7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6"/>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96" name="Google Shape;696;p76"/>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6"/>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8" name="Google Shape;698;p76"/>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0" name="Google Shape;700;p76"/>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7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2" name="Google Shape;702;p76"/>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3" name="Google Shape;703;p76"/>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4" name="Google Shape;704;p7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5" name="Google Shape;705;p76"/>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6" name="Google Shape;706;p76"/>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8" name="Google Shape;708;p76"/>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9" name="Google Shape;709;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10" name="Google Shape;710;p7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11" name="Shape 711"/>
        <p:cNvGrpSpPr/>
        <p:nvPr/>
      </p:nvGrpSpPr>
      <p:grpSpPr>
        <a:xfrm>
          <a:off x="0" y="0"/>
          <a:ext cx="0" cy="0"/>
          <a:chOff x="0" y="0"/>
          <a:chExt cx="0" cy="0"/>
        </a:xfrm>
      </p:grpSpPr>
      <p:sp>
        <p:nvSpPr>
          <p:cNvPr id="712" name="Google Shape;712;p7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13" name="Google Shape;713;p7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4" name="Google Shape;714;p7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5" name="Google Shape;715;p7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6" name="Google Shape;716;p7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7" name="Google Shape;717;p7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8" name="Google Shape;718;p7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9" name="Google Shape;719;p7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0" name="Google Shape;720;p7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1" name="Google Shape;721;p7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2" name="Google Shape;722;p7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3" name="Google Shape;723;p7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4" name="Google Shape;724;p7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5" name="Google Shape;725;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26" name="Google Shape;726;p7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7" name="Google Shape;727;p77"/>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28" name="Shape 728"/>
        <p:cNvGrpSpPr/>
        <p:nvPr/>
      </p:nvGrpSpPr>
      <p:grpSpPr>
        <a:xfrm>
          <a:off x="0" y="0"/>
          <a:ext cx="0" cy="0"/>
          <a:chOff x="0" y="0"/>
          <a:chExt cx="0" cy="0"/>
        </a:xfrm>
      </p:grpSpPr>
      <p:sp>
        <p:nvSpPr>
          <p:cNvPr id="729" name="Google Shape;729;p7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30" name="Google Shape;730;p7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31" name="Google Shape;731;p78"/>
          <p:cNvSpPr/>
          <p:nvPr>
            <p:ph idx="2" type="pic"/>
          </p:nvPr>
        </p:nvSpPr>
        <p:spPr>
          <a:xfrm>
            <a:off x="6093644" y="3431357"/>
            <a:ext cx="6096000" cy="3429000"/>
          </a:xfrm>
          <a:prstGeom prst="rect">
            <a:avLst/>
          </a:prstGeom>
          <a:noFill/>
          <a:ln>
            <a:noFill/>
          </a:ln>
        </p:spPr>
      </p:sp>
      <p:sp>
        <p:nvSpPr>
          <p:cNvPr id="732" name="Google Shape;732;p78"/>
          <p:cNvSpPr/>
          <p:nvPr>
            <p:ph idx="3" type="pic"/>
          </p:nvPr>
        </p:nvSpPr>
        <p:spPr>
          <a:xfrm>
            <a:off x="6096000" y="-4715"/>
            <a:ext cx="6096000" cy="3429000"/>
          </a:xfrm>
          <a:prstGeom prst="rect">
            <a:avLst/>
          </a:prstGeom>
          <a:noFill/>
          <a:ln>
            <a:noFill/>
          </a:ln>
        </p:spPr>
      </p:sp>
      <p:sp>
        <p:nvSpPr>
          <p:cNvPr id="733" name="Google Shape;733;p78"/>
          <p:cNvSpPr/>
          <p:nvPr>
            <p:ph idx="4" type="pic"/>
          </p:nvPr>
        </p:nvSpPr>
        <p:spPr>
          <a:xfrm>
            <a:off x="-1571" y="3431357"/>
            <a:ext cx="6096000" cy="3429000"/>
          </a:xfrm>
          <a:prstGeom prst="rect">
            <a:avLst/>
          </a:prstGeom>
          <a:noFill/>
          <a:ln>
            <a:noFill/>
          </a:ln>
        </p:spPr>
      </p:sp>
      <p:sp>
        <p:nvSpPr>
          <p:cNvPr id="734" name="Google Shape;734;p78"/>
          <p:cNvSpPr/>
          <p:nvPr>
            <p:ph idx="5" type="pic"/>
          </p:nvPr>
        </p:nvSpPr>
        <p:spPr>
          <a:xfrm>
            <a:off x="-9425" y="-4715"/>
            <a:ext cx="6096000" cy="3429000"/>
          </a:xfrm>
          <a:prstGeom prst="rect">
            <a:avLst/>
          </a:prstGeom>
          <a:noFill/>
          <a:ln>
            <a:noFill/>
          </a:ln>
        </p:spPr>
      </p:sp>
      <p:sp>
        <p:nvSpPr>
          <p:cNvPr id="735" name="Google Shape;735;p7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6" name="Google Shape;736;p7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7" name="Google Shape;737;p7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8" name="Google Shape;738;p7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39" name="Shape 739"/>
        <p:cNvGrpSpPr/>
        <p:nvPr/>
      </p:nvGrpSpPr>
      <p:grpSpPr>
        <a:xfrm>
          <a:off x="0" y="0"/>
          <a:ext cx="0" cy="0"/>
          <a:chOff x="0" y="0"/>
          <a:chExt cx="0" cy="0"/>
        </a:xfrm>
      </p:grpSpPr>
      <p:sp>
        <p:nvSpPr>
          <p:cNvPr id="740" name="Google Shape;740;p7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1" name="Google Shape;741;p7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2" name="Google Shape;742;p7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3" name="Google Shape;743;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4" name="Google Shape;744;p7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5" name="Google Shape;745;p79"/>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46" name="Shape 746"/>
        <p:cNvGrpSpPr/>
        <p:nvPr/>
      </p:nvGrpSpPr>
      <p:grpSpPr>
        <a:xfrm>
          <a:off x="0" y="0"/>
          <a:ext cx="0" cy="0"/>
          <a:chOff x="0" y="0"/>
          <a:chExt cx="0" cy="0"/>
        </a:xfrm>
      </p:grpSpPr>
      <p:sp>
        <p:nvSpPr>
          <p:cNvPr id="747" name="Google Shape;747;p8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8" name="Google Shape;748;p8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9" name="Google Shape;749;p8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0" name="Google Shape;750;p8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1" name="Google Shape;751;p8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80"/>
          <p:cNvSpPr/>
          <p:nvPr>
            <p:ph idx="5" type="pic"/>
          </p:nvPr>
        </p:nvSpPr>
        <p:spPr>
          <a:xfrm>
            <a:off x="2440875" y="2654049"/>
            <a:ext cx="2015400" cy="2015400"/>
          </a:xfrm>
          <a:prstGeom prst="rect">
            <a:avLst/>
          </a:prstGeom>
          <a:solidFill>
            <a:srgbClr val="F2F2F2"/>
          </a:solidFill>
          <a:ln>
            <a:noFill/>
          </a:ln>
        </p:spPr>
      </p:sp>
      <p:sp>
        <p:nvSpPr>
          <p:cNvPr id="753" name="Google Shape;753;p8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4" name="Google Shape;754;p80"/>
          <p:cNvSpPr/>
          <p:nvPr>
            <p:ph idx="6" type="pic"/>
          </p:nvPr>
        </p:nvSpPr>
        <p:spPr>
          <a:xfrm>
            <a:off x="8367113" y="2654049"/>
            <a:ext cx="2015400" cy="2015400"/>
          </a:xfrm>
          <a:prstGeom prst="rect">
            <a:avLst/>
          </a:prstGeom>
          <a:solidFill>
            <a:srgbClr val="F2F2F2"/>
          </a:solidFill>
          <a:ln>
            <a:noFill/>
          </a:ln>
        </p:spPr>
      </p:sp>
      <p:sp>
        <p:nvSpPr>
          <p:cNvPr id="755" name="Google Shape;755;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6" name="Google Shape;756;p8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57" name="Shape 757"/>
        <p:cNvGrpSpPr/>
        <p:nvPr/>
      </p:nvGrpSpPr>
      <p:grpSpPr>
        <a:xfrm>
          <a:off x="0" y="0"/>
          <a:ext cx="0" cy="0"/>
          <a:chOff x="0" y="0"/>
          <a:chExt cx="0" cy="0"/>
        </a:xfrm>
      </p:grpSpPr>
      <p:sp>
        <p:nvSpPr>
          <p:cNvPr id="758" name="Google Shape;758;p8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9" name="Google Shape;759;p8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0" name="Google Shape;760;p8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1" name="Google Shape;761;p8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2" name="Google Shape;762;p8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3" name="Google Shape;763;p8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4" name="Google Shape;764;p8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5" name="Google Shape;765;p81"/>
          <p:cNvSpPr/>
          <p:nvPr>
            <p:ph idx="7" type="pic"/>
          </p:nvPr>
        </p:nvSpPr>
        <p:spPr>
          <a:xfrm>
            <a:off x="1711670" y="2790201"/>
            <a:ext cx="1833000" cy="1833000"/>
          </a:xfrm>
          <a:prstGeom prst="rect">
            <a:avLst/>
          </a:prstGeom>
          <a:solidFill>
            <a:srgbClr val="F2F2F2"/>
          </a:solidFill>
          <a:ln>
            <a:noFill/>
          </a:ln>
        </p:spPr>
      </p:sp>
      <p:sp>
        <p:nvSpPr>
          <p:cNvPr id="766" name="Google Shape;766;p8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7" name="Google Shape;767;p81"/>
          <p:cNvSpPr/>
          <p:nvPr>
            <p:ph idx="8" type="pic"/>
          </p:nvPr>
        </p:nvSpPr>
        <p:spPr>
          <a:xfrm>
            <a:off x="5461867" y="2790201"/>
            <a:ext cx="1833000" cy="1833000"/>
          </a:xfrm>
          <a:prstGeom prst="rect">
            <a:avLst/>
          </a:prstGeom>
          <a:solidFill>
            <a:srgbClr val="F2F2F2"/>
          </a:solidFill>
          <a:ln>
            <a:noFill/>
          </a:ln>
        </p:spPr>
      </p:sp>
      <p:sp>
        <p:nvSpPr>
          <p:cNvPr id="768" name="Google Shape;768;p8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9" name="Google Shape;769;p81"/>
          <p:cNvSpPr/>
          <p:nvPr>
            <p:ph idx="9" type="pic"/>
          </p:nvPr>
        </p:nvSpPr>
        <p:spPr>
          <a:xfrm>
            <a:off x="9258364" y="2790201"/>
            <a:ext cx="1833000" cy="1833000"/>
          </a:xfrm>
          <a:prstGeom prst="rect">
            <a:avLst/>
          </a:prstGeom>
          <a:solidFill>
            <a:srgbClr val="F2F2F2"/>
          </a:solidFill>
          <a:ln>
            <a:noFill/>
          </a:ln>
        </p:spPr>
      </p:sp>
      <p:sp>
        <p:nvSpPr>
          <p:cNvPr id="770" name="Google Shape;770;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1" name="Google Shape;771;p81"/>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72" name="Shape 772"/>
        <p:cNvGrpSpPr/>
        <p:nvPr/>
      </p:nvGrpSpPr>
      <p:grpSpPr>
        <a:xfrm>
          <a:off x="0" y="0"/>
          <a:ext cx="0" cy="0"/>
          <a:chOff x="0" y="0"/>
          <a:chExt cx="0" cy="0"/>
        </a:xfrm>
      </p:grpSpPr>
      <p:sp>
        <p:nvSpPr>
          <p:cNvPr id="773" name="Google Shape;773;p8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6" name="Google Shape;776;p8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82" name="Shape 782"/>
        <p:cNvGrpSpPr/>
        <p:nvPr/>
      </p:nvGrpSpPr>
      <p:grpSpPr>
        <a:xfrm>
          <a:off x="0" y="0"/>
          <a:ext cx="0" cy="0"/>
          <a:chOff x="0" y="0"/>
          <a:chExt cx="0" cy="0"/>
        </a:xfrm>
      </p:grpSpPr>
      <p:sp>
        <p:nvSpPr>
          <p:cNvPr id="783" name="Google Shape;783;p8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84" name="Google Shape;784;p84"/>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785" name="Google Shape;785;p8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6" name="Google Shape;786;p84"/>
          <p:cNvSpPr/>
          <p:nvPr>
            <p:ph idx="2" type="pic"/>
          </p:nvPr>
        </p:nvSpPr>
        <p:spPr>
          <a:xfrm>
            <a:off x="5984925" y="-5178126"/>
            <a:ext cx="11392800" cy="11439600"/>
          </a:xfrm>
          <a:prstGeom prst="pie">
            <a:avLst>
              <a:gd fmla="val 5392891" name="adj1"/>
              <a:gd fmla="val 10798470" name="adj2"/>
            </a:avLst>
          </a:prstGeom>
          <a:noFill/>
          <a:ln>
            <a:noFill/>
          </a:ln>
        </p:spPr>
      </p:sp>
      <p:sp>
        <p:nvSpPr>
          <p:cNvPr id="787" name="Google Shape;787;p8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8" name="Google Shape;788;p84"/>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89" name="Shape 789"/>
        <p:cNvGrpSpPr/>
        <p:nvPr/>
      </p:nvGrpSpPr>
      <p:grpSpPr>
        <a:xfrm>
          <a:off x="0" y="0"/>
          <a:ext cx="0" cy="0"/>
          <a:chOff x="0" y="0"/>
          <a:chExt cx="0" cy="0"/>
        </a:xfrm>
      </p:grpSpPr>
      <p:sp>
        <p:nvSpPr>
          <p:cNvPr id="790" name="Google Shape;790;p85"/>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1" name="Google Shape;791;p85"/>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92" name="Google Shape;792;p85"/>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93" name="Google Shape;793;p85"/>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794" name="Google Shape;794;p85"/>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95" name="Google Shape;795;p85"/>
          <p:cNvSpPr/>
          <p:nvPr>
            <p:ph idx="2" type="pic"/>
          </p:nvPr>
        </p:nvSpPr>
        <p:spPr>
          <a:xfrm>
            <a:off x="5984925" y="-5178126"/>
            <a:ext cx="11392800" cy="11439600"/>
          </a:xfrm>
          <a:prstGeom prst="pie">
            <a:avLst>
              <a:gd fmla="val 5392891" name="adj1"/>
              <a:gd fmla="val 10798470" name="adj2"/>
            </a:avLst>
          </a:prstGeom>
          <a:noFill/>
          <a:ln>
            <a:noFill/>
          </a:ln>
        </p:spPr>
      </p:sp>
      <p:sp>
        <p:nvSpPr>
          <p:cNvPr id="796" name="Google Shape;796;p85"/>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97" name="Google Shape;797;p85"/>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98" name="Google Shape;798;p85"/>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99" name="Shape 799"/>
        <p:cNvGrpSpPr/>
        <p:nvPr/>
      </p:nvGrpSpPr>
      <p:grpSpPr>
        <a:xfrm>
          <a:off x="0" y="0"/>
          <a:ext cx="0" cy="0"/>
          <a:chOff x="0" y="0"/>
          <a:chExt cx="0" cy="0"/>
        </a:xfrm>
      </p:grpSpPr>
      <p:sp>
        <p:nvSpPr>
          <p:cNvPr id="800" name="Google Shape;800;p86"/>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1" name="Google Shape;801;p8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2" name="Google Shape;802;p8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3" name="Google Shape;803;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4" name="Google Shape;804;p8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805" name="Shape 805"/>
        <p:cNvGrpSpPr/>
        <p:nvPr/>
      </p:nvGrpSpPr>
      <p:grpSpPr>
        <a:xfrm>
          <a:off x="0" y="0"/>
          <a:ext cx="0" cy="0"/>
          <a:chOff x="0" y="0"/>
          <a:chExt cx="0" cy="0"/>
        </a:xfrm>
      </p:grpSpPr>
      <p:sp>
        <p:nvSpPr>
          <p:cNvPr id="806" name="Google Shape;806;p87"/>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7" name="Google Shape;807;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8" name="Google Shape;808;p87"/>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809" name="Shape 809"/>
        <p:cNvGrpSpPr/>
        <p:nvPr/>
      </p:nvGrpSpPr>
      <p:grpSpPr>
        <a:xfrm>
          <a:off x="0" y="0"/>
          <a:ext cx="0" cy="0"/>
          <a:chOff x="0" y="0"/>
          <a:chExt cx="0" cy="0"/>
        </a:xfrm>
      </p:grpSpPr>
      <p:sp>
        <p:nvSpPr>
          <p:cNvPr id="810" name="Google Shape;810;p88"/>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1" name="Google Shape;811;p88"/>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12" name="Google Shape;812;p88"/>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13" name="Google Shape;813;p88"/>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4" name="Google Shape;814;p88"/>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5" name="Google Shape;815;p88"/>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16" name="Google Shape;816;p88"/>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7" name="Google Shape;817;p88"/>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8" name="Google Shape;818;p88"/>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9" name="Google Shape;819;p88"/>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20" name="Google Shape;820;p88"/>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21" name="Google Shape;821;p88"/>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22" name="Google Shape;822;p88"/>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23" name="Google Shape;823;p88"/>
          <p:cNvSpPr/>
          <p:nvPr>
            <p:ph idx="14" type="pic"/>
          </p:nvPr>
        </p:nvSpPr>
        <p:spPr>
          <a:xfrm>
            <a:off x="10686767" y="2650009"/>
            <a:ext cx="365700" cy="365700"/>
          </a:xfrm>
          <a:prstGeom prst="rect">
            <a:avLst/>
          </a:prstGeom>
          <a:noFill/>
          <a:ln>
            <a:noFill/>
          </a:ln>
        </p:spPr>
      </p:sp>
      <p:sp>
        <p:nvSpPr>
          <p:cNvPr id="824" name="Google Shape;824;p88"/>
          <p:cNvSpPr/>
          <p:nvPr>
            <p:ph idx="15" type="pic"/>
          </p:nvPr>
        </p:nvSpPr>
        <p:spPr>
          <a:xfrm>
            <a:off x="1726129" y="2650009"/>
            <a:ext cx="365700" cy="365700"/>
          </a:xfrm>
          <a:prstGeom prst="rect">
            <a:avLst/>
          </a:prstGeom>
          <a:noFill/>
          <a:ln>
            <a:noFill/>
          </a:ln>
        </p:spPr>
      </p:sp>
      <p:sp>
        <p:nvSpPr>
          <p:cNvPr id="825" name="Google Shape;82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6" name="Google Shape;826;p88"/>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27" name="Shape 827"/>
        <p:cNvGrpSpPr/>
        <p:nvPr/>
      </p:nvGrpSpPr>
      <p:grpSpPr>
        <a:xfrm>
          <a:off x="0" y="0"/>
          <a:ext cx="0" cy="0"/>
          <a:chOff x="0" y="0"/>
          <a:chExt cx="0" cy="0"/>
        </a:xfrm>
      </p:grpSpPr>
      <p:sp>
        <p:nvSpPr>
          <p:cNvPr id="828" name="Google Shape;828;p89"/>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9" name="Google Shape;829;p89"/>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30" name="Google Shape;830;p89"/>
          <p:cNvSpPr/>
          <p:nvPr>
            <p:ph idx="2" type="pic"/>
          </p:nvPr>
        </p:nvSpPr>
        <p:spPr>
          <a:xfrm flipH="1">
            <a:off x="6458875" y="416100"/>
            <a:ext cx="5733300" cy="6025800"/>
          </a:xfrm>
          <a:prstGeom prst="flowChartDelay">
            <a:avLst/>
          </a:prstGeom>
          <a:noFill/>
          <a:ln>
            <a:noFill/>
          </a:ln>
        </p:spPr>
      </p:sp>
      <p:sp>
        <p:nvSpPr>
          <p:cNvPr id="831" name="Google Shape;831;p89"/>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2" name="Google Shape;832;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3" name="Google Shape;833;p89"/>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34" name="Shape 834"/>
        <p:cNvGrpSpPr/>
        <p:nvPr/>
      </p:nvGrpSpPr>
      <p:grpSpPr>
        <a:xfrm>
          <a:off x="0" y="0"/>
          <a:ext cx="0" cy="0"/>
          <a:chOff x="0" y="0"/>
          <a:chExt cx="0" cy="0"/>
        </a:xfrm>
      </p:grpSpPr>
      <p:sp>
        <p:nvSpPr>
          <p:cNvPr id="835" name="Google Shape;835;p90"/>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6" name="Google Shape;836;p90"/>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37" name="Google Shape;837;p90"/>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38" name="Google Shape;838;p90"/>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9" name="Google Shape;839;p90"/>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40" name="Google Shape;840;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41" name="Google Shape;841;p90"/>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42" name="Google Shape;842;p90"/>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43" name="Shape 843"/>
        <p:cNvGrpSpPr/>
        <p:nvPr/>
      </p:nvGrpSpPr>
      <p:grpSpPr>
        <a:xfrm>
          <a:off x="0" y="0"/>
          <a:ext cx="0" cy="0"/>
          <a:chOff x="0" y="0"/>
          <a:chExt cx="0" cy="0"/>
        </a:xfrm>
      </p:grpSpPr>
      <p:sp>
        <p:nvSpPr>
          <p:cNvPr id="844" name="Google Shape;844;p91"/>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5" name="Google Shape;845;p91"/>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6" name="Google Shape;846;p91"/>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7" name="Google Shape;847;p91"/>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8" name="Google Shape;848;p91"/>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9" name="Google Shape;849;p91"/>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0" name="Google Shape;850;p91"/>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1" name="Google Shape;851;p91"/>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2" name="Google Shape;852;p91"/>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3" name="Google Shape;853;p91"/>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4" name="Google Shape;854;p91"/>
          <p:cNvSpPr/>
          <p:nvPr>
            <p:ph idx="9" type="pic"/>
          </p:nvPr>
        </p:nvSpPr>
        <p:spPr>
          <a:xfrm>
            <a:off x="5723645" y="2364629"/>
            <a:ext cx="1005900" cy="1005900"/>
          </a:xfrm>
          <a:prstGeom prst="rect">
            <a:avLst/>
          </a:prstGeom>
          <a:noFill/>
          <a:ln>
            <a:noFill/>
          </a:ln>
        </p:spPr>
      </p:sp>
      <p:sp>
        <p:nvSpPr>
          <p:cNvPr id="855" name="Google Shape;855;p91"/>
          <p:cNvSpPr/>
          <p:nvPr>
            <p:ph idx="13" type="pic"/>
          </p:nvPr>
        </p:nvSpPr>
        <p:spPr>
          <a:xfrm>
            <a:off x="5723645" y="3731213"/>
            <a:ext cx="1005900" cy="1005900"/>
          </a:xfrm>
          <a:prstGeom prst="rect">
            <a:avLst/>
          </a:prstGeom>
          <a:noFill/>
          <a:ln>
            <a:noFill/>
          </a:ln>
        </p:spPr>
      </p:sp>
      <p:sp>
        <p:nvSpPr>
          <p:cNvPr id="856" name="Google Shape;856;p91"/>
          <p:cNvSpPr/>
          <p:nvPr>
            <p:ph idx="14" type="pic"/>
          </p:nvPr>
        </p:nvSpPr>
        <p:spPr>
          <a:xfrm>
            <a:off x="5726372" y="5097797"/>
            <a:ext cx="1005900" cy="1005900"/>
          </a:xfrm>
          <a:prstGeom prst="rect">
            <a:avLst/>
          </a:prstGeom>
          <a:noFill/>
          <a:ln>
            <a:noFill/>
          </a:ln>
        </p:spPr>
      </p:sp>
      <p:sp>
        <p:nvSpPr>
          <p:cNvPr id="857" name="Google Shape;857;p91"/>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8" name="Google Shape;858;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59" name="Shape 859"/>
        <p:cNvGrpSpPr/>
        <p:nvPr/>
      </p:nvGrpSpPr>
      <p:grpSpPr>
        <a:xfrm>
          <a:off x="0" y="0"/>
          <a:ext cx="0" cy="0"/>
          <a:chOff x="0" y="0"/>
          <a:chExt cx="0" cy="0"/>
        </a:xfrm>
      </p:grpSpPr>
      <p:sp>
        <p:nvSpPr>
          <p:cNvPr id="860" name="Google Shape;860;p9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1" name="Google Shape;861;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62" name="Shape 862"/>
        <p:cNvGrpSpPr/>
        <p:nvPr/>
      </p:nvGrpSpPr>
      <p:grpSpPr>
        <a:xfrm>
          <a:off x="0" y="0"/>
          <a:ext cx="0" cy="0"/>
          <a:chOff x="0" y="0"/>
          <a:chExt cx="0" cy="0"/>
        </a:xfrm>
      </p:grpSpPr>
      <p:sp>
        <p:nvSpPr>
          <p:cNvPr id="863" name="Google Shape;863;p93"/>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64" name="Google Shape;864;p93"/>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65" name="Google Shape;865;p93"/>
          <p:cNvSpPr/>
          <p:nvPr>
            <p:ph idx="2" type="pic"/>
          </p:nvPr>
        </p:nvSpPr>
        <p:spPr>
          <a:xfrm>
            <a:off x="1520815" y="2822850"/>
            <a:ext cx="2831400" cy="2831100"/>
          </a:xfrm>
          <a:prstGeom prst="rect">
            <a:avLst/>
          </a:prstGeom>
          <a:solidFill>
            <a:srgbClr val="F2F2F2"/>
          </a:solidFill>
          <a:ln>
            <a:noFill/>
          </a:ln>
        </p:spPr>
      </p:sp>
      <p:sp>
        <p:nvSpPr>
          <p:cNvPr id="866" name="Google Shape;866;p93"/>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7" name="Google Shape;867;p9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68" name="Shape 868"/>
        <p:cNvGrpSpPr/>
        <p:nvPr/>
      </p:nvGrpSpPr>
      <p:grpSpPr>
        <a:xfrm>
          <a:off x="0" y="0"/>
          <a:ext cx="0" cy="0"/>
          <a:chOff x="0" y="0"/>
          <a:chExt cx="0" cy="0"/>
        </a:xfrm>
      </p:grpSpPr>
      <p:sp>
        <p:nvSpPr>
          <p:cNvPr id="869" name="Google Shape;869;p94"/>
          <p:cNvSpPr/>
          <p:nvPr>
            <p:ph idx="2" type="pic"/>
          </p:nvPr>
        </p:nvSpPr>
        <p:spPr>
          <a:xfrm>
            <a:off x="0" y="0"/>
            <a:ext cx="12192000" cy="6146700"/>
          </a:xfrm>
          <a:prstGeom prst="rect">
            <a:avLst/>
          </a:prstGeom>
          <a:noFill/>
          <a:ln>
            <a:noFill/>
          </a:ln>
        </p:spPr>
      </p:sp>
      <p:sp>
        <p:nvSpPr>
          <p:cNvPr id="870" name="Google Shape;870;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1" name="Google Shape;871;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2" name="Google Shape;872;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73" name="Shape 873"/>
        <p:cNvGrpSpPr/>
        <p:nvPr/>
      </p:nvGrpSpPr>
      <p:grpSpPr>
        <a:xfrm>
          <a:off x="0" y="0"/>
          <a:ext cx="0" cy="0"/>
          <a:chOff x="0" y="0"/>
          <a:chExt cx="0" cy="0"/>
        </a:xfrm>
      </p:grpSpPr>
      <p:sp>
        <p:nvSpPr>
          <p:cNvPr id="874" name="Google Shape;874;p95"/>
          <p:cNvSpPr/>
          <p:nvPr>
            <p:ph idx="2" type="pic"/>
          </p:nvPr>
        </p:nvSpPr>
        <p:spPr>
          <a:xfrm>
            <a:off x="0" y="0"/>
            <a:ext cx="12192000" cy="6146700"/>
          </a:xfrm>
          <a:prstGeom prst="rect">
            <a:avLst/>
          </a:prstGeom>
          <a:noFill/>
          <a:ln>
            <a:noFill/>
          </a:ln>
        </p:spPr>
      </p:sp>
      <p:sp>
        <p:nvSpPr>
          <p:cNvPr id="875" name="Google Shape;875;p9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6" name="Google Shape;876;p9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7" name="Google Shape;877;p9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78" name="Shape 878"/>
        <p:cNvGrpSpPr/>
        <p:nvPr/>
      </p:nvGrpSpPr>
      <p:grpSpPr>
        <a:xfrm>
          <a:off x="0" y="0"/>
          <a:ext cx="0" cy="0"/>
          <a:chOff x="0" y="0"/>
          <a:chExt cx="0" cy="0"/>
        </a:xfrm>
      </p:grpSpPr>
      <p:sp>
        <p:nvSpPr>
          <p:cNvPr id="879" name="Google Shape;879;p96"/>
          <p:cNvSpPr/>
          <p:nvPr>
            <p:ph idx="2" type="pic"/>
          </p:nvPr>
        </p:nvSpPr>
        <p:spPr>
          <a:xfrm>
            <a:off x="0" y="0"/>
            <a:ext cx="12192000" cy="6146700"/>
          </a:xfrm>
          <a:prstGeom prst="rect">
            <a:avLst/>
          </a:prstGeom>
          <a:noFill/>
          <a:ln>
            <a:noFill/>
          </a:ln>
        </p:spPr>
      </p:sp>
      <p:sp>
        <p:nvSpPr>
          <p:cNvPr id="880" name="Google Shape;880;p96"/>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1" name="Google Shape;881;p9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82" name="Google Shape;882;p96"/>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83" name="Shape 883"/>
        <p:cNvGrpSpPr/>
        <p:nvPr/>
      </p:nvGrpSpPr>
      <p:grpSpPr>
        <a:xfrm>
          <a:off x="0" y="0"/>
          <a:ext cx="0" cy="0"/>
          <a:chOff x="0" y="0"/>
          <a:chExt cx="0" cy="0"/>
        </a:xfrm>
      </p:grpSpPr>
      <p:sp>
        <p:nvSpPr>
          <p:cNvPr id="884" name="Google Shape;884;p97"/>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97"/>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6" name="Google Shape;886;p97"/>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87" name="Google Shape;887;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88" name="Shape 888"/>
        <p:cNvGrpSpPr/>
        <p:nvPr/>
      </p:nvGrpSpPr>
      <p:grpSpPr>
        <a:xfrm>
          <a:off x="0" y="0"/>
          <a:ext cx="0" cy="0"/>
          <a:chOff x="0" y="0"/>
          <a:chExt cx="0" cy="0"/>
        </a:xfrm>
      </p:grpSpPr>
      <p:sp>
        <p:nvSpPr>
          <p:cNvPr id="889" name="Google Shape;889;p98"/>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90" name="Google Shape;890;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91" name="Shape 891"/>
        <p:cNvGrpSpPr/>
        <p:nvPr/>
      </p:nvGrpSpPr>
      <p:grpSpPr>
        <a:xfrm>
          <a:off x="0" y="0"/>
          <a:ext cx="0" cy="0"/>
          <a:chOff x="0" y="0"/>
          <a:chExt cx="0" cy="0"/>
        </a:xfrm>
      </p:grpSpPr>
      <p:sp>
        <p:nvSpPr>
          <p:cNvPr id="892" name="Google Shape;892;p99"/>
          <p:cNvSpPr/>
          <p:nvPr>
            <p:ph idx="2" type="pic"/>
          </p:nvPr>
        </p:nvSpPr>
        <p:spPr>
          <a:xfrm>
            <a:off x="1676255" y="1665017"/>
            <a:ext cx="1463100" cy="1463100"/>
          </a:xfrm>
          <a:prstGeom prst="rect">
            <a:avLst/>
          </a:prstGeom>
          <a:noFill/>
          <a:ln>
            <a:noFill/>
          </a:ln>
        </p:spPr>
      </p:sp>
      <p:sp>
        <p:nvSpPr>
          <p:cNvPr id="893" name="Google Shape;893;p99"/>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4" name="Google Shape;894;p99"/>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5" name="Google Shape;895;p99"/>
          <p:cNvSpPr/>
          <p:nvPr>
            <p:ph idx="4" type="pic"/>
          </p:nvPr>
        </p:nvSpPr>
        <p:spPr>
          <a:xfrm>
            <a:off x="5056062" y="1665017"/>
            <a:ext cx="1463100" cy="1463100"/>
          </a:xfrm>
          <a:prstGeom prst="rect">
            <a:avLst/>
          </a:prstGeom>
          <a:noFill/>
          <a:ln>
            <a:noFill/>
          </a:ln>
        </p:spPr>
      </p:sp>
      <p:sp>
        <p:nvSpPr>
          <p:cNvPr id="896" name="Google Shape;896;p99"/>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7" name="Google Shape;897;p99"/>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9"/>
          <p:cNvSpPr/>
          <p:nvPr>
            <p:ph idx="7" type="pic"/>
          </p:nvPr>
        </p:nvSpPr>
        <p:spPr>
          <a:xfrm>
            <a:off x="8435870" y="1665017"/>
            <a:ext cx="1463100" cy="1463100"/>
          </a:xfrm>
          <a:prstGeom prst="rect">
            <a:avLst/>
          </a:prstGeom>
          <a:noFill/>
          <a:ln>
            <a:noFill/>
          </a:ln>
        </p:spPr>
      </p:sp>
      <p:sp>
        <p:nvSpPr>
          <p:cNvPr id="899" name="Google Shape;899;p99"/>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0" name="Google Shape;900;p99"/>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1" name="Google Shape;901;p99"/>
          <p:cNvSpPr/>
          <p:nvPr>
            <p:ph idx="13" type="pic"/>
          </p:nvPr>
        </p:nvSpPr>
        <p:spPr>
          <a:xfrm>
            <a:off x="1676255" y="4072552"/>
            <a:ext cx="1463100" cy="1463100"/>
          </a:xfrm>
          <a:prstGeom prst="rect">
            <a:avLst/>
          </a:prstGeom>
          <a:noFill/>
          <a:ln>
            <a:noFill/>
          </a:ln>
        </p:spPr>
      </p:sp>
      <p:sp>
        <p:nvSpPr>
          <p:cNvPr id="902" name="Google Shape;902;p99"/>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3" name="Google Shape;903;p99"/>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4" name="Google Shape;904;p99"/>
          <p:cNvSpPr/>
          <p:nvPr>
            <p:ph idx="16" type="pic"/>
          </p:nvPr>
        </p:nvSpPr>
        <p:spPr>
          <a:xfrm>
            <a:off x="5056062" y="4072552"/>
            <a:ext cx="1463100" cy="1463100"/>
          </a:xfrm>
          <a:prstGeom prst="rect">
            <a:avLst/>
          </a:prstGeom>
          <a:noFill/>
          <a:ln>
            <a:noFill/>
          </a:ln>
        </p:spPr>
      </p:sp>
      <p:sp>
        <p:nvSpPr>
          <p:cNvPr id="905" name="Google Shape;905;p99"/>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6" name="Google Shape;906;p99"/>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7" name="Google Shape;907;p99"/>
          <p:cNvSpPr/>
          <p:nvPr>
            <p:ph idx="19" type="pic"/>
          </p:nvPr>
        </p:nvSpPr>
        <p:spPr>
          <a:xfrm>
            <a:off x="8435870" y="4072552"/>
            <a:ext cx="1463100" cy="1463100"/>
          </a:xfrm>
          <a:prstGeom prst="rect">
            <a:avLst/>
          </a:prstGeom>
          <a:noFill/>
          <a:ln>
            <a:noFill/>
          </a:ln>
        </p:spPr>
      </p:sp>
      <p:sp>
        <p:nvSpPr>
          <p:cNvPr id="908" name="Google Shape;908;p99"/>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9" name="Google Shape;909;p99"/>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10" name="Google Shape;910;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1" name="Shape 911"/>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12" name="Shape 912"/>
        <p:cNvGrpSpPr/>
        <p:nvPr/>
      </p:nvGrpSpPr>
      <p:grpSpPr>
        <a:xfrm>
          <a:off x="0" y="0"/>
          <a:ext cx="0" cy="0"/>
          <a:chOff x="0" y="0"/>
          <a:chExt cx="0" cy="0"/>
        </a:xfrm>
      </p:grpSpPr>
      <p:sp>
        <p:nvSpPr>
          <p:cNvPr id="913" name="Google Shape;913;p101"/>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4" name="Google Shape;914;p101"/>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5" name="Google Shape;915;p10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6" name="Google Shape;916;p10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7" name="Google Shape;917;p10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8" name="Google Shape;918;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9" name="Shape 919"/>
        <p:cNvGrpSpPr/>
        <p:nvPr/>
      </p:nvGrpSpPr>
      <p:grpSpPr>
        <a:xfrm>
          <a:off x="0" y="0"/>
          <a:ext cx="0" cy="0"/>
          <a:chOff x="0" y="0"/>
          <a:chExt cx="0" cy="0"/>
        </a:xfrm>
      </p:grpSpPr>
      <p:cxnSp>
        <p:nvCxnSpPr>
          <p:cNvPr id="920" name="Google Shape;920;p10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21" name="Google Shape;921;p102"/>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2"/>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2"/>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1.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slideLayout" Target="../slideLayouts/slideLayout80.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43" Type="http://schemas.openxmlformats.org/officeDocument/2006/relationships/theme" Target="../theme/theme2.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8.xml"/><Relationship Id="rId20" Type="http://schemas.openxmlformats.org/officeDocument/2006/relationships/slideLayout" Target="../slideLayouts/slideLayout98.xml"/><Relationship Id="rId42" Type="http://schemas.openxmlformats.org/officeDocument/2006/relationships/theme" Target="../theme/theme4.xml"/><Relationship Id="rId41" Type="http://schemas.openxmlformats.org/officeDocument/2006/relationships/slideLayout" Target="../slideLayouts/slideLayout119.xml"/><Relationship Id="rId22" Type="http://schemas.openxmlformats.org/officeDocument/2006/relationships/slideLayout" Target="../slideLayouts/slideLayout100.xml"/><Relationship Id="rId21" Type="http://schemas.openxmlformats.org/officeDocument/2006/relationships/slideLayout" Target="../slideLayouts/slideLayout99.xml"/><Relationship Id="rId24" Type="http://schemas.openxmlformats.org/officeDocument/2006/relationships/slideLayout" Target="../slideLayouts/slideLayout102.xml"/><Relationship Id="rId23" Type="http://schemas.openxmlformats.org/officeDocument/2006/relationships/slideLayout" Target="../slideLayouts/slideLayout101.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81.xml"/><Relationship Id="rId4" Type="http://schemas.openxmlformats.org/officeDocument/2006/relationships/slideLayout" Target="../slideLayouts/slideLayout82.xml"/><Relationship Id="rId9" Type="http://schemas.openxmlformats.org/officeDocument/2006/relationships/slideLayout" Target="../slideLayouts/slideLayout87.xml"/><Relationship Id="rId26" Type="http://schemas.openxmlformats.org/officeDocument/2006/relationships/slideLayout" Target="../slideLayouts/slideLayout104.xml"/><Relationship Id="rId25" Type="http://schemas.openxmlformats.org/officeDocument/2006/relationships/slideLayout" Target="../slideLayouts/slideLayout103.xml"/><Relationship Id="rId28" Type="http://schemas.openxmlformats.org/officeDocument/2006/relationships/slideLayout" Target="../slideLayouts/slideLayout106.xml"/><Relationship Id="rId27" Type="http://schemas.openxmlformats.org/officeDocument/2006/relationships/slideLayout" Target="../slideLayouts/slideLayout105.xml"/><Relationship Id="rId5" Type="http://schemas.openxmlformats.org/officeDocument/2006/relationships/slideLayout" Target="../slideLayouts/slideLayout83.xml"/><Relationship Id="rId6" Type="http://schemas.openxmlformats.org/officeDocument/2006/relationships/slideLayout" Target="../slideLayouts/slideLayout84.xml"/><Relationship Id="rId29" Type="http://schemas.openxmlformats.org/officeDocument/2006/relationships/slideLayout" Target="../slideLayouts/slideLayout107.xml"/><Relationship Id="rId7" Type="http://schemas.openxmlformats.org/officeDocument/2006/relationships/slideLayout" Target="../slideLayouts/slideLayout85.xml"/><Relationship Id="rId8" Type="http://schemas.openxmlformats.org/officeDocument/2006/relationships/slideLayout" Target="../slideLayouts/slideLayout86.xml"/><Relationship Id="rId31" Type="http://schemas.openxmlformats.org/officeDocument/2006/relationships/slideLayout" Target="../slideLayouts/slideLayout109.xml"/><Relationship Id="rId30" Type="http://schemas.openxmlformats.org/officeDocument/2006/relationships/slideLayout" Target="../slideLayouts/slideLayout108.xml"/><Relationship Id="rId11" Type="http://schemas.openxmlformats.org/officeDocument/2006/relationships/slideLayout" Target="../slideLayouts/slideLayout89.xml"/><Relationship Id="rId33" Type="http://schemas.openxmlformats.org/officeDocument/2006/relationships/slideLayout" Target="../slideLayouts/slideLayout111.xml"/><Relationship Id="rId10" Type="http://schemas.openxmlformats.org/officeDocument/2006/relationships/slideLayout" Target="../slideLayouts/slideLayout88.xml"/><Relationship Id="rId32" Type="http://schemas.openxmlformats.org/officeDocument/2006/relationships/slideLayout" Target="../slideLayouts/slideLayout110.xml"/><Relationship Id="rId13" Type="http://schemas.openxmlformats.org/officeDocument/2006/relationships/slideLayout" Target="../slideLayouts/slideLayout91.xml"/><Relationship Id="rId35" Type="http://schemas.openxmlformats.org/officeDocument/2006/relationships/slideLayout" Target="../slideLayouts/slideLayout113.xml"/><Relationship Id="rId12" Type="http://schemas.openxmlformats.org/officeDocument/2006/relationships/slideLayout" Target="../slideLayouts/slideLayout90.xml"/><Relationship Id="rId34" Type="http://schemas.openxmlformats.org/officeDocument/2006/relationships/slideLayout" Target="../slideLayouts/slideLayout112.xml"/><Relationship Id="rId15" Type="http://schemas.openxmlformats.org/officeDocument/2006/relationships/slideLayout" Target="../slideLayouts/slideLayout93.xml"/><Relationship Id="rId37" Type="http://schemas.openxmlformats.org/officeDocument/2006/relationships/slideLayout" Target="../slideLayouts/slideLayout115.xml"/><Relationship Id="rId14" Type="http://schemas.openxmlformats.org/officeDocument/2006/relationships/slideLayout" Target="../slideLayouts/slideLayout92.xml"/><Relationship Id="rId36" Type="http://schemas.openxmlformats.org/officeDocument/2006/relationships/slideLayout" Target="../slideLayouts/slideLayout114.xml"/><Relationship Id="rId17" Type="http://schemas.openxmlformats.org/officeDocument/2006/relationships/slideLayout" Target="../slideLayouts/slideLayout95.xml"/><Relationship Id="rId39" Type="http://schemas.openxmlformats.org/officeDocument/2006/relationships/slideLayout" Target="../slideLayouts/slideLayout117.xml"/><Relationship Id="rId16" Type="http://schemas.openxmlformats.org/officeDocument/2006/relationships/slideLayout" Target="../slideLayouts/slideLayout94.xml"/><Relationship Id="rId38" Type="http://schemas.openxmlformats.org/officeDocument/2006/relationships/slideLayout" Target="../slideLayouts/slideLayout116.xml"/><Relationship Id="rId19" Type="http://schemas.openxmlformats.org/officeDocument/2006/relationships/slideLayout" Target="../slideLayouts/slideLayout97.xml"/><Relationship Id="rId18"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 id="214748372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77" name="Shape 777"/>
        <p:cNvGrpSpPr/>
        <p:nvPr/>
      </p:nvGrpSpPr>
      <p:grpSpPr>
        <a:xfrm>
          <a:off x="0" y="0"/>
          <a:ext cx="0" cy="0"/>
          <a:chOff x="0" y="0"/>
          <a:chExt cx="0" cy="0"/>
        </a:xfrm>
      </p:grpSpPr>
      <p:sp>
        <p:nvSpPr>
          <p:cNvPr id="778" name="Google Shape;778;p83"/>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79" name="Google Shape;779;p83"/>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80" name="Google Shape;780;p83"/>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81" name="Google Shape;781;p83"/>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xml"/><Relationship Id="rId3" Type="http://schemas.openxmlformats.org/officeDocument/2006/relationships/image" Target="../media/image21.png"/><Relationship Id="rId4" Type="http://schemas.openxmlformats.org/officeDocument/2006/relationships/image" Target="../media/image6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0.xml"/><Relationship Id="rId3" Type="http://schemas.openxmlformats.org/officeDocument/2006/relationships/image" Target="../media/image6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1.xml"/><Relationship Id="rId3" Type="http://schemas.openxmlformats.org/officeDocument/2006/relationships/image" Target="../media/image25.png"/><Relationship Id="rId4" Type="http://schemas.openxmlformats.org/officeDocument/2006/relationships/hyperlink" Target="https://healthplan.crestnerhealth.com/urgent-care/treatment/emergency-contact-information" TargetMode="External"/><Relationship Id="rId5" Type="http://schemas.openxmlformats.org/officeDocument/2006/relationships/hyperlink" Target="https://healthplan.crestnerhealth.com/es/urgent-care/treatment/informacion-de-contacto-para-emergencia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2.xml"/><Relationship Id="rId3" Type="http://schemas.openxmlformats.org/officeDocument/2006/relationships/hyperlink" Target="https://healthplan.crestnerhealth.com/urgent-care/treatment/first-aid-kit" TargetMode="External"/><Relationship Id="rId4" Type="http://schemas.openxmlformats.org/officeDocument/2006/relationships/hyperlink" Target="https://healthplan.crestnerhealth.com/es/urgent-care/treatment/kit-de-primeros-auxilios" TargetMode="External"/><Relationship Id="rId5" Type="http://schemas.openxmlformats.org/officeDocument/2006/relationships/hyperlink" Target="https://healthplan.crestnerhealth.com/wellness/healthy-living/do-you-have-family-disaster-plan" TargetMode="External"/><Relationship Id="rId6"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3.xml"/><Relationship Id="rId3" Type="http://schemas.openxmlformats.org/officeDocument/2006/relationships/image" Target="../media/image5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4.xml"/><Relationship Id="rId3" Type="http://schemas.openxmlformats.org/officeDocument/2006/relationships/image" Target="../media/image55.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5.xml"/><Relationship Id="rId3" Type="http://schemas.openxmlformats.org/officeDocument/2006/relationships/image" Target="../media/image5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5.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5.png"/><Relationship Id="rId8"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xml"/><Relationship Id="rId3" Type="http://schemas.openxmlformats.org/officeDocument/2006/relationships/image" Target="../media/image29.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6.xml"/><Relationship Id="rId3" Type="http://schemas.openxmlformats.org/officeDocument/2006/relationships/hyperlink" Target="https://healthplan.crestnerhealth.com/wellness/healthy-living/case-emergencybe-ready-anything" TargetMode="External"/><Relationship Id="rId4" Type="http://schemas.openxmlformats.org/officeDocument/2006/relationships/hyperlink" Target="https://healthplan.crestnerhealth.com/urgent-care/treatment/cpr-cardiopulmonary-resuscitation-get-trained" TargetMode="External"/><Relationship Id="rId9" Type="http://schemas.openxmlformats.org/officeDocument/2006/relationships/image" Target="../media/image39.png"/><Relationship Id="rId5" Type="http://schemas.openxmlformats.org/officeDocument/2006/relationships/hyperlink" Target="https://healthplan.crestnerhealth.com/es/urgent-care/treatment/rcp-reanimacion-cardiopulmonar" TargetMode="External"/><Relationship Id="rId6" Type="http://schemas.openxmlformats.org/officeDocument/2006/relationships/hyperlink" Target="https://healthplan.crestnerhealth.com/urgent-care/treatment/child-health-emergencies" TargetMode="External"/><Relationship Id="rId7" Type="http://schemas.openxmlformats.org/officeDocument/2006/relationships/image" Target="../media/image25.png"/><Relationship Id="rId8" Type="http://schemas.openxmlformats.org/officeDocument/2006/relationships/image" Target="../media/image50.png"/><Relationship Id="rId10" Type="http://schemas.openxmlformats.org/officeDocument/2006/relationships/image" Target="../media/image42.png"/></Relationships>
</file>

<file path=ppt/slides/_rels/slide7.xml.rels><?xml version="1.0" encoding="UTF-8" standalone="yes"?><Relationships xmlns="http://schemas.openxmlformats.org/package/2006/relationships"><Relationship Id="rId20" Type="http://schemas.openxmlformats.org/officeDocument/2006/relationships/image" Target="../media/image45.png"/><Relationship Id="rId1" Type="http://schemas.openxmlformats.org/officeDocument/2006/relationships/slideLayout" Target="../slideLayouts/slideLayout55.xml"/><Relationship Id="rId2" Type="http://schemas.openxmlformats.org/officeDocument/2006/relationships/notesSlide" Target="../notesSlides/notesSlide7.xml"/><Relationship Id="rId3" Type="http://schemas.openxmlformats.org/officeDocument/2006/relationships/hyperlink" Target="https://healthplan.crestnerhealth.com/wellness/healthy-living/what-patient-portal" TargetMode="External"/><Relationship Id="rId4" Type="http://schemas.openxmlformats.org/officeDocument/2006/relationships/hyperlink" Target="https://healthplan.crestnerhealth.com/wellness/healthy-living/what-patient-portal?language_content_entity=es" TargetMode="External"/><Relationship Id="rId9" Type="http://schemas.openxmlformats.org/officeDocument/2006/relationships/hyperlink" Target="https://healthplan.crestnerhealth.com/obgyn/recovery/new-mother-taking-care-yourself-after-birth?language_content_entity=es" TargetMode="External"/><Relationship Id="rId5" Type="http://schemas.openxmlformats.org/officeDocument/2006/relationships/hyperlink" Target="https://healthplan.crestnerhealth.com/wellness/understanding-healthcare/maintaining-your-personal-health-record" TargetMode="External"/><Relationship Id="rId6" Type="http://schemas.openxmlformats.org/officeDocument/2006/relationships/image" Target="../media/image34.jpg"/><Relationship Id="rId7" Type="http://schemas.openxmlformats.org/officeDocument/2006/relationships/image" Target="../media/image43.jpg"/><Relationship Id="rId8" Type="http://schemas.openxmlformats.org/officeDocument/2006/relationships/hyperlink" Target="https://healthplan.crestnerhealth.com/obgyn/recovery/new-mother-taking-care-yourself-after-birth" TargetMode="External"/><Relationship Id="rId11" Type="http://schemas.openxmlformats.org/officeDocument/2006/relationships/image" Target="../media/image33.png"/><Relationship Id="rId10" Type="http://schemas.openxmlformats.org/officeDocument/2006/relationships/hyperlink" Target="https://healthplan.crestnerhealth.com/obgyn/management/postpartum-depression-risk-assessment" TargetMode="External"/><Relationship Id="rId13" Type="http://schemas.openxmlformats.org/officeDocument/2006/relationships/hyperlink" Target="https://healthplan.crestnerhealth.com/urgent-care/types/take-first-aidemergency-quiz" TargetMode="External"/><Relationship Id="rId12" Type="http://schemas.openxmlformats.org/officeDocument/2006/relationships/image" Target="../media/image35.png"/><Relationship Id="rId15" Type="http://schemas.openxmlformats.org/officeDocument/2006/relationships/hyperlink" Target="https://healthplan.crestnerhealth.com/es/eye-care/treatment/primeros-auxilios-para-los-ojos" TargetMode="External"/><Relationship Id="rId14" Type="http://schemas.openxmlformats.org/officeDocument/2006/relationships/hyperlink" Target="https://healthplan.crestnerhealth.com/eye-care/treatment/first-aid-eyes" TargetMode="External"/><Relationship Id="rId17" Type="http://schemas.openxmlformats.org/officeDocument/2006/relationships/image" Target="../media/image32.png"/><Relationship Id="rId16" Type="http://schemas.openxmlformats.org/officeDocument/2006/relationships/hyperlink" Target="https://healthplan.crestnerhealth.com/skin-health/diagnosis/how-are-your-wound-smarts" TargetMode="External"/><Relationship Id="rId19" Type="http://schemas.openxmlformats.org/officeDocument/2006/relationships/image" Target="../media/image46.png"/><Relationship Id="rId18" Type="http://schemas.openxmlformats.org/officeDocument/2006/relationships/image" Target="../media/image36.png"/></Relationships>
</file>

<file path=ppt/slides/_rels/slide8.xml.rels><?xml version="1.0" encoding="UTF-8" standalone="yes"?><Relationships xmlns="http://schemas.openxmlformats.org/package/2006/relationships"><Relationship Id="rId20" Type="http://schemas.openxmlformats.org/officeDocument/2006/relationships/image" Target="../media/image47.png"/><Relationship Id="rId1" Type="http://schemas.openxmlformats.org/officeDocument/2006/relationships/slideLayout" Target="../slideLayouts/slideLayout55.xml"/><Relationship Id="rId2" Type="http://schemas.openxmlformats.org/officeDocument/2006/relationships/notesSlide" Target="../notesSlides/notesSlide8.xml"/><Relationship Id="rId3" Type="http://schemas.openxmlformats.org/officeDocument/2006/relationships/hyperlink" Target="https://healthplan.crestnerhealth.com/obgyn/treatment/labor" TargetMode="External"/><Relationship Id="rId4" Type="http://schemas.openxmlformats.org/officeDocument/2006/relationships/hyperlink" Target="https://healthplan.crestnerhealth.com/obgyn/treatment/labor?language_content_entity=es" TargetMode="External"/><Relationship Id="rId9" Type="http://schemas.openxmlformats.org/officeDocument/2006/relationships/image" Target="../media/image40.png"/><Relationship Id="rId5" Type="http://schemas.openxmlformats.org/officeDocument/2006/relationships/hyperlink" Target="https://healthplan.crestnerhealth.com/obgyn/treatment/newborn-care-delivery-room" TargetMode="External"/><Relationship Id="rId6" Type="http://schemas.openxmlformats.org/officeDocument/2006/relationships/hyperlink" Target="https://healthplan.crestnerhealth.com/obgyn/treatment/newborn-care-delivery-room?language_content_entity=es" TargetMode="External"/><Relationship Id="rId7" Type="http://schemas.openxmlformats.org/officeDocument/2006/relationships/hyperlink" Target="https://healthplan.crestnerhealth.com/obgyn/treatment/cesarean-section" TargetMode="External"/><Relationship Id="rId8" Type="http://schemas.openxmlformats.org/officeDocument/2006/relationships/hyperlink" Target="https://healthplan.crestnerhealth.com/obgyn/treatment/cesarean-section?language_content_entity=es" TargetMode="External"/><Relationship Id="rId11" Type="http://schemas.openxmlformats.org/officeDocument/2006/relationships/image" Target="../media/image41.png"/><Relationship Id="rId10" Type="http://schemas.openxmlformats.org/officeDocument/2006/relationships/image" Target="../media/image44.png"/><Relationship Id="rId13" Type="http://schemas.openxmlformats.org/officeDocument/2006/relationships/hyperlink" Target="https://healthplan.crestnerhealth.com/es/urgent-care/types/intoxicacion-por-monoxido-de-carbono" TargetMode="External"/><Relationship Id="rId12" Type="http://schemas.openxmlformats.org/officeDocument/2006/relationships/hyperlink" Target="https://healthplan.crestnerhealth.com/urgent-care/types/carbon-monoxide-poisoning" TargetMode="External"/><Relationship Id="rId15" Type="http://schemas.openxmlformats.org/officeDocument/2006/relationships/hyperlink" Target="https://healthplan.crestnerhealth.com/es/urgent-care/prevention/lista-de-verificacion-de-seguridad-en-el-hogar" TargetMode="External"/><Relationship Id="rId14" Type="http://schemas.openxmlformats.org/officeDocument/2006/relationships/hyperlink" Target="https://healthplan.crestnerhealth.com/urgent-care/prevention/household-safety-checklist" TargetMode="External"/><Relationship Id="rId17" Type="http://schemas.openxmlformats.org/officeDocument/2006/relationships/image" Target="../media/image25.png"/><Relationship Id="rId16" Type="http://schemas.openxmlformats.org/officeDocument/2006/relationships/hyperlink" Target="https://healthplan.crestnerhealth.com/urgent-care/treatment/common-first-aid-mistakes" TargetMode="External"/><Relationship Id="rId19" Type="http://schemas.openxmlformats.org/officeDocument/2006/relationships/image" Target="../media/image49.png"/><Relationship Id="rId18" Type="http://schemas.openxmlformats.org/officeDocument/2006/relationships/image" Target="../media/image4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9.xml"/><Relationship Id="rId3" Type="http://schemas.openxmlformats.org/officeDocument/2006/relationships/hyperlink" Target="https://healthplan.crestnerhealth.com/urgent-care/symptoms/step-step-choking-rescue-child-over-1-year-age" TargetMode="External"/><Relationship Id="rId4" Type="http://schemas.openxmlformats.org/officeDocument/2006/relationships/hyperlink" Target="https://healthplan.crestnerhealth.com/es/urgent-care/symptoms/paso-paso-rescate-de-un-nino-que-se-asfixia" TargetMode="External"/><Relationship Id="rId9" Type="http://schemas.openxmlformats.org/officeDocument/2006/relationships/image" Target="../media/image32.png"/><Relationship Id="rId5" Type="http://schemas.openxmlformats.org/officeDocument/2006/relationships/hyperlink" Target="https://healthplan.crestnerhealth.com/urgent-care/treatment/poisoning" TargetMode="External"/><Relationship Id="rId6" Type="http://schemas.openxmlformats.org/officeDocument/2006/relationships/hyperlink" Target="https://healthplan.crestnerhealth.com/es/urgent-care/treatment/poisoning" TargetMode="External"/><Relationship Id="rId7" Type="http://schemas.openxmlformats.org/officeDocument/2006/relationships/hyperlink" Target="https://healthplan.crestnerhealth.com/wellness/healthy-living/airway-obstruction-prevention" TargetMode="External"/><Relationship Id="rId8" Type="http://schemas.openxmlformats.org/officeDocument/2006/relationships/hyperlink" Target="https://healthplan.crestnerhealth.com/es/wellness/healthy-living/prevencion-de-la-obstruccion-de-las-vias-respiratorias" TargetMode="External"/><Relationship Id="rId11" Type="http://schemas.openxmlformats.org/officeDocument/2006/relationships/image" Target="../media/image54.png"/><Relationship Id="rId10" Type="http://schemas.openxmlformats.org/officeDocument/2006/relationships/image" Target="../media/image51.jpg"/><Relationship Id="rId12"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53" name="Shape 1153"/>
        <p:cNvGrpSpPr/>
        <p:nvPr/>
      </p:nvGrpSpPr>
      <p:grpSpPr>
        <a:xfrm>
          <a:off x="0" y="0"/>
          <a:ext cx="0" cy="0"/>
          <a:chOff x="0" y="0"/>
          <a:chExt cx="0" cy="0"/>
        </a:xfrm>
      </p:grpSpPr>
      <p:sp>
        <p:nvSpPr>
          <p:cNvPr id="1154" name="Google Shape;1154;p123"/>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55" name="Google Shape;1155;p123"/>
          <p:cNvPicPr preferRelativeResize="0"/>
          <p:nvPr/>
        </p:nvPicPr>
        <p:blipFill rotWithShape="1">
          <a:blip r:embed="rId3">
            <a:alphaModFix amt="20000"/>
          </a:blip>
          <a:srcRect b="0" l="0" r="0" t="31521"/>
          <a:stretch/>
        </p:blipFill>
        <p:spPr>
          <a:xfrm>
            <a:off x="4527525" y="0"/>
            <a:ext cx="3750350" cy="4696125"/>
          </a:xfrm>
          <a:prstGeom prst="rect">
            <a:avLst/>
          </a:prstGeom>
          <a:noFill/>
          <a:ln>
            <a:noFill/>
          </a:ln>
        </p:spPr>
      </p:pic>
      <p:pic>
        <p:nvPicPr>
          <p:cNvPr id="1156" name="Google Shape;1156;p123" title="use this copy.png"/>
          <p:cNvPicPr preferRelativeResize="0"/>
          <p:nvPr/>
        </p:nvPicPr>
        <p:blipFill rotWithShape="1">
          <a:blip r:embed="rId4">
            <a:alphaModFix/>
          </a:blip>
          <a:srcRect b="0" l="16686" r="16679" t="0"/>
          <a:stretch/>
        </p:blipFill>
        <p:spPr>
          <a:xfrm>
            <a:off x="7079600" y="-4588200"/>
            <a:ext cx="10236300" cy="10241100"/>
          </a:xfrm>
          <a:prstGeom prst="pie">
            <a:avLst>
              <a:gd fmla="val 5392956" name="adj1"/>
              <a:gd fmla="val 10796016" name="adj2"/>
            </a:avLst>
          </a:prstGeom>
          <a:noFill/>
          <a:ln>
            <a:noFill/>
          </a:ln>
        </p:spPr>
      </p:pic>
      <p:grpSp>
        <p:nvGrpSpPr>
          <p:cNvPr id="1157" name="Google Shape;1157;p123"/>
          <p:cNvGrpSpPr/>
          <p:nvPr/>
        </p:nvGrpSpPr>
        <p:grpSpPr>
          <a:xfrm>
            <a:off x="7635575" y="3603525"/>
            <a:ext cx="3384375" cy="2815800"/>
            <a:chOff x="7635575" y="3603525"/>
            <a:chExt cx="3384375" cy="2815800"/>
          </a:xfrm>
        </p:grpSpPr>
        <p:sp>
          <p:nvSpPr>
            <p:cNvPr id="1158" name="Google Shape;1158;p123"/>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59" name="Google Shape;1159;p123"/>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60" name="Google Shape;1160;p123"/>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First Aid and Emergencies</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9" name="Shape 1289"/>
        <p:cNvGrpSpPr/>
        <p:nvPr/>
      </p:nvGrpSpPr>
      <p:grpSpPr>
        <a:xfrm>
          <a:off x="0" y="0"/>
          <a:ext cx="0" cy="0"/>
          <a:chOff x="0" y="0"/>
          <a:chExt cx="0" cy="0"/>
        </a:xfrm>
      </p:grpSpPr>
      <p:pic>
        <p:nvPicPr>
          <p:cNvPr id="1290" name="Google Shape;1290;p132" title="GettyImages-994143564_1800.jpg"/>
          <p:cNvPicPr preferRelativeResize="0"/>
          <p:nvPr>
            <p:ph idx="2" type="pic"/>
          </p:nvPr>
        </p:nvPicPr>
        <p:blipFill rotWithShape="1">
          <a:blip r:embed="rId3">
            <a:alphaModFix/>
          </a:blip>
          <a:srcRect b="0" l="16362" r="16362" t="0"/>
          <a:stretch/>
        </p:blipFill>
        <p:spPr>
          <a:xfrm flipH="1">
            <a:off x="6611275" y="70275"/>
            <a:ext cx="5733300" cy="5685900"/>
          </a:xfrm>
          <a:prstGeom prst="flowChartDelay">
            <a:avLst/>
          </a:prstGeom>
        </p:spPr>
      </p:pic>
      <p:sp>
        <p:nvSpPr>
          <p:cNvPr id="1291" name="Google Shape;1291;p13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2" name="Google Shape;1292;p132"/>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93" name="Google Shape;1293;p132"/>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94" name="Google Shape;1294;p132"/>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first aid- and emergency-related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95" name="Google Shape;1295;p132"/>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96" name="Google Shape;1296;p132"/>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7" name="Google Shape;1297;p132"/>
          <p:cNvSpPr txBox="1"/>
          <p:nvPr/>
        </p:nvSpPr>
        <p:spPr>
          <a:xfrm>
            <a:off x="6547250" y="3579925"/>
            <a:ext cx="2615100" cy="225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chemeClr val="lt2"/>
                </a:solidFill>
                <a:latin typeface="Plus Jakarta Sans"/>
                <a:ea typeface="Plus Jakarta Sans"/>
                <a:cs typeface="Plus Jakarta Sans"/>
                <a:sym typeface="Plus Jakarta Sans"/>
              </a:rPr>
              <a:t>First aid- and emergency-related  keywords</a:t>
            </a:r>
            <a:endParaRPr b="1" sz="1500">
              <a:solidFill>
                <a:schemeClr val="lt2"/>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5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CPR</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Heimlich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Bandage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Disaster recovery</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Evacuate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Anaphylaxis </a:t>
            </a:r>
            <a:endParaRPr b="1" sz="15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133"/>
          <p:cNvSpPr txBox="1"/>
          <p:nvPr>
            <p:ph type="title"/>
          </p:nvPr>
        </p:nvSpPr>
        <p:spPr>
          <a:xfrm>
            <a:off x="741375" y="96881"/>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304" name="Google Shape;1304;p133"/>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305" name="Google Shape;1305;p133"/>
          <p:cNvGrpSpPr/>
          <p:nvPr/>
        </p:nvGrpSpPr>
        <p:grpSpPr>
          <a:xfrm>
            <a:off x="10219200" y="2637025"/>
            <a:ext cx="681600" cy="681600"/>
            <a:chOff x="10294125" y="1691525"/>
            <a:chExt cx="681600" cy="681600"/>
          </a:xfrm>
        </p:grpSpPr>
        <p:sp>
          <p:nvSpPr>
            <p:cNvPr id="1306" name="Google Shape;1306;p13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7" name="Google Shape;1307;p133"/>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308" name="Google Shape;1308;p133"/>
          <p:cNvSpPr txBox="1"/>
          <p:nvPr>
            <p:ph idx="2" type="body"/>
          </p:nvPr>
        </p:nvSpPr>
        <p:spPr>
          <a:xfrm>
            <a:off x="741375" y="1131100"/>
            <a:ext cx="8543400" cy="536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Ready for anything</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Wildfires blaze, hurricanes and tornadoes bluster, temperatures and flood waters rise. Around the globe, climate disasters are occurring more often than ever.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These events are stressful for everyone. Here’s how to prepare ahead of time to make things easier on yourself—and your family.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Stress has a funny way of making even familiar phone numbers disappear from your brain. Take a few minutes now to fill out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emergency contact information</a:t>
            </a:r>
            <a:r>
              <a:rPr i="1" lang="en-US" sz="1200">
                <a:solidFill>
                  <a:srgbClr val="000000"/>
                </a:solidFill>
                <a:latin typeface="Plus Jakarta Sans"/>
                <a:ea typeface="Plus Jakarta Sans"/>
                <a:cs typeface="Plus Jakarta Sans"/>
                <a:sym typeface="Plus Jakarta Sans"/>
              </a:rPr>
              <a:t> for every member of your family. (Also available in </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Know the dangers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Research disasters in your area. Many parts of the country are prone to heat waves in the summer. Floods can happen anywhere, but are more common near waterways, while forests invite fires.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Find ways to stay informed about potential emergencies. Sign up for local alerts, get a weather radio, and download the Federal Emergency Management Agency (FEMA) app for real-time weather alerts and updates.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Pack a kit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 may need to leave quickly or stay at home with no power or water after a disaster. Pack an emergency kit with key items like: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Water and nonperishable food</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Medications and medical equipment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Flashlights and extra batteries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 first aid kit</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34"/>
          <p:cNvSpPr txBox="1"/>
          <p:nvPr>
            <p:ph type="title"/>
          </p:nvPr>
        </p:nvSpPr>
        <p:spPr>
          <a:xfrm>
            <a:off x="739950" y="425759"/>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1315" name="Google Shape;1315;p134"/>
          <p:cNvSpPr txBox="1"/>
          <p:nvPr>
            <p:ph idx="2" type="body"/>
          </p:nvPr>
        </p:nvSpPr>
        <p:spPr>
          <a:xfrm>
            <a:off x="741375" y="1130950"/>
            <a:ext cx="8913600" cy="5572500"/>
          </a:xfrm>
          <a:prstGeom prst="rect">
            <a:avLst/>
          </a:prstGeom>
        </p:spPr>
        <p:txBody>
          <a:bodyPr anchorCtr="0" anchor="t" bIns="45700" lIns="0" spcFirstLastPara="1" rIns="91425" wrap="square" tIns="45700">
            <a:noAutofit/>
          </a:bodyPr>
          <a:lstStyle/>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Soap and hand sanitizer</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Sleeping bags or warm blankets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 change of clothes and shoes for everyone in your family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Glasses and hearing aids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Save a contact list of healthcare providers in a watertight container. Keep copies in your phone or another electronic device.</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A flashlight with dead batteries. One lonely Band-Aid. A mystery tube of ointment from 2017. If your first aid kit feels more forgotten than functional, </a:t>
            </a:r>
            <a:r>
              <a:rPr i="1" lang="en-US" sz="1200" u="sng">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this guide</a:t>
            </a:r>
            <a:r>
              <a:rPr i="1" lang="en-US" sz="1200">
                <a:solidFill>
                  <a:srgbClr val="000000"/>
                </a:solidFill>
                <a:latin typeface="Plus Jakarta Sans"/>
                <a:ea typeface="Plus Jakarta Sans"/>
                <a:cs typeface="Plus Jakarta Sans"/>
                <a:sym typeface="Plus Jakarta Sans"/>
              </a:rPr>
              <a:t> can fix that. (Also available in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Craft a plan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Map some routes you might take if you need to leave home. Practice so you’re prepared for different scenarios. If waters rise or a heat wave occurs, your state or local government will likely set up shelters. Find them by texting SHELTER and your ZIP code to </a:t>
            </a:r>
            <a:r>
              <a:rPr b="1" lang="en-US" sz="1200">
                <a:solidFill>
                  <a:srgbClr val="000000"/>
                </a:solidFill>
                <a:latin typeface="Plus Jakarta Sans"/>
                <a:ea typeface="Plus Jakarta Sans"/>
                <a:cs typeface="Plus Jakarta Sans"/>
                <a:sym typeface="Plus Jakarta Sans"/>
              </a:rPr>
              <a:t>43362</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Discuss your plan with your family. Inform neighbors, as well as friends and relatives who don’t live nearby.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Take action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When disaster does strike, put your plan into practice. If you’re evacuating, get the familiar items out of your emergency kit for comfort.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A disaster plan doesn’t need to be complicated to be helpful. Taking time to talk through the details now can make stressful moments feel far less chaotic later. Start building your family’s plan </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here</a:t>
            </a:r>
            <a:r>
              <a:rPr i="1" lang="en-US" sz="1200">
                <a:solidFill>
                  <a:srgbClr val="000000"/>
                </a:solidFill>
                <a:latin typeface="Plus Jakarta Sans"/>
                <a:ea typeface="Plus Jakarta Sans"/>
                <a:cs typeface="Plus Jakarta Sans"/>
                <a:sym typeface="Plus Jakarta Sans"/>
              </a:rPr>
              <a: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1316" name="Google Shape;1316;p134"/>
          <p:cNvGrpSpPr/>
          <p:nvPr/>
        </p:nvGrpSpPr>
        <p:grpSpPr>
          <a:xfrm>
            <a:off x="10452625" y="2411775"/>
            <a:ext cx="681600" cy="681600"/>
            <a:chOff x="10294125" y="2443000"/>
            <a:chExt cx="681600" cy="681600"/>
          </a:xfrm>
        </p:grpSpPr>
        <p:sp>
          <p:nvSpPr>
            <p:cNvPr id="1317" name="Google Shape;1317;p13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8" name="Google Shape;1318;p134"/>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1319" name="Google Shape;1319;p134"/>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35"/>
          <p:cNvSpPr txBox="1"/>
          <p:nvPr/>
        </p:nvSpPr>
        <p:spPr>
          <a:xfrm>
            <a:off x="740675" y="2159625"/>
            <a:ext cx="4893600" cy="8034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This infographic is designed to engage your audience and provide clear, actionable information about first aid and emergencies.</a:t>
            </a:r>
            <a:endParaRPr b="1" sz="1600">
              <a:solidFill>
                <a:srgbClr val="5E5E5E"/>
              </a:solidFill>
              <a:latin typeface="Plus Jakarta Sans SemiBold"/>
              <a:ea typeface="Plus Jakarta Sans SemiBold"/>
              <a:cs typeface="Plus Jakarta Sans SemiBold"/>
              <a:sym typeface="Plus Jakarta Sans SemiBold"/>
            </a:endParaRPr>
          </a:p>
        </p:txBody>
      </p:sp>
      <p:sp>
        <p:nvSpPr>
          <p:cNvPr id="1326" name="Google Shape;1326;p135"/>
          <p:cNvSpPr txBox="1"/>
          <p:nvPr/>
        </p:nvSpPr>
        <p:spPr>
          <a:xfrm>
            <a:off x="740675" y="3225675"/>
            <a:ext cx="4762800" cy="2238900"/>
          </a:xfrm>
          <a:prstGeom prst="rect">
            <a:avLst/>
          </a:prstGeom>
          <a:noFill/>
          <a:ln>
            <a:noFill/>
          </a:ln>
        </p:spPr>
        <p:txBody>
          <a:bodyPr anchorCtr="0" anchor="t" bIns="45700" lIns="0" spcFirstLastPara="1" rIns="91425" wrap="square" tIns="45700">
            <a:normAutofit/>
          </a:bodyPr>
          <a:lstStyle/>
          <a:p>
            <a:pPr indent="0" lvl="0" marL="0" rtl="0" algn="l">
              <a:lnSpc>
                <a:spcPct val="125000"/>
              </a:lnSpc>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lnSpc>
                <a:spcPct val="125000"/>
              </a:lnSpc>
              <a:spcBef>
                <a:spcPts val="500"/>
              </a:spcBef>
              <a:spcAft>
                <a:spcPts val="0"/>
              </a:spcAft>
              <a:buClr>
                <a:schemeClr val="accent1"/>
              </a:buClr>
              <a:buSzPts val="1400"/>
              <a:buFont typeface="Plus Jakarta Sans"/>
              <a:buChar char="●"/>
            </a:pPr>
            <a:r>
              <a:rPr lang="en-US">
                <a:solidFill>
                  <a:schemeClr val="dk1"/>
                </a:solidFill>
                <a:latin typeface="Plus Jakarta Sans Medium"/>
                <a:ea typeface="Plus Jakarta Sans Medium"/>
                <a:cs typeface="Plus Jakarta Sans Medium"/>
                <a:sym typeface="Plus Jakarta Sans Medium"/>
              </a:rPr>
              <a:t>Hot Tips for a Safer Summer</a:t>
            </a:r>
            <a:endParaRPr>
              <a:solidFill>
                <a:schemeClr val="dk1"/>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chemeClr val="dk1"/>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p:txBody>
      </p:sp>
      <p:pic>
        <p:nvPicPr>
          <p:cNvPr id="1327" name="Google Shape;1327;p135" title="Screenshot 2026-06-03 at 11.09.04 AM.png"/>
          <p:cNvPicPr preferRelativeResize="0"/>
          <p:nvPr/>
        </p:nvPicPr>
        <p:blipFill rotWithShape="1">
          <a:blip r:embed="rId3">
            <a:alphaModFix/>
          </a:blip>
          <a:srcRect b="26724" l="0" r="0" t="0"/>
          <a:stretch/>
        </p:blipFill>
        <p:spPr>
          <a:xfrm>
            <a:off x="5968550" y="1812025"/>
            <a:ext cx="5074649" cy="3471176"/>
          </a:xfrm>
          <a:prstGeom prst="rect">
            <a:avLst/>
          </a:prstGeom>
          <a:noFill/>
          <a:ln>
            <a:noFill/>
          </a:ln>
        </p:spPr>
      </p:pic>
      <p:sp>
        <p:nvSpPr>
          <p:cNvPr id="1328" name="Google Shape;1328;p135"/>
          <p:cNvSpPr txBox="1"/>
          <p:nvPr/>
        </p:nvSpPr>
        <p:spPr>
          <a:xfrm>
            <a:off x="723900" y="703375"/>
            <a:ext cx="10617900" cy="8925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None/>
            </a:pPr>
            <a:r>
              <a:rPr b="1" lang="en-US" sz="3800">
                <a:solidFill>
                  <a:schemeClr val="dk2"/>
                </a:solidFill>
                <a:latin typeface="Plus Jakarta Sans ExtraBold"/>
                <a:ea typeface="Plus Jakarta Sans ExtraBold"/>
                <a:cs typeface="Plus Jakarta Sans ExtraBold"/>
                <a:sym typeface="Plus Jakarta Sans ExtraBold"/>
              </a:rPr>
              <a:t>First aid and emergencies infographic</a:t>
            </a:r>
            <a:endParaRPr b="1" sz="3800">
              <a:solidFill>
                <a:srgbClr val="1B5162"/>
              </a:solidFill>
              <a:latin typeface="Plus Jakarta Sans ExtraBold"/>
              <a:ea typeface="Plus Jakarta Sans ExtraBold"/>
              <a:cs typeface="Plus Jakarta Sans ExtraBold"/>
              <a:sym typeface="Plus Jakarta Sans ExtraBo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3" name="Shape 1333"/>
        <p:cNvGrpSpPr/>
        <p:nvPr/>
      </p:nvGrpSpPr>
      <p:grpSpPr>
        <a:xfrm>
          <a:off x="0" y="0"/>
          <a:ext cx="0" cy="0"/>
          <a:chOff x="0" y="0"/>
          <a:chExt cx="0" cy="0"/>
        </a:xfrm>
      </p:grpSpPr>
      <p:pic>
        <p:nvPicPr>
          <p:cNvPr id="1334" name="Google Shape;1334;p136"/>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35" name="Google Shape;1335;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6" name="Google Shape;1336;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7" name="Google Shape;1337;p13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38" name="Google Shape;1338;p136"/>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1339" name="Google Shape;1339;p136"/>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1340" name="Google Shape;1340;p136"/>
          <p:cNvSpPr txBox="1"/>
          <p:nvPr>
            <p:ph idx="1" type="body"/>
          </p:nvPr>
        </p:nvSpPr>
        <p:spPr>
          <a:xfrm>
            <a:off x="723900" y="2908000"/>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1341" name="Google Shape;1341;p13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6" name="Shape 1346"/>
        <p:cNvGrpSpPr/>
        <p:nvPr/>
      </p:nvGrpSpPr>
      <p:grpSpPr>
        <a:xfrm>
          <a:off x="0" y="0"/>
          <a:ext cx="0" cy="0"/>
          <a:chOff x="0" y="0"/>
          <a:chExt cx="0" cy="0"/>
        </a:xfrm>
      </p:grpSpPr>
      <p:sp>
        <p:nvSpPr>
          <p:cNvPr id="1347" name="Google Shape;1347;p137"/>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48" name="Google Shape;1348;p13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49" name="Google Shape;1349;p13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50" name="Google Shape;1350;p137" title="Screenshot 2025-10-20 130634.png"/>
          <p:cNvPicPr preferRelativeResize="0"/>
          <p:nvPr>
            <p:ph idx="3" type="pic"/>
          </p:nvPr>
        </p:nvPicPr>
        <p:blipFill rotWithShape="1">
          <a:blip r:embed="rId3">
            <a:alphaModFix/>
          </a:blip>
          <a:srcRect b="3832" l="0" r="0" t="3832"/>
          <a:stretch/>
        </p:blipFill>
        <p:spPr>
          <a:xfrm>
            <a:off x="5976150" y="1872375"/>
            <a:ext cx="5027699" cy="3261900"/>
          </a:xfrm>
          <a:prstGeom prst="rect">
            <a:avLst/>
          </a:prstGeom>
        </p:spPr>
      </p:pic>
      <p:sp>
        <p:nvSpPr>
          <p:cNvPr id="1351" name="Google Shape;1351;p13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6" name="Shape 1356"/>
        <p:cNvGrpSpPr/>
        <p:nvPr/>
      </p:nvGrpSpPr>
      <p:grpSpPr>
        <a:xfrm>
          <a:off x="0" y="0"/>
          <a:ext cx="0" cy="0"/>
          <a:chOff x="0" y="0"/>
          <a:chExt cx="0" cy="0"/>
        </a:xfrm>
      </p:grpSpPr>
      <p:sp>
        <p:nvSpPr>
          <p:cNvPr id="1357" name="Google Shape;1357;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358" name="Google Shape;1358;p138"/>
          <p:cNvSpPr txBox="1"/>
          <p:nvPr>
            <p:ph idx="1"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359" name="Google Shape;1359;p138"/>
          <p:cNvSpPr txBox="1"/>
          <p:nvPr/>
        </p:nvSpPr>
        <p:spPr>
          <a:xfrm>
            <a:off x="2210954" y="4411225"/>
            <a:ext cx="1920300" cy="893700"/>
          </a:xfrm>
          <a:prstGeom prst="rect">
            <a:avLst/>
          </a:prstGeom>
          <a:noFill/>
          <a:ln>
            <a:noFill/>
          </a:ln>
        </p:spPr>
        <p:txBody>
          <a:bodyPr anchorCtr="0" anchor="t" bIns="45700" lIns="0" spcFirstLastPara="1" rIns="91425" wrap="square" tIns="45700">
            <a:no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Migraines &amp; Headaches</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0" name="Google Shape;1360;p138"/>
          <p:cNvSpPr txBox="1"/>
          <p:nvPr/>
        </p:nvSpPr>
        <p:spPr>
          <a:xfrm>
            <a:off x="2717049"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June</a:t>
            </a:r>
            <a:endParaRPr b="1">
              <a:solidFill>
                <a:srgbClr val="FFFFFF"/>
              </a:solidFill>
              <a:latin typeface="Plus Jakarta Sans Medium"/>
              <a:ea typeface="Plus Jakarta Sans Medium"/>
              <a:cs typeface="Plus Jakarta Sans Medium"/>
              <a:sym typeface="Plus Jakarta Sans Medium"/>
            </a:endParaRPr>
          </a:p>
        </p:txBody>
      </p:sp>
      <p:sp>
        <p:nvSpPr>
          <p:cNvPr id="1361" name="Google Shape;1361;p138"/>
          <p:cNvSpPr txBox="1"/>
          <p:nvPr/>
        </p:nvSpPr>
        <p:spPr>
          <a:xfrm>
            <a:off x="5600974" y="4643725"/>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July</a:t>
            </a:r>
            <a:endParaRPr b="1">
              <a:solidFill>
                <a:srgbClr val="FFFFFF"/>
              </a:solidFill>
              <a:latin typeface="Plus Jakarta Sans Medium"/>
              <a:ea typeface="Plus Jakarta Sans Medium"/>
              <a:cs typeface="Plus Jakarta Sans Medium"/>
              <a:sym typeface="Plus Jakarta Sans Medium"/>
            </a:endParaRPr>
          </a:p>
        </p:txBody>
      </p:sp>
      <p:sp>
        <p:nvSpPr>
          <p:cNvPr id="1362" name="Google Shape;1362;p138"/>
          <p:cNvSpPr txBox="1"/>
          <p:nvPr/>
        </p:nvSpPr>
        <p:spPr>
          <a:xfrm>
            <a:off x="8427075"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Aug</a:t>
            </a:r>
            <a:endParaRPr b="1">
              <a:solidFill>
                <a:srgbClr val="FFFFFF"/>
              </a:solidFill>
              <a:latin typeface="Plus Jakarta Sans Medium"/>
              <a:ea typeface="Plus Jakarta Sans Medium"/>
              <a:cs typeface="Plus Jakarta Sans Medium"/>
              <a:sym typeface="Plus Jakarta Sans Medium"/>
            </a:endParaRPr>
          </a:p>
        </p:txBody>
      </p:sp>
      <p:sp>
        <p:nvSpPr>
          <p:cNvPr id="1363" name="Google Shape;1363;p138"/>
          <p:cNvSpPr txBox="1"/>
          <p:nvPr/>
        </p:nvSpPr>
        <p:spPr>
          <a:xfrm>
            <a:off x="5135854" y="2847225"/>
            <a:ext cx="1920300" cy="893700"/>
          </a:xfrm>
          <a:prstGeom prst="rect">
            <a:avLst/>
          </a:prstGeom>
          <a:noFill/>
          <a:ln>
            <a:noFill/>
          </a:ln>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First Aid &amp; Emergencies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4" name="Google Shape;1364;p138"/>
          <p:cNvSpPr txBox="1"/>
          <p:nvPr/>
        </p:nvSpPr>
        <p:spPr>
          <a:xfrm>
            <a:off x="7882500" y="4411225"/>
            <a:ext cx="2351400" cy="1234800"/>
          </a:xfrm>
          <a:prstGeom prst="rect">
            <a:avLst/>
          </a:prstGeom>
          <a:noFill/>
          <a:ln>
            <a:noFill/>
          </a:ln>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Teen Health</a:t>
            </a:r>
            <a:endParaRPr sz="1200">
              <a:solidFill>
                <a:srgbClr val="5E5E5E"/>
              </a:solidFill>
              <a:latin typeface="Plus Jakarta Sans Medium"/>
              <a:ea typeface="Plus Jakarta Sans Medium"/>
              <a:cs typeface="Plus Jakarta Sans Medium"/>
              <a:sym typeface="Plus Jakarta Sa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9" name="Shape 1369"/>
        <p:cNvGrpSpPr/>
        <p:nvPr/>
      </p:nvGrpSpPr>
      <p:grpSpPr>
        <a:xfrm>
          <a:off x="0" y="0"/>
          <a:ext cx="0" cy="0"/>
          <a:chOff x="0" y="0"/>
          <a:chExt cx="0" cy="0"/>
        </a:xfrm>
      </p:grpSpPr>
      <p:sp>
        <p:nvSpPr>
          <p:cNvPr id="1370" name="Google Shape;1370;p13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371" name="Google Shape;1371;p13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372" name="Google Shape;1372;p13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373" name="Google Shape;1373;p139"/>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374" name="Google Shape;1374;p139"/>
          <p:cNvGrpSpPr/>
          <p:nvPr/>
        </p:nvGrpSpPr>
        <p:grpSpPr>
          <a:xfrm>
            <a:off x="9827386" y="823733"/>
            <a:ext cx="612622" cy="612000"/>
            <a:chOff x="10134200" y="974025"/>
            <a:chExt cx="681600" cy="612000"/>
          </a:xfrm>
        </p:grpSpPr>
        <p:sp>
          <p:nvSpPr>
            <p:cNvPr id="1375" name="Google Shape;1375;p13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6" name="Google Shape;1376;p13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377" name="Google Shape;1377;p13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378" name="Google Shape;1378;p139"/>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379" name="Google Shape;1379;p139"/>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380" name="Google Shape;1380;p139"/>
          <p:cNvGraphicFramePr/>
          <p:nvPr/>
        </p:nvGraphicFramePr>
        <p:xfrm>
          <a:off x="7463850" y="3084269"/>
          <a:ext cx="3000000" cy="3000000"/>
        </p:xfrm>
        <a:graphic>
          <a:graphicData uri="http://schemas.openxmlformats.org/drawingml/2006/table">
            <a:tbl>
              <a:tblPr>
                <a:noFill/>
                <a:tableStyleId>{936BA6F9-906B-4766-A28E-E438AA8BBD58}</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Alcohol and Addiction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Allergies and Asthma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First Aid/Emergencies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Migraines and Headaches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pic>
        <p:nvPicPr>
          <p:cNvPr id="1166" name="Google Shape;1166;p124" title="IMG_7105.jpg"/>
          <p:cNvPicPr preferRelativeResize="0"/>
          <p:nvPr>
            <p:ph idx="2" type="pic"/>
          </p:nvPr>
        </p:nvPicPr>
        <p:blipFill rotWithShape="1">
          <a:blip r:embed="rId3">
            <a:alphaModFix/>
          </a:blip>
          <a:srcRect b="-5703" l="0" r="9926" t="-5692"/>
          <a:stretch/>
        </p:blipFill>
        <p:spPr>
          <a:xfrm>
            <a:off x="8048375" y="1271500"/>
            <a:ext cx="2232000" cy="4612500"/>
          </a:xfrm>
          <a:prstGeom prst="roundRect">
            <a:avLst>
              <a:gd fmla="val 16667" name="adj"/>
            </a:avLst>
          </a:prstGeom>
        </p:spPr>
      </p:pic>
      <p:sp>
        <p:nvSpPr>
          <p:cNvPr id="1167" name="Google Shape;1167;p124"/>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An infographic that builds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videos,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1168" name="Google Shape;1168;p124"/>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first aid and emergencies.</a:t>
            </a:r>
            <a:endParaRPr sz="1400">
              <a:latin typeface="Plus Jakarta Sans"/>
              <a:ea typeface="Plus Jakarta Sans"/>
              <a:cs typeface="Plus Jakarta Sans"/>
              <a:sym typeface="Plus Jakarta Sans"/>
            </a:endParaRPr>
          </a:p>
        </p:txBody>
      </p:sp>
      <p:sp>
        <p:nvSpPr>
          <p:cNvPr id="1169" name="Google Shape;1169;p12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2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76" name="Google Shape;1176;p125"/>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77" name="Google Shape;1177;p125"/>
          <p:cNvSpPr txBox="1"/>
          <p:nvPr>
            <p:ph idx="5" type="body"/>
          </p:nvPr>
        </p:nvSpPr>
        <p:spPr>
          <a:xfrm>
            <a:off x="730675" y="3472900"/>
            <a:ext cx="3195600" cy="1808700"/>
          </a:xfrm>
          <a:prstGeom prst="rect">
            <a:avLst/>
          </a:prstGeom>
        </p:spPr>
        <p:txBody>
          <a:bodyPr anchorCtr="0" anchor="t" bIns="45700" lIns="0" spcFirstLastPara="1" rIns="91425" wrap="square" tIns="45700">
            <a:normAutofit lnSpcReduction="20000"/>
          </a:bodyPr>
          <a:lstStyle/>
          <a:p>
            <a:pPr indent="0" lvl="0" marL="0" rtl="0" algn="ctr">
              <a:spcBef>
                <a:spcPts val="0"/>
              </a:spcBef>
              <a:spcAft>
                <a:spcPts val="0"/>
              </a:spcAft>
              <a:buNone/>
            </a:pPr>
            <a:r>
              <a:rPr lang="en-US" sz="1300"/>
              <a:t>Our search strategist identified the most-searched first aid- and emergency-related</a:t>
            </a:r>
            <a:r>
              <a:rPr lang="en-US" sz="1300"/>
              <a:t> keywords</a:t>
            </a:r>
            <a:r>
              <a:rPr lang="en-US" sz="1300"/>
              <a:t>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78" name="Google Shape;1178;p125"/>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79" name="Google Shape;1179;p125"/>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80" name="Google Shape;1180;p125"/>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First Aid and Emergencies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81" name="Google Shape;1181;p125"/>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82" name="Google Shape;1182;p125"/>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 and suggested imagery to jump-start your marketing campaigns.</a:t>
            </a:r>
            <a:endParaRPr sz="1300"/>
          </a:p>
          <a:p>
            <a:pPr indent="0" lvl="0" marL="0" rtl="0" algn="ctr">
              <a:spcBef>
                <a:spcPts val="0"/>
              </a:spcBef>
              <a:spcAft>
                <a:spcPts val="0"/>
              </a:spcAft>
              <a:buNone/>
            </a:pPr>
            <a:r>
              <a:t/>
            </a:r>
            <a:endParaRPr sz="1300"/>
          </a:p>
        </p:txBody>
      </p:sp>
      <p:sp>
        <p:nvSpPr>
          <p:cNvPr id="1183" name="Google Shape;1183;p125"/>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125"/>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85" name="Google Shape;1185;p125"/>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125"/>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2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93" name="Google Shape;1193;p12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12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95" name="Google Shape;1195;p126"/>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96" name="Google Shape;1196;p126"/>
          <p:cNvGrpSpPr/>
          <p:nvPr/>
        </p:nvGrpSpPr>
        <p:grpSpPr>
          <a:xfrm>
            <a:off x="9827386" y="823733"/>
            <a:ext cx="612622" cy="612000"/>
            <a:chOff x="10134200" y="974025"/>
            <a:chExt cx="681600" cy="612000"/>
          </a:xfrm>
        </p:grpSpPr>
        <p:sp>
          <p:nvSpPr>
            <p:cNvPr id="1197" name="Google Shape;1197;p12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8" name="Google Shape;1198;p126"/>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199" name="Google Shape;1199;p126"/>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200" name="Google Shape;1200;p126"/>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201" name="Google Shape;1201;p126"/>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202" name="Google Shape;1202;p126"/>
          <p:cNvGraphicFramePr/>
          <p:nvPr/>
        </p:nvGraphicFramePr>
        <p:xfrm>
          <a:off x="7463850" y="3084269"/>
          <a:ext cx="3000000" cy="3000000"/>
        </p:xfrm>
        <a:graphic>
          <a:graphicData uri="http://schemas.openxmlformats.org/drawingml/2006/table">
            <a:tbl>
              <a:tblPr>
                <a:noFill/>
                <a:tableStyleId>{936BA6F9-906B-4766-A28E-E438AA8BBD58}</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Alcohol and Addiction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Allergies and Asthma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First Aid/Emergencies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Migraines and Headaches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27" title="shutterstock_384279634 (1).jpg"/>
          <p:cNvPicPr preferRelativeResize="0"/>
          <p:nvPr>
            <p:ph idx="2" type="pic"/>
          </p:nvPr>
        </p:nvPicPr>
        <p:blipFill rotWithShape="1">
          <a:blip r:embed="rId3">
            <a:alphaModFix/>
          </a:blip>
          <a:srcRect b="0" l="18271" r="18265" t="0"/>
          <a:stretch/>
        </p:blipFill>
        <p:spPr>
          <a:xfrm flipH="1">
            <a:off x="6458875" y="416100"/>
            <a:ext cx="5733300" cy="6025800"/>
          </a:xfrm>
          <a:prstGeom prst="flowChartDelay">
            <a:avLst/>
          </a:prstGeom>
        </p:spPr>
      </p:pic>
      <p:sp>
        <p:nvSpPr>
          <p:cNvPr id="1209" name="Google Shape;1209;p12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127"/>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1" name="Google Shape;1211;p127"/>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2" name="Google Shape;1212;p127"/>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healthplan.crestnerhealth.com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1213" name="Google Shape;1213;p12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4" name="Google Shape;1214;p12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2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a:t>
            </a:r>
            <a:r>
              <a:rPr lang="en-US"/>
              <a:t>Emergency preparedness</a:t>
            </a:r>
            <a:endParaRPr/>
          </a:p>
        </p:txBody>
      </p:sp>
      <p:sp>
        <p:nvSpPr>
          <p:cNvPr id="1221" name="Google Shape;1221;p12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22" name="Google Shape;1222;p128"/>
          <p:cNvGraphicFramePr/>
          <p:nvPr/>
        </p:nvGraphicFramePr>
        <p:xfrm>
          <a:off x="414288" y="647538"/>
          <a:ext cx="3000000" cy="3000000"/>
        </p:xfrm>
        <a:graphic>
          <a:graphicData uri="http://schemas.openxmlformats.org/drawingml/2006/table">
            <a:tbl>
              <a:tblPr>
                <a:noFill/>
                <a:tableStyleId>{64969A50-30ED-4176-B399-6589093D0BC5}</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Emergencies don’t send calendar invites. Whether it’s a hurricane, wildfire, flood, blackout, or surprise winter storm, here’s how to prepare your home, your family, and even your pets.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https://healthplan.crestnerhealth.com/wellness/healthy-living/case-emergencybe-ready-anything</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An emergency can turn strangers into first responders in seconds. CPR training helps you recognize heart attack warning signs and act with more confidence if the unthinkable happens.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4"/>
                        </a:rPr>
                        <a:t>https://healthplan.crestnerhealth.com/urgent-care/treatment/cpr-cardiopulmonary-resuscitation-get-trained</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5"/>
                        </a:rPr>
                        <a:t>https://healthplan.crestnerhealth.com/es/urgent-care/treatment/rcp-reanimacion-cardiopulmonar</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Parenting comes with a constant mental game of “Is this serious or not?” This guide breaks down red-flag symptoms and what steps to take next in an emergency.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https://healthplan.crestnerhealth.com/urgent-care/treatment/child-health-emergencies</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b="1"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23" name="Google Shape;1223;p128"/>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24" name="Google Shape;1224;p128"/>
          <p:cNvGrpSpPr/>
          <p:nvPr/>
        </p:nvGrpSpPr>
        <p:grpSpPr>
          <a:xfrm>
            <a:off x="10716881" y="2730513"/>
            <a:ext cx="681600" cy="681600"/>
            <a:chOff x="10294125" y="1691525"/>
            <a:chExt cx="681600" cy="681600"/>
          </a:xfrm>
        </p:grpSpPr>
        <p:sp>
          <p:nvSpPr>
            <p:cNvPr id="1225" name="Google Shape;1225;p12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6" name="Google Shape;1226;p128"/>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id="1227" name="Google Shape;1227;p128"/>
          <p:cNvPicPr preferRelativeResize="0"/>
          <p:nvPr/>
        </p:nvPicPr>
        <p:blipFill>
          <a:blip r:embed="rId8">
            <a:alphaModFix/>
          </a:blip>
          <a:stretch>
            <a:fillRect/>
          </a:stretch>
        </p:blipFill>
        <p:spPr>
          <a:xfrm>
            <a:off x="7909450" y="4676475"/>
            <a:ext cx="1861875" cy="1222853"/>
          </a:xfrm>
          <a:prstGeom prst="rect">
            <a:avLst/>
          </a:prstGeom>
          <a:noFill/>
          <a:ln>
            <a:noFill/>
          </a:ln>
        </p:spPr>
      </p:pic>
      <p:pic>
        <p:nvPicPr>
          <p:cNvPr id="1228" name="Google Shape;1228;p128"/>
          <p:cNvPicPr preferRelativeResize="0"/>
          <p:nvPr/>
        </p:nvPicPr>
        <p:blipFill>
          <a:blip r:embed="rId9">
            <a:alphaModFix/>
          </a:blip>
          <a:stretch>
            <a:fillRect/>
          </a:stretch>
        </p:blipFill>
        <p:spPr>
          <a:xfrm>
            <a:off x="7909454" y="3067263"/>
            <a:ext cx="1861871" cy="1226925"/>
          </a:xfrm>
          <a:prstGeom prst="rect">
            <a:avLst/>
          </a:prstGeom>
          <a:noFill/>
          <a:ln>
            <a:noFill/>
          </a:ln>
        </p:spPr>
      </p:pic>
      <p:pic>
        <p:nvPicPr>
          <p:cNvPr id="1229" name="Google Shape;1229;p128"/>
          <p:cNvPicPr preferRelativeResize="0"/>
          <p:nvPr/>
        </p:nvPicPr>
        <p:blipFill>
          <a:blip r:embed="rId10">
            <a:alphaModFix/>
          </a:blip>
          <a:stretch>
            <a:fillRect/>
          </a:stretch>
        </p:blipFill>
        <p:spPr>
          <a:xfrm>
            <a:off x="7847225" y="1367715"/>
            <a:ext cx="1986300" cy="13172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graphicFrame>
        <p:nvGraphicFramePr>
          <p:cNvPr id="1235" name="Google Shape;1235;p129"/>
          <p:cNvGraphicFramePr/>
          <p:nvPr/>
        </p:nvGraphicFramePr>
        <p:xfrm>
          <a:off x="414288" y="647538"/>
          <a:ext cx="3000000" cy="3000000"/>
        </p:xfrm>
        <a:graphic>
          <a:graphicData uri="http://schemas.openxmlformats.org/drawingml/2006/table">
            <a:tbl>
              <a:tblPr>
                <a:noFill/>
                <a:tableStyleId>{64969A50-30ED-4176-B399-6589093D0BC5}</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your VIP pass for better care. The patient portal puts test results, refills, and reminders right at your fingertips. Explore all the perks in this short video!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https://healthplan.crestnerhealth.com/wellness/healthy-living/what-patient-portal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https://healthplan.crestnerhealth.com/wellness/healthy-living/what-patient-portal?language_content_entity=es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PHR: three little letters that make your life a whole lot easier. It’s time to ditch the junk drawer of medical paperwork and build your personal health record.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https://healthplan.crestnerhealth.com/wellness/understanding-healthcare/maintaining-your-personal-health-record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1236" name="Google Shape;1236;p12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First aid basics</a:t>
            </a:r>
            <a:endParaRPr/>
          </a:p>
        </p:txBody>
      </p:sp>
      <p:sp>
        <p:nvSpPr>
          <p:cNvPr id="1237" name="Google Shape;1237;p12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close-up of a senior woman ordering medicines online using a mobile app - prescription refill stock pictures, royalty-free photos &amp; images" id="1238" name="Google Shape;1238;p129"/>
          <p:cNvPicPr preferRelativeResize="0"/>
          <p:nvPr/>
        </p:nvPicPr>
        <p:blipFill>
          <a:blip r:embed="rId6">
            <a:alphaModFix/>
          </a:blip>
          <a:stretch>
            <a:fillRect/>
          </a:stretch>
        </p:blipFill>
        <p:spPr>
          <a:xfrm>
            <a:off x="7983200" y="1296440"/>
            <a:ext cx="1973600" cy="1314109"/>
          </a:xfrm>
          <a:prstGeom prst="rect">
            <a:avLst/>
          </a:prstGeom>
          <a:noFill/>
          <a:ln>
            <a:noFill/>
          </a:ln>
        </p:spPr>
      </p:pic>
      <p:pic>
        <p:nvPicPr>
          <p:cNvPr descr="Young Couple Calculating Their Finances On A Digital Tablet In The Living Room" id="1239" name="Google Shape;1239;p129"/>
          <p:cNvPicPr preferRelativeResize="0"/>
          <p:nvPr/>
        </p:nvPicPr>
        <p:blipFill>
          <a:blip r:embed="rId7">
            <a:alphaModFix/>
          </a:blip>
          <a:stretch>
            <a:fillRect/>
          </a:stretch>
        </p:blipFill>
        <p:spPr>
          <a:xfrm>
            <a:off x="7983200" y="3056087"/>
            <a:ext cx="1973600" cy="1315740"/>
          </a:xfrm>
          <a:prstGeom prst="rect">
            <a:avLst/>
          </a:prstGeom>
          <a:noFill/>
          <a:ln>
            <a:noFill/>
          </a:ln>
        </p:spPr>
      </p:pic>
      <p:graphicFrame>
        <p:nvGraphicFramePr>
          <p:cNvPr id="1240" name="Google Shape;1240;p129"/>
          <p:cNvGraphicFramePr/>
          <p:nvPr/>
        </p:nvGraphicFramePr>
        <p:xfrm>
          <a:off x="414288" y="647538"/>
          <a:ext cx="3000000" cy="3000000"/>
        </p:xfrm>
        <a:graphic>
          <a:graphicData uri="http://schemas.openxmlformats.org/drawingml/2006/table">
            <a:tbl>
              <a:tblPr>
                <a:noFill/>
                <a:tableStyleId>{64969A50-30ED-4176-B399-6589093D0BC5}</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Postpartum recovery asks a lot from you. Find gentle tips that support healing and help you settle into life with your new baby.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8"/>
                        </a:rPr>
                        <a:t>https://healthplan.crestnerhealth.com/obgyn/recovery/new-mother-taking-care-yourself-after-birth</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9"/>
                        </a:rPr>
                        <a:t>https://healthplan.crestnerhealth.com/obgyn/recovery/new-mother-taking-care-yourself-after-birth?language_content_entity=es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no “right” way to feel after having a baby. Many people face emotional ups and downs. This simple check-in can help you understand yours.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0"/>
                        </a:rPr>
                        <a:t>https://healthplan.crestnerhealth.com/obgyn/management/postpartum-depression-risk-assessment</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A person holding a baby and a dog&#10;&#10;AI-generated content may be incorrect." id="1241" name="Google Shape;1241;p129"/>
          <p:cNvPicPr preferRelativeResize="0"/>
          <p:nvPr/>
        </p:nvPicPr>
        <p:blipFill>
          <a:blip r:embed="rId11">
            <a:alphaModFix/>
          </a:blip>
          <a:stretch>
            <a:fillRect/>
          </a:stretch>
        </p:blipFill>
        <p:spPr>
          <a:xfrm>
            <a:off x="7983194" y="1296470"/>
            <a:ext cx="1973600" cy="1314068"/>
          </a:xfrm>
          <a:prstGeom prst="rect">
            <a:avLst/>
          </a:prstGeom>
          <a:noFill/>
          <a:ln>
            <a:noFill/>
          </a:ln>
        </p:spPr>
      </p:pic>
      <p:pic>
        <p:nvPicPr>
          <p:cNvPr descr="A person kissing a baby&#10;&#10;AI-generated content may be incorrect." id="1242" name="Google Shape;1242;p129"/>
          <p:cNvPicPr preferRelativeResize="0"/>
          <p:nvPr/>
        </p:nvPicPr>
        <p:blipFill>
          <a:blip r:embed="rId12">
            <a:alphaModFix/>
          </a:blip>
          <a:stretch>
            <a:fillRect/>
          </a:stretch>
        </p:blipFill>
        <p:spPr>
          <a:xfrm>
            <a:off x="7976850" y="3053625"/>
            <a:ext cx="1986300" cy="1320650"/>
          </a:xfrm>
          <a:prstGeom prst="rect">
            <a:avLst/>
          </a:prstGeom>
          <a:noFill/>
          <a:ln>
            <a:noFill/>
          </a:ln>
        </p:spPr>
      </p:pic>
      <p:graphicFrame>
        <p:nvGraphicFramePr>
          <p:cNvPr id="1243" name="Google Shape;1243;p129"/>
          <p:cNvGraphicFramePr/>
          <p:nvPr/>
        </p:nvGraphicFramePr>
        <p:xfrm>
          <a:off x="414288" y="647538"/>
          <a:ext cx="3000000" cy="3000000"/>
        </p:xfrm>
        <a:graphic>
          <a:graphicData uri="http://schemas.openxmlformats.org/drawingml/2006/table">
            <a:tbl>
              <a:tblPr>
                <a:noFill/>
                <a:tableStyleId>{64969A50-30ED-4176-B399-6589093D0BC5}</a:tableStyleId>
              </a:tblPr>
              <a:tblGrid>
                <a:gridCol w="3652425"/>
                <a:gridCol w="3842725"/>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Emergencies have a way of making even simple decisions feel harder. Call 911 or drive? Urgent care or ER? Put your emergency know-how to the test with this quiz.</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3"/>
                        </a:rPr>
                        <a:t>https://healthplan.crestnerhealth.com/urgent-care/types/take-first-aidemergency-quiz</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Eyes are surprisingly good at finding trouble. Dust, chemicals, scratches, flying debris … you name it. Here’s what to do when something goes wrong and when it’s time to get help.</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4"/>
                        </a:rPr>
                        <a:t>https://healthplan.crestnerhealth.com/eye-care/treatment/first-aid-eyes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5"/>
                        </a:rPr>
                        <a:t>https://healthplan.crestnerhealth.com/es/eye-care/treatment/primeros-auxilios-para-los-ojos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Wound care has changed a lot since the “pour peroxide on it and hope for the best” era. Take this quiz to see if your first aid knowledge is up to date.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6"/>
                        </a:rPr>
                        <a:t>https://healthplan.crestnerhealth.com/skin-health/diagnosis/how-are-your-wound-smarts</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44" name="Google Shape;1244;p129"/>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45" name="Google Shape;1245;p129"/>
          <p:cNvGrpSpPr/>
          <p:nvPr/>
        </p:nvGrpSpPr>
        <p:grpSpPr>
          <a:xfrm>
            <a:off x="10708360" y="2261188"/>
            <a:ext cx="681600" cy="681600"/>
            <a:chOff x="10294125" y="2443000"/>
            <a:chExt cx="681600" cy="681600"/>
          </a:xfrm>
        </p:grpSpPr>
        <p:sp>
          <p:nvSpPr>
            <p:cNvPr id="1246" name="Google Shape;1246;p12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7" name="Google Shape;1247;p129"/>
            <p:cNvPicPr preferRelativeResize="0"/>
            <p:nvPr/>
          </p:nvPicPr>
          <p:blipFill>
            <a:blip r:embed="rId17">
              <a:alphaModFix/>
            </a:blip>
            <a:stretch>
              <a:fillRect/>
            </a:stretch>
          </p:blipFill>
          <p:spPr>
            <a:xfrm>
              <a:off x="10401437" y="2562524"/>
              <a:ext cx="466975" cy="442550"/>
            </a:xfrm>
            <a:prstGeom prst="rect">
              <a:avLst/>
            </a:prstGeom>
            <a:noFill/>
            <a:ln>
              <a:noFill/>
            </a:ln>
          </p:spPr>
        </p:pic>
      </p:grpSp>
      <p:pic>
        <p:nvPicPr>
          <p:cNvPr id="1248" name="Google Shape;1248;p129"/>
          <p:cNvPicPr preferRelativeResize="0"/>
          <p:nvPr/>
        </p:nvPicPr>
        <p:blipFill>
          <a:blip r:embed="rId18">
            <a:alphaModFix/>
          </a:blip>
          <a:stretch>
            <a:fillRect/>
          </a:stretch>
        </p:blipFill>
        <p:spPr>
          <a:xfrm>
            <a:off x="7929300" y="1406652"/>
            <a:ext cx="1852150" cy="1286648"/>
          </a:xfrm>
          <a:prstGeom prst="rect">
            <a:avLst/>
          </a:prstGeom>
          <a:noFill/>
          <a:ln>
            <a:noFill/>
          </a:ln>
        </p:spPr>
      </p:pic>
      <p:pic>
        <p:nvPicPr>
          <p:cNvPr id="1249" name="Google Shape;1249;p129"/>
          <p:cNvPicPr preferRelativeResize="0"/>
          <p:nvPr/>
        </p:nvPicPr>
        <p:blipFill>
          <a:blip r:embed="rId19">
            <a:alphaModFix/>
          </a:blip>
          <a:stretch>
            <a:fillRect/>
          </a:stretch>
        </p:blipFill>
        <p:spPr>
          <a:xfrm>
            <a:off x="7862225" y="3078250"/>
            <a:ext cx="1986300" cy="1312275"/>
          </a:xfrm>
          <a:prstGeom prst="rect">
            <a:avLst/>
          </a:prstGeom>
          <a:noFill/>
          <a:ln>
            <a:noFill/>
          </a:ln>
        </p:spPr>
      </p:pic>
      <p:pic>
        <p:nvPicPr>
          <p:cNvPr id="1250" name="Google Shape;1250;p129"/>
          <p:cNvPicPr preferRelativeResize="0"/>
          <p:nvPr/>
        </p:nvPicPr>
        <p:blipFill>
          <a:blip r:embed="rId20">
            <a:alphaModFix/>
          </a:blip>
          <a:stretch>
            <a:fillRect/>
          </a:stretch>
        </p:blipFill>
        <p:spPr>
          <a:xfrm>
            <a:off x="7909475" y="4775465"/>
            <a:ext cx="1891800" cy="124498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5" name="Shape 1255"/>
        <p:cNvGrpSpPr/>
        <p:nvPr/>
      </p:nvGrpSpPr>
      <p:grpSpPr>
        <a:xfrm>
          <a:off x="0" y="0"/>
          <a:ext cx="0" cy="0"/>
          <a:chOff x="0" y="0"/>
          <a:chExt cx="0" cy="0"/>
        </a:xfrm>
      </p:grpSpPr>
      <p:graphicFrame>
        <p:nvGraphicFramePr>
          <p:cNvPr id="1256" name="Google Shape;1256;p130"/>
          <p:cNvGraphicFramePr/>
          <p:nvPr/>
        </p:nvGraphicFramePr>
        <p:xfrm>
          <a:off x="414288" y="647538"/>
          <a:ext cx="3000000" cy="3000000"/>
        </p:xfrm>
        <a:graphic>
          <a:graphicData uri="http://schemas.openxmlformats.org/drawingml/2006/table">
            <a:tbl>
              <a:tblPr>
                <a:noFill/>
                <a:tableStyleId>{64969A50-30ED-4176-B399-6589093D0BC5}</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big day comes with big feelings. Begin your delivery journey with confidence by following this step-by-step guide through the first signs of labor to meeting your baby.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https://healthplan.crestnerhealth.com/obgyn/treatment/labor</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https://healthplan.crestnerhealth.com/obgyn/treatment/labor?language_content_entity=es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first breaths to first checks, here’s what to expect from those early moments in the delivery room—and how you can be part of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https://healthplan.crestnerhealth.com/obgyn/treatment/newborn-care-delivery-room</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https://healthplan.crestnerhealth.com/obgyn/treatment/newborn-care-delivery-room?language_content_entity=es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Whether planned or unexpected, a C-section feels easier when you understand each step. This guide takes you through the entire experience so you know exactly what’s ahead.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https://healthplan.crestnerhealth.com/obgyn/treatment/cesarean-section</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https://healthplan.crestnerhealth.com/obgyn/treatment/cesarean-section?language_content_entity=es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57" name="Google Shape;1257;p13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At-home safety</a:t>
            </a:r>
            <a:endParaRPr/>
          </a:p>
        </p:txBody>
      </p:sp>
      <p:sp>
        <p:nvSpPr>
          <p:cNvPr id="1258" name="Google Shape;1258;p13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and person smiling&#10;&#10;AI-generated content may be incorrect." id="1259" name="Google Shape;1259;p130"/>
          <p:cNvPicPr preferRelativeResize="0"/>
          <p:nvPr/>
        </p:nvPicPr>
        <p:blipFill>
          <a:blip r:embed="rId9">
            <a:alphaModFix/>
          </a:blip>
          <a:stretch>
            <a:fillRect/>
          </a:stretch>
        </p:blipFill>
        <p:spPr>
          <a:xfrm>
            <a:off x="8003325" y="1448961"/>
            <a:ext cx="1888050" cy="1255064"/>
          </a:xfrm>
          <a:prstGeom prst="rect">
            <a:avLst/>
          </a:prstGeom>
          <a:noFill/>
          <a:ln>
            <a:noFill/>
          </a:ln>
        </p:spPr>
      </p:pic>
      <p:pic>
        <p:nvPicPr>
          <p:cNvPr descr="A person holding a baby&#10;&#10;AI-generated content may be incorrect." id="1260" name="Google Shape;1260;p130"/>
          <p:cNvPicPr preferRelativeResize="0"/>
          <p:nvPr/>
        </p:nvPicPr>
        <p:blipFill>
          <a:blip r:embed="rId10">
            <a:alphaModFix/>
          </a:blip>
          <a:stretch>
            <a:fillRect/>
          </a:stretch>
        </p:blipFill>
        <p:spPr>
          <a:xfrm>
            <a:off x="8114638" y="3239225"/>
            <a:ext cx="1665413" cy="1262100"/>
          </a:xfrm>
          <a:prstGeom prst="rect">
            <a:avLst/>
          </a:prstGeom>
          <a:noFill/>
          <a:ln>
            <a:noFill/>
          </a:ln>
        </p:spPr>
      </p:pic>
      <p:pic>
        <p:nvPicPr>
          <p:cNvPr descr="A person lying in a hospital bed holding a baby&#10;&#10;AI-generated content may be incorrect." id="1261" name="Google Shape;1261;p130"/>
          <p:cNvPicPr preferRelativeResize="0"/>
          <p:nvPr/>
        </p:nvPicPr>
        <p:blipFill>
          <a:blip r:embed="rId11">
            <a:alphaModFix/>
          </a:blip>
          <a:stretch>
            <a:fillRect/>
          </a:stretch>
        </p:blipFill>
        <p:spPr>
          <a:xfrm>
            <a:off x="8003319" y="4896375"/>
            <a:ext cx="1888050" cy="1247375"/>
          </a:xfrm>
          <a:prstGeom prst="rect">
            <a:avLst/>
          </a:prstGeom>
          <a:noFill/>
          <a:ln>
            <a:noFill/>
          </a:ln>
        </p:spPr>
      </p:pic>
      <p:graphicFrame>
        <p:nvGraphicFramePr>
          <p:cNvPr id="1262" name="Google Shape;1262;p130"/>
          <p:cNvGraphicFramePr/>
          <p:nvPr/>
        </p:nvGraphicFramePr>
        <p:xfrm>
          <a:off x="414288" y="647538"/>
          <a:ext cx="3000000" cy="3000000"/>
        </p:xfrm>
        <a:graphic>
          <a:graphicData uri="http://schemas.openxmlformats.org/drawingml/2006/table">
            <a:tbl>
              <a:tblPr>
                <a:noFill/>
                <a:tableStyleId>{64969A50-30ED-4176-B399-6589093D0BC5}</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138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 can smell smoke. You can see floodwater. But carbon monoxide is harder to detect—which is why working detectors and quick action matter so much.</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2"/>
                        </a:rPr>
                        <a:t>https://healthplan.crestnerhealth.com/urgent-care/types/carbon-monoxide-poisoning</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3"/>
                        </a:rPr>
                        <a:t>https://healthplan.crestnerhealth.com/es/urgent-care/types/intoxicacion-por-monoxido-de-carbono</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04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 check the smoke detector batteries. But what about the cords, cabinets, rugs, and lighting around your home? Walk through every room with this household safety checklist.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4"/>
                        </a:rPr>
                        <a:t>https://healthplan.crestnerhealth.com/urgent-care/prevention/household-safety-checklist</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5"/>
                        </a:rPr>
                        <a:t>https://healthplan.crestnerhealth.com/es/urgent-care/prevention/lista-de-verificacion-de-seguridad-en-el-hogar</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130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Some first aid advice has been passed around for so long that people assume it’s true. Spoiler alert: A few of those “helpful” tricks can actually make things worse.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6"/>
                        </a:rPr>
                        <a:t>https://healthplan.crestnerhealth.com/urgent-care/treatment/common-first-aid-mistakes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63" name="Google Shape;1263;p130"/>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64" name="Google Shape;1264;p130"/>
          <p:cNvGrpSpPr/>
          <p:nvPr/>
        </p:nvGrpSpPr>
        <p:grpSpPr>
          <a:xfrm>
            <a:off x="10716881" y="2730513"/>
            <a:ext cx="681600" cy="681600"/>
            <a:chOff x="10294125" y="1691525"/>
            <a:chExt cx="681600" cy="681600"/>
          </a:xfrm>
        </p:grpSpPr>
        <p:sp>
          <p:nvSpPr>
            <p:cNvPr id="1265" name="Google Shape;1265;p13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6" name="Google Shape;1266;p130"/>
            <p:cNvPicPr preferRelativeResize="0"/>
            <p:nvPr/>
          </p:nvPicPr>
          <p:blipFill>
            <a:blip r:embed="rId17">
              <a:alphaModFix/>
            </a:blip>
            <a:stretch>
              <a:fillRect/>
            </a:stretch>
          </p:blipFill>
          <p:spPr>
            <a:xfrm>
              <a:off x="10419913" y="1813734"/>
              <a:ext cx="430025" cy="437175"/>
            </a:xfrm>
            <a:prstGeom prst="rect">
              <a:avLst/>
            </a:prstGeom>
            <a:noFill/>
            <a:ln>
              <a:noFill/>
            </a:ln>
          </p:spPr>
        </p:pic>
      </p:grpSp>
      <p:pic>
        <p:nvPicPr>
          <p:cNvPr id="1267" name="Google Shape;1267;p130"/>
          <p:cNvPicPr preferRelativeResize="0"/>
          <p:nvPr/>
        </p:nvPicPr>
        <p:blipFill>
          <a:blip r:embed="rId18">
            <a:alphaModFix/>
          </a:blip>
          <a:stretch>
            <a:fillRect/>
          </a:stretch>
        </p:blipFill>
        <p:spPr>
          <a:xfrm>
            <a:off x="7972025" y="1566923"/>
            <a:ext cx="1848900" cy="1252002"/>
          </a:xfrm>
          <a:prstGeom prst="rect">
            <a:avLst/>
          </a:prstGeom>
          <a:noFill/>
          <a:ln>
            <a:noFill/>
          </a:ln>
        </p:spPr>
      </p:pic>
      <p:pic>
        <p:nvPicPr>
          <p:cNvPr id="1268" name="Google Shape;1268;p130"/>
          <p:cNvPicPr preferRelativeResize="0"/>
          <p:nvPr/>
        </p:nvPicPr>
        <p:blipFill>
          <a:blip r:embed="rId19">
            <a:alphaModFix/>
          </a:blip>
          <a:stretch>
            <a:fillRect/>
          </a:stretch>
        </p:blipFill>
        <p:spPr>
          <a:xfrm>
            <a:off x="7946694" y="3185823"/>
            <a:ext cx="1899550" cy="1250090"/>
          </a:xfrm>
          <a:prstGeom prst="rect">
            <a:avLst/>
          </a:prstGeom>
          <a:noFill/>
          <a:ln>
            <a:noFill/>
          </a:ln>
        </p:spPr>
      </p:pic>
      <p:pic>
        <p:nvPicPr>
          <p:cNvPr id="1269" name="Google Shape;1269;p130"/>
          <p:cNvPicPr preferRelativeResize="0"/>
          <p:nvPr/>
        </p:nvPicPr>
        <p:blipFill>
          <a:blip r:embed="rId20">
            <a:alphaModFix/>
          </a:blip>
          <a:stretch>
            <a:fillRect/>
          </a:stretch>
        </p:blipFill>
        <p:spPr>
          <a:xfrm>
            <a:off x="7946700" y="4816611"/>
            <a:ext cx="1899550" cy="125821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4" name="Shape 1274"/>
        <p:cNvGrpSpPr/>
        <p:nvPr/>
      </p:nvGrpSpPr>
      <p:grpSpPr>
        <a:xfrm>
          <a:off x="0" y="0"/>
          <a:ext cx="0" cy="0"/>
          <a:chOff x="0" y="0"/>
          <a:chExt cx="0" cy="0"/>
        </a:xfrm>
      </p:grpSpPr>
      <p:sp>
        <p:nvSpPr>
          <p:cNvPr id="1275" name="Google Shape;1275;p131"/>
          <p:cNvSpPr txBox="1"/>
          <p:nvPr>
            <p:ph type="title"/>
          </p:nvPr>
        </p:nvSpPr>
        <p:spPr>
          <a:xfrm>
            <a:off x="414300" y="-34050"/>
            <a:ext cx="11206200" cy="6816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4: </a:t>
            </a:r>
            <a:r>
              <a:rPr lang="en-US"/>
              <a:t>Child safety and emergency response</a:t>
            </a:r>
            <a:endParaRPr/>
          </a:p>
        </p:txBody>
      </p:sp>
      <p:sp>
        <p:nvSpPr>
          <p:cNvPr id="1276" name="Google Shape;1276;p131"/>
          <p:cNvSpPr txBox="1"/>
          <p:nvPr/>
        </p:nvSpPr>
        <p:spPr>
          <a:xfrm>
            <a:off x="414300" y="6405350"/>
            <a:ext cx="111951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77" name="Google Shape;1277;p131"/>
          <p:cNvGraphicFramePr/>
          <p:nvPr/>
        </p:nvGraphicFramePr>
        <p:xfrm>
          <a:off x="414288" y="647538"/>
          <a:ext cx="3000000" cy="3000000"/>
        </p:xfrm>
        <a:graphic>
          <a:graphicData uri="http://schemas.openxmlformats.org/drawingml/2006/table">
            <a:tbl>
              <a:tblPr>
                <a:noFill/>
                <a:tableStyleId>{64969A50-30ED-4176-B399-6589093D0BC5}</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806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a child can’t cough, cry, or speak, every second feels enormous. Learn the choking rescue steps for children over 1 year old in this simple one-minute video.</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https://healthplan.crestnerhealth.com/urgent-care/symptoms/step-step-choking-rescue-child-over-1-year-age</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https://healthplan.crestnerhealth.com/es/urgent-care/symptoms/paso-paso-rescate-de-un-nino-que-se-asfixia</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765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One moment of childhood curiosity can turn into a scary situation fast. Learn the warning signs of poisoning, what steps to take right away, and what not to do while waiting for help.</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https://healthplan.crestnerhealth.com/urgent-care/treatment/poisoning</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6"/>
                        </a:rPr>
                        <a:t>https://healthplan.crestnerhealth.com/es/urgent-care/treatment/poisoning</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Kids have a talent for putting unexpected things in their mouths. Unfortunately, some of them can block an airway fast. Learn simple ways to lower the risk of choking, suffocation, and sleep-related dangers.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https://healthplan.crestnerhealth.com/wellness/healthy-living/airway-obstruction-prevention</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https://healthplan.crestnerhealth.com/es/wellness/healthy-living/prevencion-de-la-obstruccion-de-las-vias-respiratorias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1278" name="Google Shape;1278;p131"/>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79" name="Google Shape;1279;p131"/>
          <p:cNvGrpSpPr/>
          <p:nvPr/>
        </p:nvGrpSpPr>
        <p:grpSpPr>
          <a:xfrm>
            <a:off x="10708360" y="2261188"/>
            <a:ext cx="681600" cy="681600"/>
            <a:chOff x="10294125" y="2443000"/>
            <a:chExt cx="681600" cy="681600"/>
          </a:xfrm>
        </p:grpSpPr>
        <p:sp>
          <p:nvSpPr>
            <p:cNvPr id="1280" name="Google Shape;1280;p13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1" name="Google Shape;1281;p131"/>
            <p:cNvPicPr preferRelativeResize="0"/>
            <p:nvPr/>
          </p:nvPicPr>
          <p:blipFill>
            <a:blip r:embed="rId9">
              <a:alphaModFix/>
            </a:blip>
            <a:stretch>
              <a:fillRect/>
            </a:stretch>
          </p:blipFill>
          <p:spPr>
            <a:xfrm>
              <a:off x="10401437" y="2562524"/>
              <a:ext cx="466975" cy="442550"/>
            </a:xfrm>
            <a:prstGeom prst="rect">
              <a:avLst/>
            </a:prstGeom>
            <a:noFill/>
            <a:ln>
              <a:noFill/>
            </a:ln>
          </p:spPr>
        </p:pic>
      </p:grpSp>
      <p:pic>
        <p:nvPicPr>
          <p:cNvPr descr="happy asian toddler girl with sunglasses smiling joyfully and enjoying family bonding time with mother having fun in the swimming pool in summer - child pool stock pictures, royalty-free photos &amp; images" id="1282" name="Google Shape;1282;p131"/>
          <p:cNvPicPr preferRelativeResize="0"/>
          <p:nvPr/>
        </p:nvPicPr>
        <p:blipFill>
          <a:blip r:embed="rId10">
            <a:alphaModFix/>
          </a:blip>
          <a:stretch>
            <a:fillRect/>
          </a:stretch>
        </p:blipFill>
        <p:spPr>
          <a:xfrm>
            <a:off x="7959500" y="1517684"/>
            <a:ext cx="1847025" cy="1232866"/>
          </a:xfrm>
          <a:prstGeom prst="rect">
            <a:avLst/>
          </a:prstGeom>
          <a:noFill/>
          <a:ln>
            <a:noFill/>
          </a:ln>
        </p:spPr>
      </p:pic>
      <p:pic>
        <p:nvPicPr>
          <p:cNvPr id="1283" name="Google Shape;1283;p131"/>
          <p:cNvPicPr preferRelativeResize="0"/>
          <p:nvPr/>
        </p:nvPicPr>
        <p:blipFill>
          <a:blip r:embed="rId11">
            <a:alphaModFix/>
          </a:blip>
          <a:stretch>
            <a:fillRect/>
          </a:stretch>
        </p:blipFill>
        <p:spPr>
          <a:xfrm>
            <a:off x="7889863" y="3180012"/>
            <a:ext cx="1986300" cy="1257338"/>
          </a:xfrm>
          <a:prstGeom prst="rect">
            <a:avLst/>
          </a:prstGeom>
          <a:noFill/>
          <a:ln>
            <a:noFill/>
          </a:ln>
        </p:spPr>
      </p:pic>
      <p:pic>
        <p:nvPicPr>
          <p:cNvPr id="1284" name="Google Shape;1284;p131"/>
          <p:cNvPicPr preferRelativeResize="0"/>
          <p:nvPr/>
        </p:nvPicPr>
        <p:blipFill>
          <a:blip r:embed="rId12">
            <a:alphaModFix/>
          </a:blip>
          <a:stretch>
            <a:fillRect/>
          </a:stretch>
        </p:blipFill>
        <p:spPr>
          <a:xfrm>
            <a:off x="7952456" y="4866800"/>
            <a:ext cx="1861119" cy="1232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