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29.xml"/>
  <Override ContentType="application/vnd.openxmlformats-officedocument.presentationml.slideLayout+xml" PartName="/ppt/slideLayouts/slideLayout9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98.xml"/>
  <Override ContentType="application/vnd.openxmlformats-officedocument.presentationml.slideLayout+xml" PartName="/ppt/slideLayouts/slideLayout110.xml"/>
  <Override ContentType="application/vnd.openxmlformats-officedocument.presentationml.slideLayout+xml" PartName="/ppt/slideLayouts/slideLayout61.xml"/>
  <Override ContentType="application/vnd.openxmlformats-officedocument.presentationml.slideLayout+xml" PartName="/ppt/slideLayouts/slideLayout12.xml"/>
  <Override ContentType="application/vnd.openxmlformats-officedocument.presentationml.slideLayout+xml" PartName="/ppt/slideLayouts/slideLayout102.xml"/>
  <Override ContentType="application/vnd.openxmlformats-officedocument.presentationml.slideLayout+xml" PartName="/ppt/slideLayouts/slideLayout119.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9.xml"/>
  <Override ContentType="application/vnd.openxmlformats-officedocument.presentationml.slideLayout+xml" PartName="/ppt/slideLayouts/slideLayout104.xml"/>
  <Override ContentType="application/vnd.openxmlformats-officedocument.presentationml.slideLayout+xml" PartName="/ppt/slideLayouts/slideLayout19.xml"/>
  <Override ContentType="application/vnd.openxmlformats-officedocument.presentationml.slideLayout+xml" PartName="/ppt/slideLayouts/slideLayout117.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84.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92.xml"/>
  <Override ContentType="application/vnd.openxmlformats-officedocument.presentationml.slideLayout+xml" PartName="/ppt/slideLayouts/slideLayout116.xml"/>
  <Override ContentType="application/vnd.openxmlformats-officedocument.presentationml.slideLayout+xml" PartName="/ppt/slideLayouts/slideLayout83.xml"/>
  <Override ContentType="application/vnd.openxmlformats-officedocument.presentationml.slideLayout+xml" PartName="/ppt/slideLayouts/slideLayout40.xml"/>
  <Override ContentType="application/vnd.openxmlformats-officedocument.presentationml.slideLayout+xml" PartName="/ppt/slideLayouts/slideLayout17.xml"/>
  <Override ContentType="application/vnd.openxmlformats-officedocument.presentationml.slideLayout+xml" PartName="/ppt/slideLayouts/slideLayout34.xml"/>
  <Override ContentType="application/vnd.openxmlformats-officedocument.presentationml.slideLayout+xml" PartName="/ppt/slideLayouts/slideLayout90.xml"/>
  <Override ContentType="application/vnd.openxmlformats-officedocument.presentationml.slideLayout+xml" PartName="/ppt/slideLayouts/slideLayout6.xml"/>
  <Override ContentType="application/vnd.openxmlformats-officedocument.presentationml.slideLayout+xml" PartName="/ppt/slideLayouts/slideLayout10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86.xml"/>
  <Override ContentType="application/vnd.openxmlformats-officedocument.presentationml.slideLayout+xml" PartName="/ppt/slideLayouts/slideLayout56.xml"/>
  <Override ContentType="application/vnd.openxmlformats-officedocument.presentationml.slideLayout+xml" PartName="/ppt/slideLayouts/slideLayout81.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94.xml"/>
  <Override ContentType="application/vnd.openxmlformats-officedocument.presentationml.slideLayout+xml" PartName="/ppt/slideLayouts/slideLayout114.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28.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8.xml"/>
  <Override ContentType="application/vnd.openxmlformats-officedocument.presentationml.slideLayout+xml" PartName="/ppt/slideLayouts/slideLayout112.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10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Layout+xml" PartName="/ppt/slideLayouts/slideLayout97.xml"/>
  <Override ContentType="application/vnd.openxmlformats-officedocument.presentationml.slideLayout+xml" PartName="/ppt/slideLayouts/slideLayout111.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103.xml"/>
  <Override ContentType="application/vnd.openxmlformats-officedocument.presentationml.slideLayout+xml" PartName="/ppt/slideLayouts/slideLayout46.xml"/>
  <Override ContentType="application/vnd.openxmlformats-officedocument.presentationml.slideLayout+xml" PartName="/ppt/slideLayouts/slideLayout89.xml"/>
  <Override ContentType="application/vnd.openxmlformats-officedocument.presentationml.slideLayout+xml" PartName="/ppt/slideLayouts/slideLayout70.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52.xml"/>
  <Override ContentType="application/vnd.openxmlformats-officedocument.presentationml.slideLayout+xml" PartName="/ppt/slideLayouts/slideLayout95.xml"/>
  <Override ContentType="application/vnd.openxmlformats-officedocument.presentationml.slideLayout+xml" PartName="/ppt/slideLayouts/slideLayout101.xml"/>
  <Override ContentType="application/vnd.openxmlformats-officedocument.presentationml.slideLayout+xml" PartName="/ppt/slideLayouts/slideLayout64.xml"/>
  <Override ContentType="application/vnd.openxmlformats-officedocument.presentationml.slideLayout+xml" PartName="/ppt/slideLayouts/slideLayout99.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18.xml"/>
  <Override ContentType="application/vnd.openxmlformats-officedocument.presentationml.slideLayout+xml" PartName="/ppt/slideLayouts/slideLayout105.xml"/>
  <Override ContentType="application/vnd.openxmlformats-officedocument.presentationml.slideLayout+xml" PartName="/ppt/slideLayouts/slideLayout118.xml"/>
  <Override ContentType="application/vnd.openxmlformats-officedocument.presentationml.slideLayout+xml" PartName="/ppt/slideLayouts/slideLayout48.xml"/>
  <Override ContentType="application/vnd.openxmlformats-officedocument.presentationml.slideLayout+xml" PartName="/ppt/slideLayouts/slideLayout85.xml"/>
  <Override ContentType="application/vnd.openxmlformats-officedocument.presentationml.slideLayout+xml" PartName="/ppt/slideLayouts/slideLayout72.xml"/>
  <Override ContentType="application/vnd.openxmlformats-officedocument.presentationml.slideLayout+xml" PartName="/ppt/slideLayouts/slideLayout7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23.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107.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09.xml"/>
  <Override ContentType="application/vnd.openxmlformats-officedocument.presentationml.slideLayout+xml" PartName="/ppt/slideLayouts/slideLayout42.xml"/>
  <Override ContentType="application/vnd.openxmlformats-officedocument.presentationml.slideLayout+xml" PartName="/ppt/slideLayouts/slideLayout91.xml"/>
  <Override ContentType="application/vnd.openxmlformats-officedocument.presentationml.slideLayout+xml" PartName="/ppt/slideLayouts/slideLayout68.xml"/>
  <Override ContentType="application/vnd.openxmlformats-officedocument.presentationml.slideLayout+xml" PartName="/ppt/slideLayouts/slideLayout115.xml"/>
  <Override ContentType="application/vnd.openxmlformats-officedocument.presentationml.slideLayout+xml" PartName="/ppt/slideLayouts/slideLayout82.xml"/>
  <Override ContentType="application/vnd.openxmlformats-officedocument.presentationml.slideLayout+xml" PartName="/ppt/slideLayouts/slideLayout100.xml"/>
  <Override ContentType="application/vnd.openxmlformats-officedocument.presentationml.slideLayout+xml" PartName="/ppt/slideLayouts/slideLayout113.xml"/>
  <Override ContentType="application/vnd.openxmlformats-officedocument.presentationml.slideLayout+xml" PartName="/ppt/slideLayouts/slideLayout57.xml"/>
  <Override ContentType="application/vnd.openxmlformats-officedocument.presentationml.slideLayout+xml" PartName="/ppt/slideLayouts/slideLayout8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8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93.xml"/>
  <Override ContentType="application/vnd.openxmlformats-officedocument.presentationml.slideLayout+xml" PartName="/ppt/slideLayouts/slideLayout27.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67" r:id="rId5"/>
    <p:sldMasterId id="2147483768" r:id="rId6"/>
    <p:sldMasterId id="2147483769"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Lst>
  <p:sldSz cy="6858000" cx="12192000"/>
  <p:notesSz cx="6858000" cy="9144000"/>
  <p:embeddedFontLst>
    <p:embeddedFont>
      <p:font typeface="Plus Jakarta Sans ExtraBold"/>
      <p:bold r:id="rId26"/>
      <p:boldItalic r:id="rId27"/>
    </p:embeddedFont>
    <p:embeddedFont>
      <p:font typeface="Plus Jakarta Sans"/>
      <p:regular r:id="rId28"/>
      <p:bold r:id="rId29"/>
      <p:italic r:id="rId30"/>
      <p:boldItalic r:id="rId31"/>
    </p:embeddedFont>
    <p:embeddedFont>
      <p:font typeface="Montserrat Black"/>
      <p:bold r:id="rId32"/>
      <p:boldItalic r:id="rId33"/>
    </p:embeddedFont>
    <p:embeddedFont>
      <p:font typeface="Plus Jakarta Sans SemiBold"/>
      <p:regular r:id="rId34"/>
      <p:bold r:id="rId35"/>
      <p:italic r:id="rId36"/>
      <p:boldItalic r:id="rId37"/>
    </p:embeddedFont>
    <p:embeddedFont>
      <p:font typeface="Plus Jakarta Sans Medium"/>
      <p:regular r:id="rId38"/>
      <p:bold r:id="rId39"/>
      <p:italic r:id="rId40"/>
      <p:boldItalic r:id="rId41"/>
    </p:embeddedFont>
    <p:embeddedFont>
      <p:font typeface="Plus Jakarta Sans Light"/>
      <p:regular r:id="rId42"/>
      <p:bold r:id="rId43"/>
      <p:italic r:id="rId44"/>
      <p:boldItalic r:id="rId45"/>
    </p:embeddedFont>
    <p:embeddedFont>
      <p:font typeface="DM Serif Display"/>
      <p:regular r:id="rId46"/>
      <p:italic r:id="rId47"/>
    </p:embeddedFont>
    <p:embeddedFont>
      <p:font typeface="Century Gothic"/>
      <p:regular r:id="rId48"/>
      <p:bold r:id="rId49"/>
      <p:italic r:id="rId50"/>
      <p:boldItalic r:id="rId5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8378A589-6533-47CD-AC1E-188DF7E37193}">
  <a:tblStyle styleId="{8378A589-6533-47CD-AC1E-188DF7E37193}"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C1B10C79-BF2B-4DCF-8546-C3920C54FCCD}" styleName="Table_1">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Medium-italic.fntdata"/><Relationship Id="rId42" Type="http://schemas.openxmlformats.org/officeDocument/2006/relationships/font" Target="fonts/PlusJakartaSansLight-regular.fntdata"/><Relationship Id="rId41" Type="http://schemas.openxmlformats.org/officeDocument/2006/relationships/font" Target="fonts/PlusJakartaSansMedium-boldItalic.fntdata"/><Relationship Id="rId44" Type="http://schemas.openxmlformats.org/officeDocument/2006/relationships/font" Target="fonts/PlusJakartaSansLight-italic.fntdata"/><Relationship Id="rId43" Type="http://schemas.openxmlformats.org/officeDocument/2006/relationships/font" Target="fonts/PlusJakartaSansLight-bold.fntdata"/><Relationship Id="rId46" Type="http://schemas.openxmlformats.org/officeDocument/2006/relationships/font" Target="fonts/DMSerifDisplay-regular.fntdata"/><Relationship Id="rId45" Type="http://schemas.openxmlformats.org/officeDocument/2006/relationships/font" Target="fonts/PlusJakartaSansLight-boldItalic.fntdata"/><Relationship Id="rId1" Type="http://schemas.openxmlformats.org/officeDocument/2006/relationships/theme" Target="theme/theme4.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48" Type="http://schemas.openxmlformats.org/officeDocument/2006/relationships/font" Target="fonts/CenturyGothic-regular.fntdata"/><Relationship Id="rId47" Type="http://schemas.openxmlformats.org/officeDocument/2006/relationships/font" Target="fonts/DMSerifDisplay-italic.fntdata"/><Relationship Id="rId49" Type="http://schemas.openxmlformats.org/officeDocument/2006/relationships/font" Target="fonts/CenturyGothic-bold.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font" Target="fonts/PlusJakartaSans-boldItalic.fntdata"/><Relationship Id="rId30" Type="http://schemas.openxmlformats.org/officeDocument/2006/relationships/font" Target="fonts/PlusJakartaSans-italic.fntdata"/><Relationship Id="rId33" Type="http://schemas.openxmlformats.org/officeDocument/2006/relationships/font" Target="fonts/MontserratBlack-boldItalic.fntdata"/><Relationship Id="rId32" Type="http://schemas.openxmlformats.org/officeDocument/2006/relationships/font" Target="fonts/MontserratBlack-bold.fntdata"/><Relationship Id="rId35" Type="http://schemas.openxmlformats.org/officeDocument/2006/relationships/font" Target="fonts/PlusJakartaSansSemiBold-bold.fntdata"/><Relationship Id="rId34" Type="http://schemas.openxmlformats.org/officeDocument/2006/relationships/font" Target="fonts/PlusJakartaSansSemiBold-regular.fntdata"/><Relationship Id="rId37" Type="http://schemas.openxmlformats.org/officeDocument/2006/relationships/font" Target="fonts/PlusJakartaSansSemiBold-boldItalic.fntdata"/><Relationship Id="rId36" Type="http://schemas.openxmlformats.org/officeDocument/2006/relationships/font" Target="fonts/PlusJakartaSansSemiBold-italic.fntdata"/><Relationship Id="rId39" Type="http://schemas.openxmlformats.org/officeDocument/2006/relationships/font" Target="fonts/PlusJakartaSansMedium-bold.fntdata"/><Relationship Id="rId38" Type="http://schemas.openxmlformats.org/officeDocument/2006/relationships/font" Target="fonts/PlusJakartaSansMedium-regular.fntdata"/><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26" Type="http://schemas.openxmlformats.org/officeDocument/2006/relationships/font" Target="fonts/PlusJakartaSansExtraBold-bold.fntdata"/><Relationship Id="rId25" Type="http://schemas.openxmlformats.org/officeDocument/2006/relationships/slide" Target="slides/slide17.xml"/><Relationship Id="rId28" Type="http://schemas.openxmlformats.org/officeDocument/2006/relationships/font" Target="fonts/PlusJakartaSans-regular.fntdata"/><Relationship Id="rId27" Type="http://schemas.openxmlformats.org/officeDocument/2006/relationships/font" Target="fonts/PlusJakartaSansExtraBold-boldItalic.fntdata"/><Relationship Id="rId29" Type="http://schemas.openxmlformats.org/officeDocument/2006/relationships/font" Target="fonts/PlusJakartaSans-bold.fntdata"/><Relationship Id="rId51" Type="http://schemas.openxmlformats.org/officeDocument/2006/relationships/font" Target="fonts/CenturyGothic-boldItalic.fntdata"/><Relationship Id="rId50" Type="http://schemas.openxmlformats.org/officeDocument/2006/relationships/font" Target="fonts/CenturyGothic-italic.fntdata"/><Relationship Id="rId11" Type="http://schemas.openxmlformats.org/officeDocument/2006/relationships/slide" Target="slides/slide3.xml"/><Relationship Id="rId10" Type="http://schemas.openxmlformats.org/officeDocument/2006/relationships/slide" Target="slides/slide2.xml"/><Relationship Id="rId13" Type="http://schemas.openxmlformats.org/officeDocument/2006/relationships/slide" Target="slides/slide5.xml"/><Relationship Id="rId12" Type="http://schemas.openxmlformats.org/officeDocument/2006/relationships/slide" Target="slides/slide4.xml"/><Relationship Id="rId15" Type="http://schemas.openxmlformats.org/officeDocument/2006/relationships/slide" Target="slides/slide7.xml"/><Relationship Id="rId14" Type="http://schemas.openxmlformats.org/officeDocument/2006/relationships/slide" Target="slides/slide6.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9" name="Shape 1149"/>
        <p:cNvGrpSpPr/>
        <p:nvPr/>
      </p:nvGrpSpPr>
      <p:grpSpPr>
        <a:xfrm>
          <a:off x="0" y="0"/>
          <a:ext cx="0" cy="0"/>
          <a:chOff x="0" y="0"/>
          <a:chExt cx="0" cy="0"/>
        </a:xfrm>
      </p:grpSpPr>
      <p:sp>
        <p:nvSpPr>
          <p:cNvPr id="1150" name="Google Shape;1150;g3aff95717d9_0_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51" name="Google Shape;1151;g3aff95717d9_0_0: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1152" name="Google Shape;1152;g3aff95717d9_0_0: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5" name="Shape 1285"/>
        <p:cNvGrpSpPr/>
        <p:nvPr/>
      </p:nvGrpSpPr>
      <p:grpSpPr>
        <a:xfrm>
          <a:off x="0" y="0"/>
          <a:ext cx="0" cy="0"/>
          <a:chOff x="0" y="0"/>
          <a:chExt cx="0" cy="0"/>
        </a:xfrm>
      </p:grpSpPr>
      <p:sp>
        <p:nvSpPr>
          <p:cNvPr id="1286" name="Google Shape;1286;g39b4a2bbb34_0_248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87" name="Google Shape;1287;g39b4a2bbb34_0_2485: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1288" name="Google Shape;1288;g39b4a2bbb34_0_2485: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8" name="Shape 1298"/>
        <p:cNvGrpSpPr/>
        <p:nvPr/>
      </p:nvGrpSpPr>
      <p:grpSpPr>
        <a:xfrm>
          <a:off x="0" y="0"/>
          <a:ext cx="0" cy="0"/>
          <a:chOff x="0" y="0"/>
          <a:chExt cx="0" cy="0"/>
        </a:xfrm>
      </p:grpSpPr>
      <p:sp>
        <p:nvSpPr>
          <p:cNvPr id="1299" name="Google Shape;1299;g39b4a2bbb34_0_286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00" name="Google Shape;1300;g39b4a2bbb34_0_286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01" name="Google Shape;1301;g39b4a2bbb34_0_286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9" name="Shape 1309"/>
        <p:cNvGrpSpPr/>
        <p:nvPr/>
      </p:nvGrpSpPr>
      <p:grpSpPr>
        <a:xfrm>
          <a:off x="0" y="0"/>
          <a:ext cx="0" cy="0"/>
          <a:chOff x="0" y="0"/>
          <a:chExt cx="0" cy="0"/>
        </a:xfrm>
      </p:grpSpPr>
      <p:sp>
        <p:nvSpPr>
          <p:cNvPr id="1310" name="Google Shape;1310;g39b4a2bbb34_0_287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11" name="Google Shape;1311;g39b4a2bbb34_0_287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12" name="Google Shape;1312;g39b4a2bbb34_0_287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0" name="Shape 1320"/>
        <p:cNvGrpSpPr/>
        <p:nvPr/>
      </p:nvGrpSpPr>
      <p:grpSpPr>
        <a:xfrm>
          <a:off x="0" y="0"/>
          <a:ext cx="0" cy="0"/>
          <a:chOff x="0" y="0"/>
          <a:chExt cx="0" cy="0"/>
        </a:xfrm>
      </p:grpSpPr>
      <p:sp>
        <p:nvSpPr>
          <p:cNvPr id="1321" name="Google Shape;1321;g39b4a2bbb34_0_328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22" name="Google Shape;1322;g39b4a2bbb34_0_328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23" name="Google Shape;1323;g39b4a2bbb34_0_328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9" name="Shape 1329"/>
        <p:cNvGrpSpPr/>
        <p:nvPr/>
      </p:nvGrpSpPr>
      <p:grpSpPr>
        <a:xfrm>
          <a:off x="0" y="0"/>
          <a:ext cx="0" cy="0"/>
          <a:chOff x="0" y="0"/>
          <a:chExt cx="0" cy="0"/>
        </a:xfrm>
      </p:grpSpPr>
      <p:sp>
        <p:nvSpPr>
          <p:cNvPr id="1330" name="Google Shape;1330;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31" name="Google Shape;1331;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1332" name="Google Shape;1332;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2" name="Shape 1342"/>
        <p:cNvGrpSpPr/>
        <p:nvPr/>
      </p:nvGrpSpPr>
      <p:grpSpPr>
        <a:xfrm>
          <a:off x="0" y="0"/>
          <a:ext cx="0" cy="0"/>
          <a:chOff x="0" y="0"/>
          <a:chExt cx="0" cy="0"/>
        </a:xfrm>
      </p:grpSpPr>
      <p:sp>
        <p:nvSpPr>
          <p:cNvPr id="1343" name="Google Shape;1343;g36c6582139d_0_1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44" name="Google Shape;1344;g36c6582139d_0_1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45" name="Google Shape;1345;g36c6582139d_0_1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2" name="Shape 1352"/>
        <p:cNvGrpSpPr/>
        <p:nvPr/>
      </p:nvGrpSpPr>
      <p:grpSpPr>
        <a:xfrm>
          <a:off x="0" y="0"/>
          <a:ext cx="0" cy="0"/>
          <a:chOff x="0" y="0"/>
          <a:chExt cx="0" cy="0"/>
        </a:xfrm>
      </p:grpSpPr>
      <p:sp>
        <p:nvSpPr>
          <p:cNvPr id="1353" name="Google Shape;1353;g39b4a2bbb34_0_367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54" name="Google Shape;1354;g39b4a2bbb34_0_367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55" name="Google Shape;1355;g39b4a2bbb34_0_367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5" name="Shape 1365"/>
        <p:cNvGrpSpPr/>
        <p:nvPr/>
      </p:nvGrpSpPr>
      <p:grpSpPr>
        <a:xfrm>
          <a:off x="0" y="0"/>
          <a:ext cx="0" cy="0"/>
          <a:chOff x="0" y="0"/>
          <a:chExt cx="0" cy="0"/>
        </a:xfrm>
      </p:grpSpPr>
      <p:sp>
        <p:nvSpPr>
          <p:cNvPr id="1366" name="Google Shape;1366;g39b4a2bbb34_0_369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67" name="Google Shape;1367;g39b4a2bbb34_0_369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68" name="Google Shape;1368;g39b4a2bbb34_0_369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1" name="Shape 1161"/>
        <p:cNvGrpSpPr/>
        <p:nvPr/>
      </p:nvGrpSpPr>
      <p:grpSpPr>
        <a:xfrm>
          <a:off x="0" y="0"/>
          <a:ext cx="0" cy="0"/>
          <a:chOff x="0" y="0"/>
          <a:chExt cx="0" cy="0"/>
        </a:xfrm>
      </p:grpSpPr>
      <p:sp>
        <p:nvSpPr>
          <p:cNvPr id="1162" name="Google Shape;1162;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163" name="Google Shape;1163;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64" name="Google Shape;1164;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0" name="Shape 1170"/>
        <p:cNvGrpSpPr/>
        <p:nvPr/>
      </p:nvGrpSpPr>
      <p:grpSpPr>
        <a:xfrm>
          <a:off x="0" y="0"/>
          <a:ext cx="0" cy="0"/>
          <a:chOff x="0" y="0"/>
          <a:chExt cx="0" cy="0"/>
        </a:xfrm>
      </p:grpSpPr>
      <p:sp>
        <p:nvSpPr>
          <p:cNvPr id="1171" name="Google Shape;1171;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172" name="Google Shape;1172;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73" name="Google Shape;1173;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7" name="Shape 1187"/>
        <p:cNvGrpSpPr/>
        <p:nvPr/>
      </p:nvGrpSpPr>
      <p:grpSpPr>
        <a:xfrm>
          <a:off x="0" y="0"/>
          <a:ext cx="0" cy="0"/>
          <a:chOff x="0" y="0"/>
          <a:chExt cx="0" cy="0"/>
        </a:xfrm>
      </p:grpSpPr>
      <p:sp>
        <p:nvSpPr>
          <p:cNvPr id="1188" name="Google Shape;1188;g39b4a2bbb34_0_78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189" name="Google Shape;1189;g39b4a2bbb34_0_78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90" name="Google Shape;1190;g39b4a2bbb34_0_78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3" name="Shape 1203"/>
        <p:cNvGrpSpPr/>
        <p:nvPr/>
      </p:nvGrpSpPr>
      <p:grpSpPr>
        <a:xfrm>
          <a:off x="0" y="0"/>
          <a:ext cx="0" cy="0"/>
          <a:chOff x="0" y="0"/>
          <a:chExt cx="0" cy="0"/>
        </a:xfrm>
      </p:grpSpPr>
      <p:sp>
        <p:nvSpPr>
          <p:cNvPr id="1204" name="Google Shape;1204;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05" name="Google Shape;1205;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1206" name="Google Shape;1206;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5" name="Shape 1215"/>
        <p:cNvGrpSpPr/>
        <p:nvPr/>
      </p:nvGrpSpPr>
      <p:grpSpPr>
        <a:xfrm>
          <a:off x="0" y="0"/>
          <a:ext cx="0" cy="0"/>
          <a:chOff x="0" y="0"/>
          <a:chExt cx="0" cy="0"/>
        </a:xfrm>
      </p:grpSpPr>
      <p:sp>
        <p:nvSpPr>
          <p:cNvPr id="1216" name="Google Shape;1216;g39b4a2bbb34_0_1626: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17" name="Google Shape;1217;g39b4a2bbb34_0_1626: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18" name="Google Shape;1218;g39b4a2bbb34_0_1626: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0" name="Shape 1230"/>
        <p:cNvGrpSpPr/>
        <p:nvPr/>
      </p:nvGrpSpPr>
      <p:grpSpPr>
        <a:xfrm>
          <a:off x="0" y="0"/>
          <a:ext cx="0" cy="0"/>
          <a:chOff x="0" y="0"/>
          <a:chExt cx="0" cy="0"/>
        </a:xfrm>
      </p:grpSpPr>
      <p:sp>
        <p:nvSpPr>
          <p:cNvPr id="1231" name="Google Shape;1231;g39b4a2bbb34_0_165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32" name="Google Shape;1232;g39b4a2bbb34_0_165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33" name="Google Shape;1233;g39b4a2bbb34_0_165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1" name="Shape 1251"/>
        <p:cNvGrpSpPr/>
        <p:nvPr/>
      </p:nvGrpSpPr>
      <p:grpSpPr>
        <a:xfrm>
          <a:off x="0" y="0"/>
          <a:ext cx="0" cy="0"/>
          <a:chOff x="0" y="0"/>
          <a:chExt cx="0" cy="0"/>
        </a:xfrm>
      </p:grpSpPr>
      <p:sp>
        <p:nvSpPr>
          <p:cNvPr id="1252" name="Google Shape;1252;g39b4a2bbb34_0_164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53" name="Google Shape;1253;g39b4a2bbb34_0_164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54" name="Google Shape;1254;g39b4a2bbb34_0_164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0" name="Shape 1270"/>
        <p:cNvGrpSpPr/>
        <p:nvPr/>
      </p:nvGrpSpPr>
      <p:grpSpPr>
        <a:xfrm>
          <a:off x="0" y="0"/>
          <a:ext cx="0" cy="0"/>
          <a:chOff x="0" y="0"/>
          <a:chExt cx="0" cy="0"/>
        </a:xfrm>
      </p:grpSpPr>
      <p:sp>
        <p:nvSpPr>
          <p:cNvPr id="1271" name="Google Shape;1271;g39267a0a02d_0_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72" name="Google Shape;1272;g39267a0a02d_0_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73" name="Google Shape;1273;g39267a0a02d_0_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6.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5.png"/></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0.png"/></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 Id="rId3" Type="http://schemas.openxmlformats.org/officeDocument/2006/relationships/image" Target="../media/image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 Id="rId3" Type="http://schemas.openxmlformats.org/officeDocument/2006/relationships/image" Target="../media/image1.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56.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6.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4.png"/><Relationship Id="rId3" Type="http://schemas.openxmlformats.org/officeDocument/2006/relationships/image" Target="../media/image1.png"/></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4.png"/><Relationship Id="rId3" Type="http://schemas.openxmlformats.org/officeDocument/2006/relationships/image" Target="../media/image1.png"/></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png"/><Relationship Id="rId3" Type="http://schemas.openxmlformats.org/officeDocument/2006/relationships/image" Target="../media/image56.png"/></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90"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90"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90"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925" name="Shape 925"/>
        <p:cNvGrpSpPr/>
        <p:nvPr/>
      </p:nvGrpSpPr>
      <p:grpSpPr>
        <a:xfrm>
          <a:off x="0" y="0"/>
          <a:ext cx="0" cy="0"/>
          <a:chOff x="0" y="0"/>
          <a:chExt cx="0" cy="0"/>
        </a:xfrm>
      </p:grpSpPr>
      <p:cxnSp>
        <p:nvCxnSpPr>
          <p:cNvPr id="926" name="Google Shape;926;p103"/>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927" name="Google Shape;927;p103"/>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928" name="Google Shape;928;p103"/>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929" name="Google Shape;929;p103"/>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30" name="Google Shape;930;p103"/>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931" name="Google Shape;931;p103"/>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32" name="Google Shape;932;p103"/>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933" name="Google Shape;933;p103"/>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34" name="Google Shape;934;p103"/>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35" name="Google Shape;935;p10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936" name="Shape 936"/>
        <p:cNvGrpSpPr/>
        <p:nvPr/>
      </p:nvGrpSpPr>
      <p:grpSpPr>
        <a:xfrm>
          <a:off x="0" y="0"/>
          <a:ext cx="0" cy="0"/>
          <a:chOff x="0" y="0"/>
          <a:chExt cx="0" cy="0"/>
        </a:xfrm>
      </p:grpSpPr>
      <p:sp>
        <p:nvSpPr>
          <p:cNvPr id="937" name="Google Shape;937;p104"/>
          <p:cNvSpPr/>
          <p:nvPr>
            <p:ph idx="2" type="pic"/>
          </p:nvPr>
        </p:nvSpPr>
        <p:spPr>
          <a:xfrm>
            <a:off x="1823096" y="2574245"/>
            <a:ext cx="1005900" cy="1005900"/>
          </a:xfrm>
          <a:prstGeom prst="rect">
            <a:avLst/>
          </a:prstGeom>
          <a:noFill/>
          <a:ln>
            <a:noFill/>
          </a:ln>
        </p:spPr>
      </p:sp>
      <p:sp>
        <p:nvSpPr>
          <p:cNvPr id="938" name="Google Shape;938;p104"/>
          <p:cNvSpPr/>
          <p:nvPr>
            <p:ph idx="3" type="pic"/>
          </p:nvPr>
        </p:nvSpPr>
        <p:spPr>
          <a:xfrm>
            <a:off x="5593080" y="2574245"/>
            <a:ext cx="1005900" cy="1005900"/>
          </a:xfrm>
          <a:prstGeom prst="rect">
            <a:avLst/>
          </a:prstGeom>
          <a:noFill/>
          <a:ln>
            <a:noFill/>
          </a:ln>
        </p:spPr>
      </p:sp>
      <p:sp>
        <p:nvSpPr>
          <p:cNvPr id="939" name="Google Shape;939;p104"/>
          <p:cNvSpPr/>
          <p:nvPr>
            <p:ph idx="4" type="pic"/>
          </p:nvPr>
        </p:nvSpPr>
        <p:spPr>
          <a:xfrm>
            <a:off x="9222271" y="2574245"/>
            <a:ext cx="1005900" cy="1005900"/>
          </a:xfrm>
          <a:prstGeom prst="rect">
            <a:avLst/>
          </a:prstGeom>
          <a:noFill/>
          <a:ln>
            <a:noFill/>
          </a:ln>
        </p:spPr>
      </p:sp>
      <p:cxnSp>
        <p:nvCxnSpPr>
          <p:cNvPr id="940" name="Google Shape;940;p104"/>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941" name="Google Shape;941;p104"/>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942" name="Google Shape;942;p104"/>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43" name="Google Shape;943;p104"/>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44" name="Google Shape;944;p104"/>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45" name="Google Shape;945;p104"/>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46" name="Google Shape;946;p104"/>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47" name="Google Shape;947;p104"/>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48" name="Google Shape;948;p104"/>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49" name="Google Shape;949;p10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950" name="Shape 950"/>
        <p:cNvGrpSpPr/>
        <p:nvPr/>
      </p:nvGrpSpPr>
      <p:grpSpPr>
        <a:xfrm>
          <a:off x="0" y="0"/>
          <a:ext cx="0" cy="0"/>
          <a:chOff x="0" y="0"/>
          <a:chExt cx="0" cy="0"/>
        </a:xfrm>
      </p:grpSpPr>
      <p:sp>
        <p:nvSpPr>
          <p:cNvPr id="951" name="Google Shape;951;p105"/>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952" name="Google Shape;952;p105"/>
          <p:cNvSpPr/>
          <p:nvPr>
            <p:ph idx="2" type="pic"/>
          </p:nvPr>
        </p:nvSpPr>
        <p:spPr>
          <a:xfrm>
            <a:off x="729761" y="1921550"/>
            <a:ext cx="822900" cy="822900"/>
          </a:xfrm>
          <a:prstGeom prst="rect">
            <a:avLst/>
          </a:prstGeom>
          <a:noFill/>
          <a:ln>
            <a:noFill/>
          </a:ln>
        </p:spPr>
      </p:sp>
      <p:sp>
        <p:nvSpPr>
          <p:cNvPr id="953" name="Google Shape;953;p105"/>
          <p:cNvSpPr/>
          <p:nvPr>
            <p:ph idx="3" type="pic"/>
          </p:nvPr>
        </p:nvSpPr>
        <p:spPr>
          <a:xfrm>
            <a:off x="729761" y="3037769"/>
            <a:ext cx="822900" cy="822900"/>
          </a:xfrm>
          <a:prstGeom prst="rect">
            <a:avLst/>
          </a:prstGeom>
          <a:noFill/>
          <a:ln>
            <a:noFill/>
          </a:ln>
        </p:spPr>
      </p:sp>
      <p:sp>
        <p:nvSpPr>
          <p:cNvPr id="954" name="Google Shape;954;p105"/>
          <p:cNvSpPr/>
          <p:nvPr>
            <p:ph idx="4" type="pic"/>
          </p:nvPr>
        </p:nvSpPr>
        <p:spPr>
          <a:xfrm>
            <a:off x="729761" y="4151979"/>
            <a:ext cx="822900" cy="822900"/>
          </a:xfrm>
          <a:prstGeom prst="rect">
            <a:avLst/>
          </a:prstGeom>
          <a:noFill/>
          <a:ln>
            <a:noFill/>
          </a:ln>
        </p:spPr>
      </p:sp>
      <p:sp>
        <p:nvSpPr>
          <p:cNvPr id="955" name="Google Shape;955;p105"/>
          <p:cNvSpPr/>
          <p:nvPr>
            <p:ph idx="5" type="pic"/>
          </p:nvPr>
        </p:nvSpPr>
        <p:spPr>
          <a:xfrm>
            <a:off x="729761" y="5262171"/>
            <a:ext cx="822900" cy="822900"/>
          </a:xfrm>
          <a:prstGeom prst="rect">
            <a:avLst/>
          </a:prstGeom>
          <a:noFill/>
          <a:ln>
            <a:noFill/>
          </a:ln>
        </p:spPr>
      </p:sp>
      <p:sp>
        <p:nvSpPr>
          <p:cNvPr id="956" name="Google Shape;956;p105"/>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57" name="Google Shape;957;p105"/>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58" name="Google Shape;958;p105"/>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59" name="Google Shape;959;p105"/>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60" name="Google Shape;960;p105"/>
          <p:cNvSpPr/>
          <p:nvPr>
            <p:ph idx="9" type="pic"/>
          </p:nvPr>
        </p:nvSpPr>
        <p:spPr>
          <a:xfrm flipH="1">
            <a:off x="6458875" y="416100"/>
            <a:ext cx="5733300" cy="6025800"/>
          </a:xfrm>
          <a:prstGeom prst="flowChartDelay">
            <a:avLst/>
          </a:prstGeom>
          <a:noFill/>
          <a:ln>
            <a:noFill/>
          </a:ln>
        </p:spPr>
      </p:sp>
      <p:sp>
        <p:nvSpPr>
          <p:cNvPr id="961" name="Google Shape;961;p10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962" name="Shape 962"/>
        <p:cNvGrpSpPr/>
        <p:nvPr/>
      </p:nvGrpSpPr>
      <p:grpSpPr>
        <a:xfrm>
          <a:off x="0" y="0"/>
          <a:ext cx="0" cy="0"/>
          <a:chOff x="0" y="0"/>
          <a:chExt cx="0" cy="0"/>
        </a:xfrm>
      </p:grpSpPr>
      <p:sp>
        <p:nvSpPr>
          <p:cNvPr id="963" name="Google Shape;963;p106"/>
          <p:cNvSpPr/>
          <p:nvPr>
            <p:ph idx="2" type="pic"/>
          </p:nvPr>
        </p:nvSpPr>
        <p:spPr>
          <a:xfrm>
            <a:off x="0" y="416100"/>
            <a:ext cx="5733300" cy="6025800"/>
          </a:xfrm>
          <a:prstGeom prst="flowChartDelay">
            <a:avLst/>
          </a:prstGeom>
          <a:noFill/>
          <a:ln>
            <a:noFill/>
          </a:ln>
        </p:spPr>
      </p:sp>
      <p:sp>
        <p:nvSpPr>
          <p:cNvPr id="964" name="Google Shape;964;p106"/>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65" name="Google Shape;965;p106"/>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66" name="Google Shape;966;p106"/>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967" name="Shape 967"/>
        <p:cNvGrpSpPr/>
        <p:nvPr/>
      </p:nvGrpSpPr>
      <p:grpSpPr>
        <a:xfrm>
          <a:off x="0" y="0"/>
          <a:ext cx="0" cy="0"/>
          <a:chOff x="0" y="0"/>
          <a:chExt cx="0" cy="0"/>
        </a:xfrm>
      </p:grpSpPr>
      <p:sp>
        <p:nvSpPr>
          <p:cNvPr id="968" name="Google Shape;968;p107"/>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69" name="Google Shape;969;p107"/>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70" name="Google Shape;970;p107"/>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971" name="Google Shape;971;p107"/>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72" name="Google Shape;972;p107"/>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73" name="Google Shape;973;p10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974" name="Shape 974"/>
        <p:cNvGrpSpPr/>
        <p:nvPr/>
      </p:nvGrpSpPr>
      <p:grpSpPr>
        <a:xfrm>
          <a:off x="0" y="0"/>
          <a:ext cx="0" cy="0"/>
          <a:chOff x="0" y="0"/>
          <a:chExt cx="0" cy="0"/>
        </a:xfrm>
      </p:grpSpPr>
      <p:sp>
        <p:nvSpPr>
          <p:cNvPr id="975" name="Google Shape;975;p108"/>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976" name="Google Shape;976;p108"/>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977" name="Google Shape;977;p108"/>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78" name="Google Shape;978;p108"/>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79" name="Google Shape;979;p108"/>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80" name="Google Shape;980;p10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981" name="Shape 981"/>
        <p:cNvGrpSpPr/>
        <p:nvPr/>
      </p:nvGrpSpPr>
      <p:grpSpPr>
        <a:xfrm>
          <a:off x="0" y="0"/>
          <a:ext cx="0" cy="0"/>
          <a:chOff x="0" y="0"/>
          <a:chExt cx="0" cy="0"/>
        </a:xfrm>
      </p:grpSpPr>
      <p:sp>
        <p:nvSpPr>
          <p:cNvPr id="982" name="Google Shape;982;p109"/>
          <p:cNvSpPr/>
          <p:nvPr>
            <p:ph idx="2" type="pic"/>
          </p:nvPr>
        </p:nvSpPr>
        <p:spPr>
          <a:xfrm>
            <a:off x="628891" y="1672660"/>
            <a:ext cx="2543700" cy="2297400"/>
          </a:xfrm>
          <a:prstGeom prst="rect">
            <a:avLst/>
          </a:prstGeom>
          <a:noFill/>
          <a:ln>
            <a:noFill/>
          </a:ln>
        </p:spPr>
      </p:sp>
      <p:sp>
        <p:nvSpPr>
          <p:cNvPr id="983" name="Google Shape;983;p109"/>
          <p:cNvSpPr/>
          <p:nvPr>
            <p:ph idx="3" type="pic"/>
          </p:nvPr>
        </p:nvSpPr>
        <p:spPr>
          <a:xfrm>
            <a:off x="3302977" y="1672660"/>
            <a:ext cx="2543700" cy="2297400"/>
          </a:xfrm>
          <a:prstGeom prst="rect">
            <a:avLst/>
          </a:prstGeom>
          <a:noFill/>
          <a:ln>
            <a:noFill/>
          </a:ln>
        </p:spPr>
      </p:sp>
      <p:sp>
        <p:nvSpPr>
          <p:cNvPr id="984" name="Google Shape;984;p109"/>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85" name="Google Shape;985;p109"/>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86" name="Google Shape;986;p109"/>
          <p:cNvSpPr/>
          <p:nvPr>
            <p:ph idx="5" type="pic"/>
          </p:nvPr>
        </p:nvSpPr>
        <p:spPr>
          <a:xfrm>
            <a:off x="628891" y="4080194"/>
            <a:ext cx="2543700" cy="2297400"/>
          </a:xfrm>
          <a:prstGeom prst="rect">
            <a:avLst/>
          </a:prstGeom>
          <a:noFill/>
          <a:ln>
            <a:noFill/>
          </a:ln>
        </p:spPr>
      </p:sp>
      <p:sp>
        <p:nvSpPr>
          <p:cNvPr id="987" name="Google Shape;987;p109"/>
          <p:cNvSpPr/>
          <p:nvPr>
            <p:ph idx="6" type="pic"/>
          </p:nvPr>
        </p:nvSpPr>
        <p:spPr>
          <a:xfrm>
            <a:off x="3302977" y="4080194"/>
            <a:ext cx="2543700" cy="2297400"/>
          </a:xfrm>
          <a:prstGeom prst="rect">
            <a:avLst/>
          </a:prstGeom>
          <a:noFill/>
          <a:ln>
            <a:noFill/>
          </a:ln>
        </p:spPr>
      </p:sp>
      <p:sp>
        <p:nvSpPr>
          <p:cNvPr id="988" name="Google Shape;988;p10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989" name="Shape 989"/>
        <p:cNvGrpSpPr/>
        <p:nvPr/>
      </p:nvGrpSpPr>
      <p:grpSpPr>
        <a:xfrm>
          <a:off x="0" y="0"/>
          <a:ext cx="0" cy="0"/>
          <a:chOff x="0" y="0"/>
          <a:chExt cx="0" cy="0"/>
        </a:xfrm>
      </p:grpSpPr>
      <p:sp>
        <p:nvSpPr>
          <p:cNvPr id="990" name="Google Shape;990;p110"/>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991" name="Google Shape;991;p110"/>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92" name="Google Shape;992;p110"/>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93" name="Google Shape;993;p110"/>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94" name="Google Shape;994;p110"/>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95" name="Google Shape;995;p110"/>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96" name="Google Shape;996;p110"/>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97" name="Google Shape;997;p110"/>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98" name="Google Shape;998;p110"/>
          <p:cNvSpPr/>
          <p:nvPr>
            <p:ph idx="9" type="pic"/>
          </p:nvPr>
        </p:nvSpPr>
        <p:spPr>
          <a:xfrm>
            <a:off x="616639" y="2669177"/>
            <a:ext cx="365700" cy="365700"/>
          </a:xfrm>
          <a:prstGeom prst="rect">
            <a:avLst/>
          </a:prstGeom>
          <a:noFill/>
          <a:ln>
            <a:noFill/>
          </a:ln>
        </p:spPr>
      </p:sp>
      <p:sp>
        <p:nvSpPr>
          <p:cNvPr id="999" name="Google Shape;999;p110"/>
          <p:cNvSpPr/>
          <p:nvPr>
            <p:ph idx="13" type="pic"/>
          </p:nvPr>
        </p:nvSpPr>
        <p:spPr>
          <a:xfrm>
            <a:off x="616639" y="3583577"/>
            <a:ext cx="365700" cy="365700"/>
          </a:xfrm>
          <a:prstGeom prst="rect">
            <a:avLst/>
          </a:prstGeom>
          <a:noFill/>
          <a:ln>
            <a:noFill/>
          </a:ln>
        </p:spPr>
      </p:sp>
      <p:sp>
        <p:nvSpPr>
          <p:cNvPr id="1000" name="Google Shape;1000;p110"/>
          <p:cNvSpPr/>
          <p:nvPr>
            <p:ph idx="14" type="pic"/>
          </p:nvPr>
        </p:nvSpPr>
        <p:spPr>
          <a:xfrm>
            <a:off x="616639" y="4565710"/>
            <a:ext cx="365700" cy="365700"/>
          </a:xfrm>
          <a:prstGeom prst="rect">
            <a:avLst/>
          </a:prstGeom>
          <a:noFill/>
          <a:ln>
            <a:noFill/>
          </a:ln>
        </p:spPr>
      </p:sp>
      <p:sp>
        <p:nvSpPr>
          <p:cNvPr id="1001" name="Google Shape;1001;p1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1002" name="Shape 1002"/>
        <p:cNvGrpSpPr/>
        <p:nvPr/>
      </p:nvGrpSpPr>
      <p:grpSpPr>
        <a:xfrm>
          <a:off x="0" y="0"/>
          <a:ext cx="0" cy="0"/>
          <a:chOff x="0" y="0"/>
          <a:chExt cx="0" cy="0"/>
        </a:xfrm>
      </p:grpSpPr>
      <p:sp>
        <p:nvSpPr>
          <p:cNvPr id="1003" name="Google Shape;1003;p111"/>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1004" name="Google Shape;1004;p111"/>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05" name="Google Shape;1005;p111"/>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1006" name="Google Shape;1006;p111"/>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1007" name="Google Shape;1007;p111"/>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08" name="Google Shape;1008;p111"/>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09" name="Google Shape;1009;p111"/>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010" name="Google Shape;1010;p111"/>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11" name="Google Shape;1011;p111"/>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12" name="Google Shape;1012;p1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1013" name="Shape 1013"/>
        <p:cNvGrpSpPr/>
        <p:nvPr/>
      </p:nvGrpSpPr>
      <p:grpSpPr>
        <a:xfrm>
          <a:off x="0" y="0"/>
          <a:ext cx="0" cy="0"/>
          <a:chOff x="0" y="0"/>
          <a:chExt cx="0" cy="0"/>
        </a:xfrm>
      </p:grpSpPr>
      <p:sp>
        <p:nvSpPr>
          <p:cNvPr id="1014" name="Google Shape;1014;p112"/>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15" name="Google Shape;1015;p112"/>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016" name="Google Shape;1016;p112"/>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1017" name="Google Shape;1017;p112"/>
          <p:cNvSpPr/>
          <p:nvPr>
            <p:ph idx="2" type="pic"/>
          </p:nvPr>
        </p:nvSpPr>
        <p:spPr>
          <a:xfrm>
            <a:off x="8095047" y="1257696"/>
            <a:ext cx="2124300" cy="4571400"/>
          </a:xfrm>
          <a:prstGeom prst="roundRect">
            <a:avLst>
              <a:gd fmla="val 10302" name="adj"/>
            </a:avLst>
          </a:prstGeom>
          <a:solidFill>
            <a:schemeClr val="lt2"/>
          </a:solidFill>
          <a:ln>
            <a:noFill/>
          </a:ln>
        </p:spPr>
      </p:sp>
      <p:sp>
        <p:nvSpPr>
          <p:cNvPr id="1018" name="Google Shape;1018;p112"/>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19" name="Google Shape;1019;p112"/>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20" name="Google Shape;1020;p11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1021" name="Shape 1021"/>
        <p:cNvGrpSpPr/>
        <p:nvPr/>
      </p:nvGrpSpPr>
      <p:grpSpPr>
        <a:xfrm>
          <a:off x="0" y="0"/>
          <a:ext cx="0" cy="0"/>
          <a:chOff x="0" y="0"/>
          <a:chExt cx="0" cy="0"/>
        </a:xfrm>
      </p:grpSpPr>
      <p:sp>
        <p:nvSpPr>
          <p:cNvPr id="1022" name="Google Shape;1022;p113"/>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23" name="Google Shape;1023;p113"/>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1024" name="Google Shape;1024;p113"/>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1025" name="Google Shape;1025;p113"/>
          <p:cNvPicPr preferRelativeResize="0"/>
          <p:nvPr/>
        </p:nvPicPr>
        <p:blipFill rotWithShape="1">
          <a:blip r:embed="rId2">
            <a:alphaModFix/>
          </a:blip>
          <a:srcRect b="-251" l="0" r="0" t="0"/>
          <a:stretch/>
        </p:blipFill>
        <p:spPr>
          <a:xfrm>
            <a:off x="5021207" y="1876700"/>
            <a:ext cx="2321701" cy="4664524"/>
          </a:xfrm>
          <a:prstGeom prst="rect">
            <a:avLst/>
          </a:prstGeom>
          <a:noFill/>
          <a:ln>
            <a:noFill/>
          </a:ln>
        </p:spPr>
      </p:pic>
      <p:sp>
        <p:nvSpPr>
          <p:cNvPr id="1026" name="Google Shape;1026;p113"/>
          <p:cNvSpPr/>
          <p:nvPr>
            <p:ph idx="2" type="pic"/>
          </p:nvPr>
        </p:nvSpPr>
        <p:spPr>
          <a:xfrm>
            <a:off x="5146901" y="1993899"/>
            <a:ext cx="2048100" cy="4379100"/>
          </a:xfrm>
          <a:prstGeom prst="rect">
            <a:avLst/>
          </a:prstGeom>
          <a:noFill/>
          <a:ln>
            <a:noFill/>
          </a:ln>
        </p:spPr>
      </p:sp>
      <p:sp>
        <p:nvSpPr>
          <p:cNvPr id="1027" name="Google Shape;1027;p113"/>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28" name="Google Shape;1028;p113"/>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29" name="Google Shape;1029;p113"/>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30" name="Google Shape;1030;p113"/>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31" name="Google Shape;1031;p113"/>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32" name="Google Shape;1032;p113"/>
          <p:cNvSpPr/>
          <p:nvPr>
            <p:ph idx="7" type="pic"/>
          </p:nvPr>
        </p:nvSpPr>
        <p:spPr>
          <a:xfrm>
            <a:off x="8146954" y="2518389"/>
            <a:ext cx="365700" cy="365700"/>
          </a:xfrm>
          <a:prstGeom prst="rect">
            <a:avLst/>
          </a:prstGeom>
          <a:noFill/>
          <a:ln>
            <a:noFill/>
          </a:ln>
        </p:spPr>
      </p:sp>
      <p:sp>
        <p:nvSpPr>
          <p:cNvPr id="1033" name="Google Shape;1033;p113"/>
          <p:cNvSpPr/>
          <p:nvPr>
            <p:ph idx="8" type="pic"/>
          </p:nvPr>
        </p:nvSpPr>
        <p:spPr>
          <a:xfrm>
            <a:off x="8146954" y="3860390"/>
            <a:ext cx="365700" cy="365700"/>
          </a:xfrm>
          <a:prstGeom prst="rect">
            <a:avLst/>
          </a:prstGeom>
          <a:noFill/>
          <a:ln>
            <a:noFill/>
          </a:ln>
        </p:spPr>
      </p:sp>
      <p:sp>
        <p:nvSpPr>
          <p:cNvPr id="1034" name="Google Shape;1034;p113"/>
          <p:cNvSpPr/>
          <p:nvPr>
            <p:ph idx="9" type="pic"/>
          </p:nvPr>
        </p:nvSpPr>
        <p:spPr>
          <a:xfrm>
            <a:off x="8146954" y="5179070"/>
            <a:ext cx="365700" cy="365700"/>
          </a:xfrm>
          <a:prstGeom prst="rect">
            <a:avLst/>
          </a:prstGeom>
          <a:noFill/>
          <a:ln>
            <a:noFill/>
          </a:ln>
        </p:spPr>
      </p:sp>
      <p:sp>
        <p:nvSpPr>
          <p:cNvPr id="1035" name="Google Shape;1035;p11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1036" name="Shape 1036"/>
        <p:cNvGrpSpPr/>
        <p:nvPr/>
      </p:nvGrpSpPr>
      <p:grpSpPr>
        <a:xfrm>
          <a:off x="0" y="0"/>
          <a:ext cx="0" cy="0"/>
          <a:chOff x="0" y="0"/>
          <a:chExt cx="0" cy="0"/>
        </a:xfrm>
      </p:grpSpPr>
      <p:sp>
        <p:nvSpPr>
          <p:cNvPr id="1037" name="Google Shape;1037;p114"/>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38" name="Google Shape;1038;p11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1039" name="Google Shape;1039;p114"/>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0" name="Google Shape;1040;p114"/>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41" name="Google Shape;1041;p114"/>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042" name="Google Shape;1042;p114"/>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43" name="Google Shape;1043;p114"/>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1044" name="Google Shape;1044;p114"/>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5" name="Google Shape;1045;p114"/>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46" name="Google Shape;1046;p114"/>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7" name="Google Shape;1047;p114"/>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48" name="Google Shape;1048;p11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1049" name="Shape 1049"/>
        <p:cNvGrpSpPr/>
        <p:nvPr/>
      </p:nvGrpSpPr>
      <p:grpSpPr>
        <a:xfrm>
          <a:off x="0" y="0"/>
          <a:ext cx="0" cy="0"/>
          <a:chOff x="0" y="0"/>
          <a:chExt cx="0" cy="0"/>
        </a:xfrm>
      </p:grpSpPr>
      <p:sp>
        <p:nvSpPr>
          <p:cNvPr id="1050" name="Google Shape;1050;p115"/>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1" name="Google Shape;1051;p115"/>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52" name="Google Shape;1052;p115"/>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3" name="Google Shape;1053;p115"/>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54" name="Google Shape;1054;p115"/>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55" name="Google Shape;1055;p115"/>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56" name="Google Shape;1056;p115"/>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57" name="Google Shape;1057;p115"/>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8" name="Google Shape;1058;p115"/>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59" name="Google Shape;1059;p115"/>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0" name="Google Shape;1060;p115"/>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61" name="Google Shape;1061;p115"/>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62" name="Google Shape;1062;p115"/>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3" name="Google Shape;1063;p115"/>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64" name="Google Shape;1064;p1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1065" name="Shape 1065"/>
        <p:cNvGrpSpPr/>
        <p:nvPr/>
      </p:nvGrpSpPr>
      <p:grpSpPr>
        <a:xfrm>
          <a:off x="0" y="0"/>
          <a:ext cx="0" cy="0"/>
          <a:chOff x="0" y="0"/>
          <a:chExt cx="0" cy="0"/>
        </a:xfrm>
      </p:grpSpPr>
      <p:sp>
        <p:nvSpPr>
          <p:cNvPr id="1066" name="Google Shape;1066;p116"/>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67" name="Google Shape;1067;p116"/>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8" name="Google Shape;1068;p116"/>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9" name="Google Shape;1069;p116"/>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1070" name="Google Shape;1070;p116"/>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71" name="Google Shape;1071;p116"/>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72" name="Google Shape;1072;p116"/>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73" name="Google Shape;1073;p116"/>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74" name="Google Shape;1074;p116"/>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75" name="Google Shape;1075;p116"/>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76" name="Google Shape;1076;p116"/>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77" name="Google Shape;1077;p116"/>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78" name="Google Shape;1078;p116"/>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79" name="Google Shape;1079;p116"/>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80" name="Google Shape;1080;p116"/>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81" name="Google Shape;1081;p116"/>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82" name="Google Shape;1082;p116"/>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83" name="Google Shape;1083;p1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1084" name="Shape 1084"/>
        <p:cNvGrpSpPr/>
        <p:nvPr/>
      </p:nvGrpSpPr>
      <p:grpSpPr>
        <a:xfrm>
          <a:off x="0" y="0"/>
          <a:ext cx="0" cy="0"/>
          <a:chOff x="0" y="0"/>
          <a:chExt cx="0" cy="0"/>
        </a:xfrm>
      </p:grpSpPr>
      <p:sp>
        <p:nvSpPr>
          <p:cNvPr id="1085" name="Google Shape;1085;p117"/>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1086" name="Google Shape;1086;p117"/>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1087" name="Google Shape;1087;p117"/>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1088" name="Google Shape;1088;p117"/>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89" name="Google Shape;1089;p117"/>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90" name="Google Shape;1090;p117"/>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91" name="Google Shape;1091;p117"/>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92" name="Google Shape;1092;p117"/>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093" name="Google Shape;1093;p117"/>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94" name="Google Shape;1094;p117"/>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95" name="Google Shape;1095;p117"/>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96" name="Google Shape;1096;p117"/>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097" name="Google Shape;1097;p117"/>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098" name="Google Shape;1098;p117"/>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99" name="Google Shape;1099;p117"/>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100" name="Google Shape;1100;p1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1101" name="Shape 1101"/>
        <p:cNvGrpSpPr/>
        <p:nvPr/>
      </p:nvGrpSpPr>
      <p:grpSpPr>
        <a:xfrm>
          <a:off x="0" y="0"/>
          <a:ext cx="0" cy="0"/>
          <a:chOff x="0" y="0"/>
          <a:chExt cx="0" cy="0"/>
        </a:xfrm>
      </p:grpSpPr>
      <p:sp>
        <p:nvSpPr>
          <p:cNvPr id="1102" name="Google Shape;1102;p118"/>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1103" name="Google Shape;1103;p118"/>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1104" name="Google Shape;1104;p118"/>
          <p:cNvSpPr/>
          <p:nvPr>
            <p:ph idx="2" type="pic"/>
          </p:nvPr>
        </p:nvSpPr>
        <p:spPr>
          <a:xfrm>
            <a:off x="6093644" y="3431357"/>
            <a:ext cx="6096000" cy="3429000"/>
          </a:xfrm>
          <a:prstGeom prst="rect">
            <a:avLst/>
          </a:prstGeom>
          <a:noFill/>
          <a:ln>
            <a:noFill/>
          </a:ln>
        </p:spPr>
      </p:sp>
      <p:sp>
        <p:nvSpPr>
          <p:cNvPr id="1105" name="Google Shape;1105;p118"/>
          <p:cNvSpPr/>
          <p:nvPr>
            <p:ph idx="3" type="pic"/>
          </p:nvPr>
        </p:nvSpPr>
        <p:spPr>
          <a:xfrm>
            <a:off x="6096000" y="-4715"/>
            <a:ext cx="6096000" cy="3429000"/>
          </a:xfrm>
          <a:prstGeom prst="rect">
            <a:avLst/>
          </a:prstGeom>
          <a:noFill/>
          <a:ln>
            <a:noFill/>
          </a:ln>
        </p:spPr>
      </p:sp>
      <p:sp>
        <p:nvSpPr>
          <p:cNvPr id="1106" name="Google Shape;1106;p118"/>
          <p:cNvSpPr/>
          <p:nvPr>
            <p:ph idx="4" type="pic"/>
          </p:nvPr>
        </p:nvSpPr>
        <p:spPr>
          <a:xfrm>
            <a:off x="-1571" y="3431357"/>
            <a:ext cx="6096000" cy="3429000"/>
          </a:xfrm>
          <a:prstGeom prst="rect">
            <a:avLst/>
          </a:prstGeom>
          <a:noFill/>
          <a:ln>
            <a:noFill/>
          </a:ln>
        </p:spPr>
      </p:sp>
      <p:sp>
        <p:nvSpPr>
          <p:cNvPr id="1107" name="Google Shape;1107;p118"/>
          <p:cNvSpPr/>
          <p:nvPr>
            <p:ph idx="5" type="pic"/>
          </p:nvPr>
        </p:nvSpPr>
        <p:spPr>
          <a:xfrm>
            <a:off x="-9425" y="-4715"/>
            <a:ext cx="6096000" cy="3429000"/>
          </a:xfrm>
          <a:prstGeom prst="rect">
            <a:avLst/>
          </a:prstGeom>
          <a:noFill/>
          <a:ln>
            <a:noFill/>
          </a:ln>
        </p:spPr>
      </p:sp>
      <p:sp>
        <p:nvSpPr>
          <p:cNvPr id="1108" name="Google Shape;1108;p118"/>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109" name="Google Shape;1109;p118"/>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110" name="Google Shape;1110;p118"/>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111" name="Google Shape;1111;p118"/>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1112" name="Shape 1112"/>
        <p:cNvGrpSpPr/>
        <p:nvPr/>
      </p:nvGrpSpPr>
      <p:grpSpPr>
        <a:xfrm>
          <a:off x="0" y="0"/>
          <a:ext cx="0" cy="0"/>
          <a:chOff x="0" y="0"/>
          <a:chExt cx="0" cy="0"/>
        </a:xfrm>
      </p:grpSpPr>
      <p:sp>
        <p:nvSpPr>
          <p:cNvPr id="1113" name="Google Shape;1113;p119"/>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1114" name="Google Shape;1114;p119"/>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1115" name="Google Shape;1115;p119"/>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1116" name="Google Shape;1116;p119"/>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117" name="Google Shape;1117;p11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1118" name="Shape 1118"/>
        <p:cNvGrpSpPr/>
        <p:nvPr/>
      </p:nvGrpSpPr>
      <p:grpSpPr>
        <a:xfrm>
          <a:off x="0" y="0"/>
          <a:ext cx="0" cy="0"/>
          <a:chOff x="0" y="0"/>
          <a:chExt cx="0" cy="0"/>
        </a:xfrm>
      </p:grpSpPr>
      <p:sp>
        <p:nvSpPr>
          <p:cNvPr id="1119" name="Google Shape;1119;p120"/>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20" name="Google Shape;1120;p120"/>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21" name="Google Shape;1121;p120"/>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22" name="Google Shape;1122;p120"/>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23" name="Google Shape;1123;p120"/>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124" name="Google Shape;1124;p120"/>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25" name="Google Shape;1125;p120"/>
          <p:cNvSpPr/>
          <p:nvPr>
            <p:ph idx="6" type="pic"/>
          </p:nvPr>
        </p:nvSpPr>
        <p:spPr>
          <a:xfrm>
            <a:off x="2440875" y="2654049"/>
            <a:ext cx="2015400" cy="2015400"/>
          </a:xfrm>
          <a:prstGeom prst="rect">
            <a:avLst/>
          </a:prstGeom>
          <a:solidFill>
            <a:srgbClr val="F2F2F2"/>
          </a:solidFill>
          <a:ln>
            <a:noFill/>
          </a:ln>
        </p:spPr>
      </p:sp>
      <p:sp>
        <p:nvSpPr>
          <p:cNvPr id="1126" name="Google Shape;1126;p120"/>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27" name="Google Shape;1127;p120"/>
          <p:cNvSpPr/>
          <p:nvPr>
            <p:ph idx="7" type="pic"/>
          </p:nvPr>
        </p:nvSpPr>
        <p:spPr>
          <a:xfrm>
            <a:off x="8367113" y="2654049"/>
            <a:ext cx="2015400" cy="2015400"/>
          </a:xfrm>
          <a:prstGeom prst="rect">
            <a:avLst/>
          </a:prstGeom>
          <a:solidFill>
            <a:srgbClr val="F2F2F2"/>
          </a:solidFill>
          <a:ln>
            <a:noFill/>
          </a:ln>
        </p:spPr>
      </p:sp>
      <p:sp>
        <p:nvSpPr>
          <p:cNvPr id="1128" name="Google Shape;1128;p1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1129" name="Shape 1129"/>
        <p:cNvGrpSpPr/>
        <p:nvPr/>
      </p:nvGrpSpPr>
      <p:grpSpPr>
        <a:xfrm>
          <a:off x="0" y="0"/>
          <a:ext cx="0" cy="0"/>
          <a:chOff x="0" y="0"/>
          <a:chExt cx="0" cy="0"/>
        </a:xfrm>
      </p:grpSpPr>
      <p:sp>
        <p:nvSpPr>
          <p:cNvPr id="1130" name="Google Shape;1130;p121"/>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31" name="Google Shape;1131;p121"/>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32" name="Google Shape;1132;p121"/>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33" name="Google Shape;1133;p121"/>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34" name="Google Shape;1134;p121"/>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35" name="Google Shape;1135;p121"/>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36" name="Google Shape;1136;p121"/>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37" name="Google Shape;1137;p121"/>
          <p:cNvSpPr/>
          <p:nvPr>
            <p:ph idx="7" type="pic"/>
          </p:nvPr>
        </p:nvSpPr>
        <p:spPr>
          <a:xfrm>
            <a:off x="1711670" y="2790201"/>
            <a:ext cx="1833000" cy="1833000"/>
          </a:xfrm>
          <a:prstGeom prst="rect">
            <a:avLst/>
          </a:prstGeom>
          <a:solidFill>
            <a:srgbClr val="F2F2F2"/>
          </a:solidFill>
          <a:ln>
            <a:noFill/>
          </a:ln>
        </p:spPr>
      </p:sp>
      <p:sp>
        <p:nvSpPr>
          <p:cNvPr id="1138" name="Google Shape;1138;p121"/>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39" name="Google Shape;1139;p121"/>
          <p:cNvSpPr/>
          <p:nvPr>
            <p:ph idx="8" type="pic"/>
          </p:nvPr>
        </p:nvSpPr>
        <p:spPr>
          <a:xfrm>
            <a:off x="5461867" y="2790201"/>
            <a:ext cx="1833000" cy="1833000"/>
          </a:xfrm>
          <a:prstGeom prst="rect">
            <a:avLst/>
          </a:prstGeom>
          <a:solidFill>
            <a:srgbClr val="F2F2F2"/>
          </a:solidFill>
          <a:ln>
            <a:noFill/>
          </a:ln>
        </p:spPr>
      </p:sp>
      <p:sp>
        <p:nvSpPr>
          <p:cNvPr id="1140" name="Google Shape;1140;p121"/>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41" name="Google Shape;1141;p121"/>
          <p:cNvSpPr/>
          <p:nvPr>
            <p:ph idx="9" type="pic"/>
          </p:nvPr>
        </p:nvSpPr>
        <p:spPr>
          <a:xfrm>
            <a:off x="9258364" y="2790201"/>
            <a:ext cx="1833000" cy="1833000"/>
          </a:xfrm>
          <a:prstGeom prst="rect">
            <a:avLst/>
          </a:prstGeom>
          <a:solidFill>
            <a:srgbClr val="F2F2F2"/>
          </a:solidFill>
          <a:ln>
            <a:noFill/>
          </a:ln>
        </p:spPr>
      </p:sp>
      <p:sp>
        <p:nvSpPr>
          <p:cNvPr id="1142" name="Google Shape;1142;p121"/>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143" name="Google Shape;1143;p1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1144" name="Shape 1144"/>
        <p:cNvGrpSpPr/>
        <p:nvPr/>
      </p:nvGrpSpPr>
      <p:grpSpPr>
        <a:xfrm>
          <a:off x="0" y="0"/>
          <a:ext cx="0" cy="0"/>
          <a:chOff x="0" y="0"/>
          <a:chExt cx="0" cy="0"/>
        </a:xfrm>
      </p:grpSpPr>
      <p:sp>
        <p:nvSpPr>
          <p:cNvPr id="1145" name="Google Shape;1145;p122"/>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46" name="Google Shape;1146;p122"/>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47" name="Google Shape;1147;p1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48" name="Google Shape;1148;p122"/>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1"/>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2"/>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2"/>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2"/>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388" name="Shape 388"/>
        <p:cNvGrpSpPr/>
        <p:nvPr/>
      </p:nvGrpSpPr>
      <p:grpSpPr>
        <a:xfrm>
          <a:off x="0" y="0"/>
          <a:ext cx="0" cy="0"/>
          <a:chOff x="0" y="0"/>
          <a:chExt cx="0" cy="0"/>
        </a:xfrm>
      </p:grpSpPr>
      <p:sp>
        <p:nvSpPr>
          <p:cNvPr id="389" name="Google Shape;389;p41"/>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90" name="Google Shape;390;p41"/>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91" name="Google Shape;391;p4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2" name="Google Shape;392;p41"/>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8" name="Shape 398"/>
        <p:cNvGrpSpPr/>
        <p:nvPr/>
      </p:nvGrpSpPr>
      <p:grpSpPr>
        <a:xfrm>
          <a:off x="0" y="0"/>
          <a:ext cx="0" cy="0"/>
          <a:chOff x="0" y="0"/>
          <a:chExt cx="0" cy="0"/>
        </a:xfrm>
      </p:grpSpPr>
      <p:sp>
        <p:nvSpPr>
          <p:cNvPr id="399" name="Google Shape;399;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00" name="Google Shape;400;p43"/>
          <p:cNvPicPr preferRelativeResize="0"/>
          <p:nvPr/>
        </p:nvPicPr>
        <p:blipFill rotWithShape="1">
          <a:blip r:embed="rId2">
            <a:alphaModFix amt="20000"/>
          </a:blip>
          <a:srcRect b="0" l="0" r="0" t="31521"/>
          <a:stretch/>
        </p:blipFill>
        <p:spPr>
          <a:xfrm>
            <a:off x="4527525" y="0"/>
            <a:ext cx="3750350" cy="4696125"/>
          </a:xfrm>
          <a:prstGeom prst="rect">
            <a:avLst/>
          </a:prstGeom>
          <a:noFill/>
          <a:ln>
            <a:noFill/>
          </a:ln>
        </p:spPr>
      </p:pic>
      <p:pic>
        <p:nvPicPr>
          <p:cNvPr id="401" name="Google Shape;401;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2" name="Google Shape;402;p43"/>
          <p:cNvSpPr/>
          <p:nvPr>
            <p:ph idx="2" type="pic"/>
          </p:nvPr>
        </p:nvSpPr>
        <p:spPr>
          <a:xfrm>
            <a:off x="5984925" y="-5178126"/>
            <a:ext cx="11392800" cy="11439600"/>
          </a:xfrm>
          <a:prstGeom prst="pie">
            <a:avLst>
              <a:gd fmla="val 5392891" name="adj1"/>
              <a:gd fmla="val 10798470" name="adj2"/>
            </a:avLst>
          </a:prstGeom>
          <a:noFill/>
          <a:ln>
            <a:noFill/>
          </a:ln>
        </p:spPr>
      </p:sp>
      <p:sp>
        <p:nvSpPr>
          <p:cNvPr id="403" name="Google Shape;403;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4" name="Google Shape;404;p43"/>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5" name="Shape 405"/>
        <p:cNvGrpSpPr/>
        <p:nvPr/>
      </p:nvGrpSpPr>
      <p:grpSpPr>
        <a:xfrm>
          <a:off x="0" y="0"/>
          <a:ext cx="0" cy="0"/>
          <a:chOff x="0" y="0"/>
          <a:chExt cx="0" cy="0"/>
        </a:xfrm>
      </p:grpSpPr>
      <p:sp>
        <p:nvSpPr>
          <p:cNvPr id="406" name="Google Shape;406;p44"/>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7" name="Google Shape;407;p44"/>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8" name="Google Shape;408;p44"/>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9" name="Google Shape;409;p44"/>
          <p:cNvPicPr preferRelativeResize="0"/>
          <p:nvPr/>
        </p:nvPicPr>
        <p:blipFill rotWithShape="1">
          <a:blip r:embed="rId2">
            <a:alphaModFix amt="20000"/>
          </a:blip>
          <a:srcRect b="0" l="0" r="0" t="31521"/>
          <a:stretch/>
        </p:blipFill>
        <p:spPr>
          <a:xfrm>
            <a:off x="4527525" y="0"/>
            <a:ext cx="3750350" cy="4696125"/>
          </a:xfrm>
          <a:prstGeom prst="rect">
            <a:avLst/>
          </a:prstGeom>
          <a:noFill/>
          <a:ln>
            <a:noFill/>
          </a:ln>
        </p:spPr>
      </p:pic>
      <p:pic>
        <p:nvPicPr>
          <p:cNvPr id="410" name="Google Shape;410;p44"/>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11" name="Google Shape;411;p44"/>
          <p:cNvSpPr/>
          <p:nvPr>
            <p:ph idx="2" type="pic"/>
          </p:nvPr>
        </p:nvSpPr>
        <p:spPr>
          <a:xfrm>
            <a:off x="5984925" y="-5178126"/>
            <a:ext cx="11392800" cy="11439600"/>
          </a:xfrm>
          <a:prstGeom prst="pie">
            <a:avLst>
              <a:gd fmla="val 5392891" name="adj1"/>
              <a:gd fmla="val 10798470" name="adj2"/>
            </a:avLst>
          </a:prstGeom>
          <a:noFill/>
          <a:ln>
            <a:noFill/>
          </a:ln>
        </p:spPr>
      </p:sp>
      <p:sp>
        <p:nvSpPr>
          <p:cNvPr id="412" name="Google Shape;412;p44"/>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13" name="Google Shape;413;p44"/>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14" name="Google Shape;414;p44"/>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5" name="Shape 415"/>
        <p:cNvGrpSpPr/>
        <p:nvPr/>
      </p:nvGrpSpPr>
      <p:grpSpPr>
        <a:xfrm>
          <a:off x="0" y="0"/>
          <a:ext cx="0" cy="0"/>
          <a:chOff x="0" y="0"/>
          <a:chExt cx="0" cy="0"/>
        </a:xfrm>
      </p:grpSpPr>
      <p:sp>
        <p:nvSpPr>
          <p:cNvPr id="416" name="Google Shape;416;p45"/>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7" name="Google Shape;417;p4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8" name="Google Shape;418;p4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9" name="Google Shape;419;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0" name="Google Shape;420;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21" name="Shape 421"/>
        <p:cNvGrpSpPr/>
        <p:nvPr/>
      </p:nvGrpSpPr>
      <p:grpSpPr>
        <a:xfrm>
          <a:off x="0" y="0"/>
          <a:ext cx="0" cy="0"/>
          <a:chOff x="0" y="0"/>
          <a:chExt cx="0" cy="0"/>
        </a:xfrm>
      </p:grpSpPr>
      <p:sp>
        <p:nvSpPr>
          <p:cNvPr id="422" name="Google Shape;422;p46"/>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23" name="Google Shape;423;p46"/>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4" name="Google Shape;424;p46"/>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5" name="Shape 425"/>
        <p:cNvGrpSpPr/>
        <p:nvPr/>
      </p:nvGrpSpPr>
      <p:grpSpPr>
        <a:xfrm>
          <a:off x="0" y="0"/>
          <a:ext cx="0" cy="0"/>
          <a:chOff x="0" y="0"/>
          <a:chExt cx="0" cy="0"/>
        </a:xfrm>
      </p:grpSpPr>
      <p:sp>
        <p:nvSpPr>
          <p:cNvPr id="426" name="Google Shape;426;p47"/>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7" name="Google Shape;427;p47"/>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8" name="Google Shape;428;p47"/>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9" name="Google Shape;429;p47"/>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0" name="Google Shape;430;p47"/>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7"/>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32" name="Google Shape;432;p47"/>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3" name="Google Shape;433;p47"/>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4" name="Google Shape;434;p47"/>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5" name="Google Shape;435;p47"/>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6" name="Google Shape;436;p47"/>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7" name="Google Shape;437;p47"/>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8" name="Google Shape;438;p47"/>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9" name="Google Shape;439;p47"/>
          <p:cNvSpPr/>
          <p:nvPr>
            <p:ph idx="14" type="pic"/>
          </p:nvPr>
        </p:nvSpPr>
        <p:spPr>
          <a:xfrm>
            <a:off x="10686767" y="2650009"/>
            <a:ext cx="365700" cy="365700"/>
          </a:xfrm>
          <a:prstGeom prst="rect">
            <a:avLst/>
          </a:prstGeom>
          <a:noFill/>
          <a:ln>
            <a:noFill/>
          </a:ln>
        </p:spPr>
      </p:sp>
      <p:sp>
        <p:nvSpPr>
          <p:cNvPr id="440" name="Google Shape;440;p47"/>
          <p:cNvSpPr/>
          <p:nvPr>
            <p:ph idx="15" type="pic"/>
          </p:nvPr>
        </p:nvSpPr>
        <p:spPr>
          <a:xfrm>
            <a:off x="1726129" y="2650009"/>
            <a:ext cx="365700" cy="365700"/>
          </a:xfrm>
          <a:prstGeom prst="rect">
            <a:avLst/>
          </a:prstGeom>
          <a:noFill/>
          <a:ln>
            <a:noFill/>
          </a:ln>
        </p:spPr>
      </p:sp>
      <p:sp>
        <p:nvSpPr>
          <p:cNvPr id="441" name="Google Shape;441;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2" name="Google Shape;442;p47"/>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43" name="Shape 443"/>
        <p:cNvGrpSpPr/>
        <p:nvPr/>
      </p:nvGrpSpPr>
      <p:grpSpPr>
        <a:xfrm>
          <a:off x="0" y="0"/>
          <a:ext cx="0" cy="0"/>
          <a:chOff x="0" y="0"/>
          <a:chExt cx="0" cy="0"/>
        </a:xfrm>
      </p:grpSpPr>
      <p:sp>
        <p:nvSpPr>
          <p:cNvPr id="444" name="Google Shape;444;p48"/>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5" name="Google Shape;445;p48"/>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6" name="Google Shape;446;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7" name="Google Shape;447;p4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8" name="Google Shape;448;p48"/>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9" name="Google Shape;449;p48"/>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50" name="Shape 450"/>
        <p:cNvGrpSpPr/>
        <p:nvPr/>
      </p:nvGrpSpPr>
      <p:grpSpPr>
        <a:xfrm>
          <a:off x="0" y="0"/>
          <a:ext cx="0" cy="0"/>
          <a:chOff x="0" y="0"/>
          <a:chExt cx="0" cy="0"/>
        </a:xfrm>
      </p:grpSpPr>
      <p:sp>
        <p:nvSpPr>
          <p:cNvPr id="451" name="Google Shape;451;p49"/>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2" name="Google Shape;452;p49"/>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53" name="Google Shape;453;p49"/>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54" name="Google Shape;454;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5" name="Google Shape;455;p49"/>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6" name="Google Shape;456;p49"/>
          <p:cNvSpPr/>
          <p:nvPr>
            <p:ph idx="2" type="pic"/>
          </p:nvPr>
        </p:nvSpPr>
        <p:spPr>
          <a:xfrm>
            <a:off x="5976150" y="1872375"/>
            <a:ext cx="5027700" cy="3261900"/>
          </a:xfrm>
          <a:prstGeom prst="rect">
            <a:avLst/>
          </a:prstGeom>
          <a:solidFill>
            <a:srgbClr val="F2F2F2"/>
          </a:solidFill>
          <a:ln>
            <a:noFill/>
          </a:ln>
        </p:spPr>
      </p:sp>
      <p:sp>
        <p:nvSpPr>
          <p:cNvPr id="457" name="Google Shape;457;p49"/>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8" name="Google Shape;458;p49"/>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9" name="Shape 459"/>
        <p:cNvGrpSpPr/>
        <p:nvPr/>
      </p:nvGrpSpPr>
      <p:grpSpPr>
        <a:xfrm>
          <a:off x="0" y="0"/>
          <a:ext cx="0" cy="0"/>
          <a:chOff x="0" y="0"/>
          <a:chExt cx="0" cy="0"/>
        </a:xfrm>
      </p:grpSpPr>
      <p:sp>
        <p:nvSpPr>
          <p:cNvPr id="460" name="Google Shape;460;p50"/>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61" name="Google Shape;461;p50"/>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62" name="Google Shape;462;p50"/>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63" name="Google Shape;463;p50"/>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64" name="Google Shape;464;p50"/>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50"/>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6" name="Google Shape;466;p50"/>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7" name="Google Shape;467;p50"/>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8" name="Google Shape;468;p50"/>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9" name="Google Shape;469;p50"/>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70" name="Google Shape;470;p50"/>
          <p:cNvSpPr/>
          <p:nvPr>
            <p:ph idx="9" type="pic"/>
          </p:nvPr>
        </p:nvSpPr>
        <p:spPr>
          <a:xfrm>
            <a:off x="5723645" y="2364629"/>
            <a:ext cx="1005900" cy="1005900"/>
          </a:xfrm>
          <a:prstGeom prst="rect">
            <a:avLst/>
          </a:prstGeom>
          <a:noFill/>
          <a:ln>
            <a:noFill/>
          </a:ln>
        </p:spPr>
      </p:sp>
      <p:sp>
        <p:nvSpPr>
          <p:cNvPr id="471" name="Google Shape;471;p50"/>
          <p:cNvSpPr/>
          <p:nvPr>
            <p:ph idx="13" type="pic"/>
          </p:nvPr>
        </p:nvSpPr>
        <p:spPr>
          <a:xfrm>
            <a:off x="5723645" y="3731213"/>
            <a:ext cx="1005900" cy="1005900"/>
          </a:xfrm>
          <a:prstGeom prst="rect">
            <a:avLst/>
          </a:prstGeom>
          <a:noFill/>
          <a:ln>
            <a:noFill/>
          </a:ln>
        </p:spPr>
      </p:sp>
      <p:sp>
        <p:nvSpPr>
          <p:cNvPr id="472" name="Google Shape;472;p50"/>
          <p:cNvSpPr/>
          <p:nvPr>
            <p:ph idx="14" type="pic"/>
          </p:nvPr>
        </p:nvSpPr>
        <p:spPr>
          <a:xfrm>
            <a:off x="5726372" y="5097797"/>
            <a:ext cx="1005900" cy="1005900"/>
          </a:xfrm>
          <a:prstGeom prst="rect">
            <a:avLst/>
          </a:prstGeom>
          <a:noFill/>
          <a:ln>
            <a:noFill/>
          </a:ln>
        </p:spPr>
      </p:sp>
      <p:sp>
        <p:nvSpPr>
          <p:cNvPr id="473" name="Google Shape;473;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74" name="Google Shape;474;p50"/>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5" name="Shape 475"/>
        <p:cNvGrpSpPr/>
        <p:nvPr/>
      </p:nvGrpSpPr>
      <p:grpSpPr>
        <a:xfrm>
          <a:off x="0" y="0"/>
          <a:ext cx="0" cy="0"/>
          <a:chOff x="0" y="0"/>
          <a:chExt cx="0" cy="0"/>
        </a:xfrm>
      </p:grpSpPr>
      <p:sp>
        <p:nvSpPr>
          <p:cNvPr id="476" name="Google Shape;476;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77" name="Google Shape;477;p5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8" name="Shape 478"/>
        <p:cNvGrpSpPr/>
        <p:nvPr/>
      </p:nvGrpSpPr>
      <p:grpSpPr>
        <a:xfrm>
          <a:off x="0" y="0"/>
          <a:ext cx="0" cy="0"/>
          <a:chOff x="0" y="0"/>
          <a:chExt cx="0" cy="0"/>
        </a:xfrm>
      </p:grpSpPr>
      <p:sp>
        <p:nvSpPr>
          <p:cNvPr id="479" name="Google Shape;479;p52"/>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80" name="Google Shape;480;p52"/>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90" lvl="2" marL="1371600" marR="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90" lvl="3" marL="1828800" marR="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90" lvl="4" marL="2286000" marR="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81" name="Google Shape;481;p52"/>
          <p:cNvSpPr/>
          <p:nvPr>
            <p:ph idx="2" type="pic"/>
          </p:nvPr>
        </p:nvSpPr>
        <p:spPr>
          <a:xfrm>
            <a:off x="1520815" y="2822850"/>
            <a:ext cx="2831400" cy="2831100"/>
          </a:xfrm>
          <a:prstGeom prst="rect">
            <a:avLst/>
          </a:prstGeom>
          <a:solidFill>
            <a:srgbClr val="F2F2F2"/>
          </a:solidFill>
          <a:ln>
            <a:noFill/>
          </a:ln>
        </p:spPr>
      </p:sp>
      <p:sp>
        <p:nvSpPr>
          <p:cNvPr id="482" name="Google Shape;482;p5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3" name="Google Shape;483;p52"/>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94" name="Shape 494"/>
        <p:cNvGrpSpPr/>
        <p:nvPr/>
      </p:nvGrpSpPr>
      <p:grpSpPr>
        <a:xfrm>
          <a:off x="0" y="0"/>
          <a:ext cx="0" cy="0"/>
          <a:chOff x="0" y="0"/>
          <a:chExt cx="0" cy="0"/>
        </a:xfrm>
      </p:grpSpPr>
      <p:sp>
        <p:nvSpPr>
          <p:cNvPr id="495" name="Google Shape;495;p55"/>
          <p:cNvSpPr/>
          <p:nvPr>
            <p:ph idx="2" type="pic"/>
          </p:nvPr>
        </p:nvSpPr>
        <p:spPr>
          <a:xfrm>
            <a:off x="0" y="0"/>
            <a:ext cx="12192000" cy="6146700"/>
          </a:xfrm>
          <a:prstGeom prst="rect">
            <a:avLst/>
          </a:prstGeom>
          <a:noFill/>
          <a:ln>
            <a:noFill/>
          </a:ln>
        </p:spPr>
      </p:sp>
      <p:sp>
        <p:nvSpPr>
          <p:cNvPr id="496" name="Google Shape;496;p55"/>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7" name="Google Shape;497;p5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8" name="Google Shape;498;p55"/>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9" name="Shape 499"/>
        <p:cNvGrpSpPr/>
        <p:nvPr/>
      </p:nvGrpSpPr>
      <p:grpSpPr>
        <a:xfrm>
          <a:off x="0" y="0"/>
          <a:ext cx="0" cy="0"/>
          <a:chOff x="0" y="0"/>
          <a:chExt cx="0" cy="0"/>
        </a:xfrm>
      </p:grpSpPr>
      <p:sp>
        <p:nvSpPr>
          <p:cNvPr id="500" name="Google Shape;500;p56"/>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01" name="Google Shape;501;p56"/>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02" name="Google Shape;502;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03" name="Google Shape;503;p5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504" name="Shape 504"/>
        <p:cNvGrpSpPr/>
        <p:nvPr/>
      </p:nvGrpSpPr>
      <p:grpSpPr>
        <a:xfrm>
          <a:off x="0" y="0"/>
          <a:ext cx="0" cy="0"/>
          <a:chOff x="0" y="0"/>
          <a:chExt cx="0" cy="0"/>
        </a:xfrm>
      </p:grpSpPr>
      <p:sp>
        <p:nvSpPr>
          <p:cNvPr id="505" name="Google Shape;505;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06" name="Google Shape;506;p57"/>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7" name="Shape 507"/>
        <p:cNvGrpSpPr/>
        <p:nvPr/>
      </p:nvGrpSpPr>
      <p:grpSpPr>
        <a:xfrm>
          <a:off x="0" y="0"/>
          <a:ext cx="0" cy="0"/>
          <a:chOff x="0" y="0"/>
          <a:chExt cx="0" cy="0"/>
        </a:xfrm>
      </p:grpSpPr>
      <p:sp>
        <p:nvSpPr>
          <p:cNvPr id="508" name="Google Shape;508;p58"/>
          <p:cNvSpPr/>
          <p:nvPr>
            <p:ph idx="2" type="pic"/>
          </p:nvPr>
        </p:nvSpPr>
        <p:spPr>
          <a:xfrm>
            <a:off x="1676255" y="1665017"/>
            <a:ext cx="1463100" cy="1463100"/>
          </a:xfrm>
          <a:prstGeom prst="ellipse">
            <a:avLst/>
          </a:prstGeom>
          <a:noFill/>
          <a:ln>
            <a:noFill/>
          </a:ln>
        </p:spPr>
      </p:sp>
      <p:sp>
        <p:nvSpPr>
          <p:cNvPr id="509" name="Google Shape;509;p58"/>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10" name="Google Shape;510;p58"/>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1" name="Google Shape;511;p58"/>
          <p:cNvSpPr/>
          <p:nvPr>
            <p:ph idx="4" type="pic"/>
          </p:nvPr>
        </p:nvSpPr>
        <p:spPr>
          <a:xfrm>
            <a:off x="5056062" y="1665017"/>
            <a:ext cx="1463100" cy="1463100"/>
          </a:xfrm>
          <a:prstGeom prst="ellipse">
            <a:avLst/>
          </a:prstGeom>
          <a:noFill/>
          <a:ln>
            <a:noFill/>
          </a:ln>
        </p:spPr>
      </p:sp>
      <p:sp>
        <p:nvSpPr>
          <p:cNvPr id="512" name="Google Shape;512;p58"/>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13" name="Google Shape;513;p58"/>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4" name="Google Shape;514;p58"/>
          <p:cNvSpPr/>
          <p:nvPr>
            <p:ph idx="7" type="pic"/>
          </p:nvPr>
        </p:nvSpPr>
        <p:spPr>
          <a:xfrm>
            <a:off x="8435870" y="1665017"/>
            <a:ext cx="1463100" cy="1463100"/>
          </a:xfrm>
          <a:prstGeom prst="ellipse">
            <a:avLst/>
          </a:prstGeom>
          <a:noFill/>
          <a:ln>
            <a:noFill/>
          </a:ln>
        </p:spPr>
      </p:sp>
      <p:sp>
        <p:nvSpPr>
          <p:cNvPr id="515" name="Google Shape;515;p58"/>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16" name="Google Shape;516;p58"/>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7" name="Google Shape;517;p58"/>
          <p:cNvSpPr/>
          <p:nvPr>
            <p:ph idx="13" type="pic"/>
          </p:nvPr>
        </p:nvSpPr>
        <p:spPr>
          <a:xfrm>
            <a:off x="1676255" y="4072552"/>
            <a:ext cx="1463100" cy="1463100"/>
          </a:xfrm>
          <a:prstGeom prst="ellipse">
            <a:avLst/>
          </a:prstGeom>
          <a:noFill/>
          <a:ln>
            <a:noFill/>
          </a:ln>
        </p:spPr>
      </p:sp>
      <p:sp>
        <p:nvSpPr>
          <p:cNvPr id="518" name="Google Shape;518;p58"/>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19" name="Google Shape;519;p58"/>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0" name="Google Shape;520;p58"/>
          <p:cNvSpPr/>
          <p:nvPr>
            <p:ph idx="16" type="pic"/>
          </p:nvPr>
        </p:nvSpPr>
        <p:spPr>
          <a:xfrm>
            <a:off x="5056062" y="4072552"/>
            <a:ext cx="1463100" cy="1463100"/>
          </a:xfrm>
          <a:prstGeom prst="ellipse">
            <a:avLst/>
          </a:prstGeom>
          <a:noFill/>
          <a:ln>
            <a:noFill/>
          </a:ln>
        </p:spPr>
      </p:sp>
      <p:sp>
        <p:nvSpPr>
          <p:cNvPr id="521" name="Google Shape;521;p58"/>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22" name="Google Shape;522;p58"/>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3" name="Google Shape;523;p58"/>
          <p:cNvSpPr/>
          <p:nvPr>
            <p:ph idx="19" type="pic"/>
          </p:nvPr>
        </p:nvSpPr>
        <p:spPr>
          <a:xfrm>
            <a:off x="8435870" y="4072552"/>
            <a:ext cx="1463100" cy="1463100"/>
          </a:xfrm>
          <a:prstGeom prst="ellipse">
            <a:avLst/>
          </a:prstGeom>
          <a:noFill/>
          <a:ln>
            <a:noFill/>
          </a:ln>
        </p:spPr>
      </p:sp>
      <p:sp>
        <p:nvSpPr>
          <p:cNvPr id="524" name="Google Shape;524;p58"/>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25" name="Google Shape;525;p58"/>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6" name="Google Shape;526;p5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527" name="Shape 527"/>
        <p:cNvGrpSpPr/>
        <p:nvPr/>
      </p:nvGrpSpPr>
      <p:grpSpPr>
        <a:xfrm>
          <a:off x="0" y="0"/>
          <a:ext cx="0" cy="0"/>
          <a:chOff x="0" y="0"/>
          <a:chExt cx="0" cy="0"/>
        </a:xfrm>
      </p:grpSpPr>
      <p:sp>
        <p:nvSpPr>
          <p:cNvPr id="528" name="Google Shape;528;p59"/>
          <p:cNvSpPr/>
          <p:nvPr>
            <p:ph idx="2" type="pic"/>
          </p:nvPr>
        </p:nvSpPr>
        <p:spPr>
          <a:xfrm>
            <a:off x="1676248" y="1893628"/>
            <a:ext cx="2055900" cy="2055900"/>
          </a:xfrm>
          <a:prstGeom prst="ellipse">
            <a:avLst/>
          </a:prstGeom>
          <a:noFill/>
          <a:ln>
            <a:noFill/>
          </a:ln>
        </p:spPr>
      </p:sp>
      <p:sp>
        <p:nvSpPr>
          <p:cNvPr id="529" name="Google Shape;529;p59"/>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30" name="Google Shape;530;p59"/>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31" name="Google Shape;531;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32" name="Google Shape;532;p59"/>
          <p:cNvSpPr/>
          <p:nvPr>
            <p:ph idx="4" type="pic"/>
          </p:nvPr>
        </p:nvSpPr>
        <p:spPr>
          <a:xfrm>
            <a:off x="5068048" y="1893628"/>
            <a:ext cx="2055900" cy="2055900"/>
          </a:xfrm>
          <a:prstGeom prst="ellipse">
            <a:avLst/>
          </a:prstGeom>
          <a:noFill/>
          <a:ln>
            <a:noFill/>
          </a:ln>
        </p:spPr>
      </p:sp>
      <p:sp>
        <p:nvSpPr>
          <p:cNvPr id="533" name="Google Shape;533;p59"/>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34" name="Google Shape;534;p59"/>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35" name="Google Shape;535;p59"/>
          <p:cNvSpPr/>
          <p:nvPr>
            <p:ph idx="7" type="pic"/>
          </p:nvPr>
        </p:nvSpPr>
        <p:spPr>
          <a:xfrm>
            <a:off x="8459848" y="1893628"/>
            <a:ext cx="2055900" cy="2055900"/>
          </a:xfrm>
          <a:prstGeom prst="ellipse">
            <a:avLst/>
          </a:prstGeom>
          <a:noFill/>
          <a:ln>
            <a:noFill/>
          </a:ln>
        </p:spPr>
      </p:sp>
      <p:sp>
        <p:nvSpPr>
          <p:cNvPr id="536" name="Google Shape;536;p59"/>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37" name="Google Shape;537;p59"/>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38" name="Shape 538"/>
        <p:cNvGrpSpPr/>
        <p:nvPr/>
      </p:nvGrpSpPr>
      <p:grpSpPr>
        <a:xfrm>
          <a:off x="0" y="0"/>
          <a:ext cx="0" cy="0"/>
          <a:chOff x="0" y="0"/>
          <a:chExt cx="0" cy="0"/>
        </a:xfrm>
      </p:grpSpPr>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39" name="Shape 539"/>
        <p:cNvGrpSpPr/>
        <p:nvPr/>
      </p:nvGrpSpPr>
      <p:grpSpPr>
        <a:xfrm>
          <a:off x="0" y="0"/>
          <a:ext cx="0" cy="0"/>
          <a:chOff x="0" y="0"/>
          <a:chExt cx="0" cy="0"/>
        </a:xfrm>
      </p:grpSpPr>
      <p:sp>
        <p:nvSpPr>
          <p:cNvPr id="540" name="Google Shape;540;p61"/>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41" name="Google Shape;541;p61"/>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42" name="Google Shape;542;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43" name="Google Shape;543;p6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4" name="Google Shape;544;p6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5" name="Google Shape;545;p6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46" name="Shape 546"/>
        <p:cNvGrpSpPr/>
        <p:nvPr/>
      </p:nvGrpSpPr>
      <p:grpSpPr>
        <a:xfrm>
          <a:off x="0" y="0"/>
          <a:ext cx="0" cy="0"/>
          <a:chOff x="0" y="0"/>
          <a:chExt cx="0" cy="0"/>
        </a:xfrm>
      </p:grpSpPr>
      <p:cxnSp>
        <p:nvCxnSpPr>
          <p:cNvPr id="547" name="Google Shape;547;p62"/>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48" name="Google Shape;548;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49" name="Google Shape;549;p62"/>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50" name="Google Shape;550;p62"/>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51" name="Google Shape;551;p62"/>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52" name="Shape 552"/>
        <p:cNvGrpSpPr/>
        <p:nvPr/>
      </p:nvGrpSpPr>
      <p:grpSpPr>
        <a:xfrm>
          <a:off x="0" y="0"/>
          <a:ext cx="0" cy="0"/>
          <a:chOff x="0" y="0"/>
          <a:chExt cx="0" cy="0"/>
        </a:xfrm>
      </p:grpSpPr>
      <p:cxnSp>
        <p:nvCxnSpPr>
          <p:cNvPr id="553" name="Google Shape;553;p63"/>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4" name="Google Shape;554;p63"/>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55" name="Google Shape;555;p63"/>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3"/>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57" name="Google Shape;557;p63"/>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59" name="Google Shape;559;p63"/>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3"/>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1" name="Google Shape;561;p63"/>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2" name="Google Shape;562;p63"/>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63" name="Shape 563"/>
        <p:cNvGrpSpPr/>
        <p:nvPr/>
      </p:nvGrpSpPr>
      <p:grpSpPr>
        <a:xfrm>
          <a:off x="0" y="0"/>
          <a:ext cx="0" cy="0"/>
          <a:chOff x="0" y="0"/>
          <a:chExt cx="0" cy="0"/>
        </a:xfrm>
      </p:grpSpPr>
      <p:sp>
        <p:nvSpPr>
          <p:cNvPr id="564" name="Google Shape;564;p64"/>
          <p:cNvSpPr/>
          <p:nvPr>
            <p:ph idx="2" type="pic"/>
          </p:nvPr>
        </p:nvSpPr>
        <p:spPr>
          <a:xfrm>
            <a:off x="1823096" y="2574245"/>
            <a:ext cx="1005900" cy="1005900"/>
          </a:xfrm>
          <a:prstGeom prst="rect">
            <a:avLst/>
          </a:prstGeom>
          <a:noFill/>
          <a:ln>
            <a:noFill/>
          </a:ln>
        </p:spPr>
      </p:sp>
      <p:sp>
        <p:nvSpPr>
          <p:cNvPr id="565" name="Google Shape;565;p64"/>
          <p:cNvSpPr/>
          <p:nvPr>
            <p:ph idx="3" type="pic"/>
          </p:nvPr>
        </p:nvSpPr>
        <p:spPr>
          <a:xfrm>
            <a:off x="5593080" y="2574245"/>
            <a:ext cx="1005900" cy="1005900"/>
          </a:xfrm>
          <a:prstGeom prst="rect">
            <a:avLst/>
          </a:prstGeom>
          <a:noFill/>
          <a:ln>
            <a:noFill/>
          </a:ln>
        </p:spPr>
      </p:sp>
      <p:sp>
        <p:nvSpPr>
          <p:cNvPr id="566" name="Google Shape;566;p64"/>
          <p:cNvSpPr/>
          <p:nvPr>
            <p:ph idx="4" type="pic"/>
          </p:nvPr>
        </p:nvSpPr>
        <p:spPr>
          <a:xfrm>
            <a:off x="9222271" y="2574245"/>
            <a:ext cx="1005900" cy="1005900"/>
          </a:xfrm>
          <a:prstGeom prst="rect">
            <a:avLst/>
          </a:prstGeom>
          <a:noFill/>
          <a:ln>
            <a:noFill/>
          </a:ln>
        </p:spPr>
      </p:sp>
      <p:cxnSp>
        <p:nvCxnSpPr>
          <p:cNvPr id="567" name="Google Shape;567;p64"/>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68" name="Google Shape;568;p64"/>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69" name="Google Shape;569;p64"/>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70" name="Google Shape;570;p64"/>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4"/>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72" name="Google Shape;572;p64"/>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3" name="Google Shape;573;p64"/>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74" name="Google Shape;574;p64"/>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5" name="Google Shape;575;p6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76" name="Google Shape;576;p64"/>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77" name="Shape 577"/>
        <p:cNvGrpSpPr/>
        <p:nvPr/>
      </p:nvGrpSpPr>
      <p:grpSpPr>
        <a:xfrm>
          <a:off x="0" y="0"/>
          <a:ext cx="0" cy="0"/>
          <a:chOff x="0" y="0"/>
          <a:chExt cx="0" cy="0"/>
        </a:xfrm>
      </p:grpSpPr>
      <p:sp>
        <p:nvSpPr>
          <p:cNvPr id="578" name="Google Shape;578;p65"/>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79" name="Google Shape;579;p65"/>
          <p:cNvSpPr/>
          <p:nvPr>
            <p:ph idx="2" type="pic"/>
          </p:nvPr>
        </p:nvSpPr>
        <p:spPr>
          <a:xfrm>
            <a:off x="729761" y="1921550"/>
            <a:ext cx="822900" cy="822900"/>
          </a:xfrm>
          <a:prstGeom prst="rect">
            <a:avLst/>
          </a:prstGeom>
          <a:noFill/>
          <a:ln>
            <a:noFill/>
          </a:ln>
        </p:spPr>
      </p:sp>
      <p:sp>
        <p:nvSpPr>
          <p:cNvPr id="580" name="Google Shape;580;p65"/>
          <p:cNvSpPr/>
          <p:nvPr>
            <p:ph idx="3" type="pic"/>
          </p:nvPr>
        </p:nvSpPr>
        <p:spPr>
          <a:xfrm>
            <a:off x="729761" y="3037769"/>
            <a:ext cx="822900" cy="822900"/>
          </a:xfrm>
          <a:prstGeom prst="rect">
            <a:avLst/>
          </a:prstGeom>
          <a:noFill/>
          <a:ln>
            <a:noFill/>
          </a:ln>
        </p:spPr>
      </p:sp>
      <p:sp>
        <p:nvSpPr>
          <p:cNvPr id="581" name="Google Shape;581;p65"/>
          <p:cNvSpPr/>
          <p:nvPr>
            <p:ph idx="4" type="pic"/>
          </p:nvPr>
        </p:nvSpPr>
        <p:spPr>
          <a:xfrm>
            <a:off x="729761" y="4151979"/>
            <a:ext cx="822900" cy="822900"/>
          </a:xfrm>
          <a:prstGeom prst="rect">
            <a:avLst/>
          </a:prstGeom>
          <a:noFill/>
          <a:ln>
            <a:noFill/>
          </a:ln>
        </p:spPr>
      </p:sp>
      <p:sp>
        <p:nvSpPr>
          <p:cNvPr id="582" name="Google Shape;582;p65"/>
          <p:cNvSpPr/>
          <p:nvPr>
            <p:ph idx="5" type="pic"/>
          </p:nvPr>
        </p:nvSpPr>
        <p:spPr>
          <a:xfrm>
            <a:off x="729761" y="5262171"/>
            <a:ext cx="822900" cy="822900"/>
          </a:xfrm>
          <a:prstGeom prst="rect">
            <a:avLst/>
          </a:prstGeom>
          <a:noFill/>
          <a:ln>
            <a:noFill/>
          </a:ln>
        </p:spPr>
      </p:sp>
      <p:sp>
        <p:nvSpPr>
          <p:cNvPr id="583" name="Google Shape;583;p65"/>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84" name="Google Shape;584;p65"/>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85" name="Google Shape;585;p65"/>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86" name="Google Shape;586;p65"/>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87" name="Google Shape;587;p65"/>
          <p:cNvSpPr/>
          <p:nvPr>
            <p:ph idx="9" type="pic"/>
          </p:nvPr>
        </p:nvSpPr>
        <p:spPr>
          <a:xfrm flipH="1">
            <a:off x="6458875" y="416100"/>
            <a:ext cx="5733300" cy="6025800"/>
          </a:xfrm>
          <a:prstGeom prst="flowChartDelay">
            <a:avLst/>
          </a:prstGeom>
          <a:noFill/>
          <a:ln>
            <a:noFill/>
          </a:ln>
        </p:spPr>
      </p:sp>
      <p:sp>
        <p:nvSpPr>
          <p:cNvPr id="588" name="Google Shape;588;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89" name="Shape 589"/>
        <p:cNvGrpSpPr/>
        <p:nvPr/>
      </p:nvGrpSpPr>
      <p:grpSpPr>
        <a:xfrm>
          <a:off x="0" y="0"/>
          <a:ext cx="0" cy="0"/>
          <a:chOff x="0" y="0"/>
          <a:chExt cx="0" cy="0"/>
        </a:xfrm>
      </p:grpSpPr>
      <p:sp>
        <p:nvSpPr>
          <p:cNvPr id="590" name="Google Shape;590;p66"/>
          <p:cNvSpPr/>
          <p:nvPr>
            <p:ph idx="2" type="pic"/>
          </p:nvPr>
        </p:nvSpPr>
        <p:spPr>
          <a:xfrm>
            <a:off x="0" y="416100"/>
            <a:ext cx="5733300" cy="6025800"/>
          </a:xfrm>
          <a:prstGeom prst="flowChartDelay">
            <a:avLst/>
          </a:prstGeom>
          <a:noFill/>
          <a:ln>
            <a:noFill/>
          </a:ln>
        </p:spPr>
      </p:sp>
      <p:sp>
        <p:nvSpPr>
          <p:cNvPr id="591" name="Google Shape;591;p66"/>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92" name="Google Shape;592;p66"/>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3" name="Google Shape;593;p66"/>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94" name="Shape 594"/>
        <p:cNvGrpSpPr/>
        <p:nvPr/>
      </p:nvGrpSpPr>
      <p:grpSpPr>
        <a:xfrm>
          <a:off x="0" y="0"/>
          <a:ext cx="0" cy="0"/>
          <a:chOff x="0" y="0"/>
          <a:chExt cx="0" cy="0"/>
        </a:xfrm>
      </p:grpSpPr>
      <p:sp>
        <p:nvSpPr>
          <p:cNvPr id="595" name="Google Shape;595;p67"/>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96" name="Google Shape;596;p67"/>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97" name="Google Shape;597;p67"/>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98" name="Google Shape;598;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99" name="Google Shape;599;p67"/>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0" name="Google Shape;600;p67"/>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601" name="Shape 601"/>
        <p:cNvGrpSpPr/>
        <p:nvPr/>
      </p:nvGrpSpPr>
      <p:grpSpPr>
        <a:xfrm>
          <a:off x="0" y="0"/>
          <a:ext cx="0" cy="0"/>
          <a:chOff x="0" y="0"/>
          <a:chExt cx="0" cy="0"/>
        </a:xfrm>
      </p:grpSpPr>
      <p:sp>
        <p:nvSpPr>
          <p:cNvPr id="602" name="Google Shape;602;p68"/>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603" name="Google Shape;603;p68"/>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604" name="Google Shape;604;p68"/>
          <p:cNvSpPr txBox="1"/>
          <p:nvPr>
            <p:ph idx="1"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5" name="Google Shape;605;p68"/>
          <p:cNvSpPr txBox="1"/>
          <p:nvPr>
            <p:ph idx="2"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6" name="Google Shape;606;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07" name="Google Shape;607;p68"/>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608" name="Shape 608"/>
        <p:cNvGrpSpPr/>
        <p:nvPr/>
      </p:nvGrpSpPr>
      <p:grpSpPr>
        <a:xfrm>
          <a:off x="0" y="0"/>
          <a:ext cx="0" cy="0"/>
          <a:chOff x="0" y="0"/>
          <a:chExt cx="0" cy="0"/>
        </a:xfrm>
      </p:grpSpPr>
      <p:sp>
        <p:nvSpPr>
          <p:cNvPr id="609" name="Google Shape;609;p69"/>
          <p:cNvSpPr/>
          <p:nvPr>
            <p:ph idx="2" type="pic"/>
          </p:nvPr>
        </p:nvSpPr>
        <p:spPr>
          <a:xfrm>
            <a:off x="628891" y="1672660"/>
            <a:ext cx="2543700" cy="2297400"/>
          </a:xfrm>
          <a:prstGeom prst="rect">
            <a:avLst/>
          </a:prstGeom>
          <a:noFill/>
          <a:ln>
            <a:noFill/>
          </a:ln>
        </p:spPr>
      </p:sp>
      <p:sp>
        <p:nvSpPr>
          <p:cNvPr id="610" name="Google Shape;610;p69"/>
          <p:cNvSpPr/>
          <p:nvPr>
            <p:ph idx="3" type="pic"/>
          </p:nvPr>
        </p:nvSpPr>
        <p:spPr>
          <a:xfrm>
            <a:off x="3302977" y="1672660"/>
            <a:ext cx="2543700" cy="2297400"/>
          </a:xfrm>
          <a:prstGeom prst="rect">
            <a:avLst/>
          </a:prstGeom>
          <a:noFill/>
          <a:ln>
            <a:noFill/>
          </a:ln>
        </p:spPr>
      </p:sp>
      <p:sp>
        <p:nvSpPr>
          <p:cNvPr id="611" name="Google Shape;611;p69"/>
          <p:cNvSpPr/>
          <p:nvPr>
            <p:ph idx="4" type="pic"/>
          </p:nvPr>
        </p:nvSpPr>
        <p:spPr>
          <a:xfrm>
            <a:off x="628891" y="4080194"/>
            <a:ext cx="2543700" cy="2297400"/>
          </a:xfrm>
          <a:prstGeom prst="rect">
            <a:avLst/>
          </a:prstGeom>
          <a:noFill/>
          <a:ln>
            <a:noFill/>
          </a:ln>
        </p:spPr>
      </p:sp>
      <p:sp>
        <p:nvSpPr>
          <p:cNvPr id="612" name="Google Shape;612;p69"/>
          <p:cNvSpPr/>
          <p:nvPr>
            <p:ph idx="5" type="pic"/>
          </p:nvPr>
        </p:nvSpPr>
        <p:spPr>
          <a:xfrm>
            <a:off x="3302977" y="4080194"/>
            <a:ext cx="2543700" cy="2297400"/>
          </a:xfrm>
          <a:prstGeom prst="rect">
            <a:avLst/>
          </a:prstGeom>
          <a:noFill/>
          <a:ln>
            <a:noFill/>
          </a:ln>
        </p:spPr>
      </p:sp>
      <p:sp>
        <p:nvSpPr>
          <p:cNvPr id="613" name="Google Shape;61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14" name="Google Shape;614;p69"/>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15" name="Google Shape;615;p69"/>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16" name="Shape 616"/>
        <p:cNvGrpSpPr/>
        <p:nvPr/>
      </p:nvGrpSpPr>
      <p:grpSpPr>
        <a:xfrm>
          <a:off x="0" y="0"/>
          <a:ext cx="0" cy="0"/>
          <a:chOff x="0" y="0"/>
          <a:chExt cx="0" cy="0"/>
        </a:xfrm>
      </p:grpSpPr>
      <p:sp>
        <p:nvSpPr>
          <p:cNvPr id="617" name="Google Shape;617;p70"/>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18" name="Google Shape;618;p70"/>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19" name="Google Shape;619;p70"/>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20" name="Google Shape;620;p70"/>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1" name="Google Shape;621;p70"/>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22" name="Google Shape;622;p70"/>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3" name="Google Shape;623;p70"/>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24" name="Google Shape;624;p70"/>
          <p:cNvSpPr/>
          <p:nvPr>
            <p:ph idx="8" type="pic"/>
          </p:nvPr>
        </p:nvSpPr>
        <p:spPr>
          <a:xfrm>
            <a:off x="616639" y="2669177"/>
            <a:ext cx="365700" cy="365700"/>
          </a:xfrm>
          <a:prstGeom prst="rect">
            <a:avLst/>
          </a:prstGeom>
          <a:noFill/>
          <a:ln>
            <a:noFill/>
          </a:ln>
        </p:spPr>
      </p:sp>
      <p:sp>
        <p:nvSpPr>
          <p:cNvPr id="625" name="Google Shape;625;p70"/>
          <p:cNvSpPr/>
          <p:nvPr>
            <p:ph idx="9" type="pic"/>
          </p:nvPr>
        </p:nvSpPr>
        <p:spPr>
          <a:xfrm>
            <a:off x="616639" y="3583577"/>
            <a:ext cx="365700" cy="365700"/>
          </a:xfrm>
          <a:prstGeom prst="rect">
            <a:avLst/>
          </a:prstGeom>
          <a:noFill/>
          <a:ln>
            <a:noFill/>
          </a:ln>
        </p:spPr>
      </p:sp>
      <p:sp>
        <p:nvSpPr>
          <p:cNvPr id="626" name="Google Shape;626;p70"/>
          <p:cNvSpPr/>
          <p:nvPr>
            <p:ph idx="13" type="pic"/>
          </p:nvPr>
        </p:nvSpPr>
        <p:spPr>
          <a:xfrm>
            <a:off x="616639" y="4565710"/>
            <a:ext cx="365700" cy="365700"/>
          </a:xfrm>
          <a:prstGeom prst="rect">
            <a:avLst/>
          </a:prstGeom>
          <a:noFill/>
          <a:ln>
            <a:noFill/>
          </a:ln>
        </p:spPr>
      </p:sp>
      <p:sp>
        <p:nvSpPr>
          <p:cNvPr id="627" name="Google Shape;627;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28" name="Google Shape;628;p70"/>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29" name="Shape 629"/>
        <p:cNvGrpSpPr/>
        <p:nvPr/>
      </p:nvGrpSpPr>
      <p:grpSpPr>
        <a:xfrm>
          <a:off x="0" y="0"/>
          <a:ext cx="0" cy="0"/>
          <a:chOff x="0" y="0"/>
          <a:chExt cx="0" cy="0"/>
        </a:xfrm>
      </p:grpSpPr>
      <p:sp>
        <p:nvSpPr>
          <p:cNvPr id="630" name="Google Shape;630;p71"/>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31" name="Google Shape;631;p71"/>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32" name="Google Shape;632;p71"/>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33" name="Google Shape;633;p71"/>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34" name="Google Shape;634;p71"/>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35" name="Google Shape;635;p71"/>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36" name="Google Shape;636;p71"/>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37" name="Google Shape;637;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8" name="Google Shape;638;p7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9" name="Google Shape;639;p71"/>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40" name="Shape 640"/>
        <p:cNvGrpSpPr/>
        <p:nvPr/>
      </p:nvGrpSpPr>
      <p:grpSpPr>
        <a:xfrm>
          <a:off x="0" y="0"/>
          <a:ext cx="0" cy="0"/>
          <a:chOff x="0" y="0"/>
          <a:chExt cx="0" cy="0"/>
        </a:xfrm>
      </p:grpSpPr>
      <p:sp>
        <p:nvSpPr>
          <p:cNvPr id="641" name="Google Shape;641;p72"/>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2" name="Google Shape;642;p72"/>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43" name="Google Shape;643;p72"/>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44" name="Google Shape;644;p72"/>
          <p:cNvSpPr/>
          <p:nvPr>
            <p:ph idx="2" type="pic"/>
          </p:nvPr>
        </p:nvSpPr>
        <p:spPr>
          <a:xfrm>
            <a:off x="8095047" y="1257696"/>
            <a:ext cx="2124300" cy="4571400"/>
          </a:xfrm>
          <a:prstGeom prst="roundRect">
            <a:avLst>
              <a:gd fmla="val 10302" name="adj"/>
            </a:avLst>
          </a:prstGeom>
          <a:solidFill>
            <a:schemeClr val="lt2"/>
          </a:solidFill>
          <a:ln>
            <a:noFill/>
          </a:ln>
        </p:spPr>
      </p:sp>
      <p:sp>
        <p:nvSpPr>
          <p:cNvPr id="645" name="Google Shape;645;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46" name="Google Shape;646;p72"/>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7" name="Google Shape;647;p72"/>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48" name="Shape 648"/>
        <p:cNvGrpSpPr/>
        <p:nvPr/>
      </p:nvGrpSpPr>
      <p:grpSpPr>
        <a:xfrm>
          <a:off x="0" y="0"/>
          <a:ext cx="0" cy="0"/>
          <a:chOff x="0" y="0"/>
          <a:chExt cx="0" cy="0"/>
        </a:xfrm>
      </p:grpSpPr>
      <p:sp>
        <p:nvSpPr>
          <p:cNvPr id="649" name="Google Shape;649;p73"/>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50" name="Google Shape;650;p73"/>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51" name="Google Shape;651;p73"/>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52" name="Google Shape;652;p73"/>
          <p:cNvPicPr preferRelativeResize="0"/>
          <p:nvPr/>
        </p:nvPicPr>
        <p:blipFill rotWithShape="1">
          <a:blip r:embed="rId2">
            <a:alphaModFix/>
          </a:blip>
          <a:srcRect b="-251" l="0" r="0" t="0"/>
          <a:stretch/>
        </p:blipFill>
        <p:spPr>
          <a:xfrm>
            <a:off x="5021207" y="1876700"/>
            <a:ext cx="2321701" cy="4664524"/>
          </a:xfrm>
          <a:prstGeom prst="rect">
            <a:avLst/>
          </a:prstGeom>
          <a:noFill/>
          <a:ln>
            <a:noFill/>
          </a:ln>
        </p:spPr>
      </p:pic>
      <p:sp>
        <p:nvSpPr>
          <p:cNvPr id="653" name="Google Shape;653;p73"/>
          <p:cNvSpPr/>
          <p:nvPr>
            <p:ph idx="2" type="pic"/>
          </p:nvPr>
        </p:nvSpPr>
        <p:spPr>
          <a:xfrm>
            <a:off x="5146901" y="1993899"/>
            <a:ext cx="2048100" cy="4379100"/>
          </a:xfrm>
          <a:prstGeom prst="rect">
            <a:avLst/>
          </a:prstGeom>
          <a:noFill/>
          <a:ln>
            <a:noFill/>
          </a:ln>
        </p:spPr>
      </p:sp>
      <p:sp>
        <p:nvSpPr>
          <p:cNvPr id="654" name="Google Shape;654;p73"/>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5" name="Google Shape;655;p73"/>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6" name="Google Shape;656;p73"/>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7" name="Google Shape;657;p73"/>
          <p:cNvSpPr/>
          <p:nvPr>
            <p:ph idx="5" type="pic"/>
          </p:nvPr>
        </p:nvSpPr>
        <p:spPr>
          <a:xfrm>
            <a:off x="8146954" y="2518389"/>
            <a:ext cx="365700" cy="365700"/>
          </a:xfrm>
          <a:prstGeom prst="rect">
            <a:avLst/>
          </a:prstGeom>
          <a:noFill/>
          <a:ln>
            <a:noFill/>
          </a:ln>
        </p:spPr>
      </p:sp>
      <p:sp>
        <p:nvSpPr>
          <p:cNvPr id="658" name="Google Shape;658;p73"/>
          <p:cNvSpPr/>
          <p:nvPr>
            <p:ph idx="6" type="pic"/>
          </p:nvPr>
        </p:nvSpPr>
        <p:spPr>
          <a:xfrm>
            <a:off x="8146954" y="3860390"/>
            <a:ext cx="365700" cy="365700"/>
          </a:xfrm>
          <a:prstGeom prst="rect">
            <a:avLst/>
          </a:prstGeom>
          <a:noFill/>
          <a:ln>
            <a:noFill/>
          </a:ln>
        </p:spPr>
      </p:sp>
      <p:sp>
        <p:nvSpPr>
          <p:cNvPr id="659" name="Google Shape;659;p73"/>
          <p:cNvSpPr/>
          <p:nvPr>
            <p:ph idx="7" type="pic"/>
          </p:nvPr>
        </p:nvSpPr>
        <p:spPr>
          <a:xfrm>
            <a:off x="8146954" y="5179070"/>
            <a:ext cx="365700" cy="365700"/>
          </a:xfrm>
          <a:prstGeom prst="rect">
            <a:avLst/>
          </a:prstGeom>
          <a:noFill/>
          <a:ln>
            <a:noFill/>
          </a:ln>
        </p:spPr>
      </p:sp>
      <p:sp>
        <p:nvSpPr>
          <p:cNvPr id="660" name="Google Shape;660;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61" name="Google Shape;661;p73"/>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2" name="Google Shape;662;p73"/>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63" name="Shape 663"/>
        <p:cNvGrpSpPr/>
        <p:nvPr/>
      </p:nvGrpSpPr>
      <p:grpSpPr>
        <a:xfrm>
          <a:off x="0" y="0"/>
          <a:ext cx="0" cy="0"/>
          <a:chOff x="0" y="0"/>
          <a:chExt cx="0" cy="0"/>
        </a:xfrm>
      </p:grpSpPr>
      <p:sp>
        <p:nvSpPr>
          <p:cNvPr id="664" name="Google Shape;664;p74"/>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5" name="Google Shape;665;p74"/>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6" name="Google Shape;666;p74"/>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4"/>
          <p:cNvSpPr txBox="1"/>
          <p:nvPr>
            <p:ph idx="2"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68" name="Google Shape;668;p74"/>
          <p:cNvSpPr txBox="1"/>
          <p:nvPr>
            <p:ph idx="3"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9" name="Google Shape;669;p74"/>
          <p:cNvSpPr txBox="1"/>
          <p:nvPr>
            <p:ph idx="4"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70" name="Google Shape;670;p74"/>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4"/>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4"/>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3" name="Google Shape;673;p74"/>
          <p:cNvSpPr txBox="1"/>
          <p:nvPr>
            <p:ph idx="6"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4" name="Google Shape;67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75" name="Google Shape;675;p74"/>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76" name="Shape 676"/>
        <p:cNvGrpSpPr/>
        <p:nvPr/>
      </p:nvGrpSpPr>
      <p:grpSpPr>
        <a:xfrm>
          <a:off x="0" y="0"/>
          <a:ext cx="0" cy="0"/>
          <a:chOff x="0" y="0"/>
          <a:chExt cx="0" cy="0"/>
        </a:xfrm>
      </p:grpSpPr>
      <p:sp>
        <p:nvSpPr>
          <p:cNvPr id="677" name="Google Shape;677;p75"/>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8" name="Google Shape;678;p75"/>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5"/>
          <p:cNvSpPr txBox="1"/>
          <p:nvPr>
            <p:ph idx="1"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0" name="Google Shape;680;p75"/>
          <p:cNvSpPr txBox="1"/>
          <p:nvPr>
            <p:ph idx="2"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1" name="Google Shape;681;p75"/>
          <p:cNvSpPr txBox="1"/>
          <p:nvPr>
            <p:ph idx="3"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5"/>
          <p:cNvSpPr txBox="1"/>
          <p:nvPr>
            <p:ph idx="4"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3" name="Google Shape;683;p75"/>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4" name="Google Shape;684;p75"/>
          <p:cNvSpPr txBox="1"/>
          <p:nvPr>
            <p:ph idx="5"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5" name="Google Shape;685;p75"/>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6" name="Google Shape;686;p75"/>
          <p:cNvSpPr txBox="1"/>
          <p:nvPr>
            <p:ph idx="6"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7" name="Google Shape;687;p75"/>
          <p:cNvSpPr txBox="1"/>
          <p:nvPr>
            <p:ph idx="7"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8" name="Google Shape;688;p75"/>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9" name="Google Shape;689;p75"/>
          <p:cNvSpPr txBox="1"/>
          <p:nvPr>
            <p:ph idx="8"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0" name="Google Shape;690;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91" name="Google Shape;691;p75"/>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92" name="Shape 692"/>
        <p:cNvGrpSpPr/>
        <p:nvPr/>
      </p:nvGrpSpPr>
      <p:grpSpPr>
        <a:xfrm>
          <a:off x="0" y="0"/>
          <a:ext cx="0" cy="0"/>
          <a:chOff x="0" y="0"/>
          <a:chExt cx="0" cy="0"/>
        </a:xfrm>
      </p:grpSpPr>
      <p:sp>
        <p:nvSpPr>
          <p:cNvPr id="693" name="Google Shape;693;p76"/>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4" name="Google Shape;694;p76"/>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5" name="Google Shape;695;p76"/>
          <p:cNvSpPr txBox="1"/>
          <p:nvPr>
            <p:ph idx="1"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96" name="Google Shape;696;p76"/>
          <p:cNvSpPr txBox="1"/>
          <p:nvPr>
            <p:ph idx="2"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7" name="Google Shape;697;p76"/>
          <p:cNvSpPr txBox="1"/>
          <p:nvPr>
            <p:ph idx="3"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8" name="Google Shape;698;p76"/>
          <p:cNvSpPr txBox="1"/>
          <p:nvPr>
            <p:ph idx="4"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9" name="Google Shape;699;p76"/>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00" name="Google Shape;700;p76"/>
          <p:cNvSpPr txBox="1"/>
          <p:nvPr>
            <p:ph idx="5"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701" name="Google Shape;701;p76"/>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02" name="Google Shape;702;p76"/>
          <p:cNvSpPr txBox="1"/>
          <p:nvPr>
            <p:ph idx="6"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703" name="Google Shape;703;p76"/>
          <p:cNvSpPr txBox="1"/>
          <p:nvPr>
            <p:ph idx="7"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4" name="Google Shape;704;p76"/>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05" name="Google Shape;705;p76"/>
          <p:cNvSpPr txBox="1"/>
          <p:nvPr>
            <p:ph idx="8"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706" name="Google Shape;706;p76"/>
          <p:cNvSpPr txBox="1"/>
          <p:nvPr>
            <p:ph idx="9"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6"/>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08" name="Google Shape;708;p76"/>
          <p:cNvSpPr txBox="1"/>
          <p:nvPr>
            <p:ph idx="13"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709" name="Google Shape;709;p7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10" name="Google Shape;710;p76"/>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711" name="Shape 711"/>
        <p:cNvGrpSpPr/>
        <p:nvPr/>
      </p:nvGrpSpPr>
      <p:grpSpPr>
        <a:xfrm>
          <a:off x="0" y="0"/>
          <a:ext cx="0" cy="0"/>
          <a:chOff x="0" y="0"/>
          <a:chExt cx="0" cy="0"/>
        </a:xfrm>
      </p:grpSpPr>
      <p:sp>
        <p:nvSpPr>
          <p:cNvPr id="712" name="Google Shape;712;p77"/>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713" name="Google Shape;713;p77"/>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714" name="Google Shape;714;p77"/>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715" name="Google Shape;715;p77"/>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16" name="Google Shape;716;p77"/>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17" name="Google Shape;717;p77"/>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18" name="Google Shape;718;p77"/>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19" name="Google Shape;719;p77"/>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20" name="Google Shape;720;p77"/>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21" name="Google Shape;721;p77"/>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22" name="Google Shape;722;p77"/>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23" name="Google Shape;723;p77"/>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24" name="Google Shape;724;p77"/>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25" name="Google Shape;725;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26" name="Google Shape;726;p77"/>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7" name="Google Shape;727;p77"/>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28" name="Shape 728"/>
        <p:cNvGrpSpPr/>
        <p:nvPr/>
      </p:nvGrpSpPr>
      <p:grpSpPr>
        <a:xfrm>
          <a:off x="0" y="0"/>
          <a:ext cx="0" cy="0"/>
          <a:chOff x="0" y="0"/>
          <a:chExt cx="0" cy="0"/>
        </a:xfrm>
      </p:grpSpPr>
      <p:sp>
        <p:nvSpPr>
          <p:cNvPr id="729" name="Google Shape;729;p78"/>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30" name="Google Shape;730;p78"/>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31" name="Google Shape;731;p78"/>
          <p:cNvSpPr/>
          <p:nvPr>
            <p:ph idx="2" type="pic"/>
          </p:nvPr>
        </p:nvSpPr>
        <p:spPr>
          <a:xfrm>
            <a:off x="6093644" y="3431357"/>
            <a:ext cx="6096000" cy="3429000"/>
          </a:xfrm>
          <a:prstGeom prst="rect">
            <a:avLst/>
          </a:prstGeom>
          <a:noFill/>
          <a:ln>
            <a:noFill/>
          </a:ln>
        </p:spPr>
      </p:sp>
      <p:sp>
        <p:nvSpPr>
          <p:cNvPr id="732" name="Google Shape;732;p78"/>
          <p:cNvSpPr/>
          <p:nvPr>
            <p:ph idx="3" type="pic"/>
          </p:nvPr>
        </p:nvSpPr>
        <p:spPr>
          <a:xfrm>
            <a:off x="6096000" y="-4715"/>
            <a:ext cx="6096000" cy="3429000"/>
          </a:xfrm>
          <a:prstGeom prst="rect">
            <a:avLst/>
          </a:prstGeom>
          <a:noFill/>
          <a:ln>
            <a:noFill/>
          </a:ln>
        </p:spPr>
      </p:sp>
      <p:sp>
        <p:nvSpPr>
          <p:cNvPr id="733" name="Google Shape;733;p78"/>
          <p:cNvSpPr/>
          <p:nvPr>
            <p:ph idx="4" type="pic"/>
          </p:nvPr>
        </p:nvSpPr>
        <p:spPr>
          <a:xfrm>
            <a:off x="-1571" y="3431357"/>
            <a:ext cx="6096000" cy="3429000"/>
          </a:xfrm>
          <a:prstGeom prst="rect">
            <a:avLst/>
          </a:prstGeom>
          <a:noFill/>
          <a:ln>
            <a:noFill/>
          </a:ln>
        </p:spPr>
      </p:sp>
      <p:sp>
        <p:nvSpPr>
          <p:cNvPr id="734" name="Google Shape;734;p78"/>
          <p:cNvSpPr/>
          <p:nvPr>
            <p:ph idx="5" type="pic"/>
          </p:nvPr>
        </p:nvSpPr>
        <p:spPr>
          <a:xfrm>
            <a:off x="-9425" y="-4715"/>
            <a:ext cx="6096000" cy="3429000"/>
          </a:xfrm>
          <a:prstGeom prst="rect">
            <a:avLst/>
          </a:prstGeom>
          <a:noFill/>
          <a:ln>
            <a:noFill/>
          </a:ln>
        </p:spPr>
      </p:sp>
      <p:sp>
        <p:nvSpPr>
          <p:cNvPr id="735" name="Google Shape;735;p78"/>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36" name="Google Shape;736;p78"/>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37" name="Google Shape;737;p78"/>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38" name="Google Shape;738;p78"/>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39" name="Shape 739"/>
        <p:cNvGrpSpPr/>
        <p:nvPr/>
      </p:nvGrpSpPr>
      <p:grpSpPr>
        <a:xfrm>
          <a:off x="0" y="0"/>
          <a:ext cx="0" cy="0"/>
          <a:chOff x="0" y="0"/>
          <a:chExt cx="0" cy="0"/>
        </a:xfrm>
      </p:grpSpPr>
      <p:sp>
        <p:nvSpPr>
          <p:cNvPr id="740" name="Google Shape;740;p79"/>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41" name="Google Shape;741;p79"/>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42" name="Google Shape;742;p79"/>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43" name="Google Shape;743;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44" name="Google Shape;744;p79"/>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5" name="Google Shape;745;p79"/>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46" name="Shape 746"/>
        <p:cNvGrpSpPr/>
        <p:nvPr/>
      </p:nvGrpSpPr>
      <p:grpSpPr>
        <a:xfrm>
          <a:off x="0" y="0"/>
          <a:ext cx="0" cy="0"/>
          <a:chOff x="0" y="0"/>
          <a:chExt cx="0" cy="0"/>
        </a:xfrm>
      </p:grpSpPr>
      <p:sp>
        <p:nvSpPr>
          <p:cNvPr id="747" name="Google Shape;747;p80"/>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8" name="Google Shape;748;p80"/>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9" name="Google Shape;749;p80"/>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50" name="Google Shape;750;p80"/>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51" name="Google Shape;751;p80"/>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80"/>
          <p:cNvSpPr/>
          <p:nvPr>
            <p:ph idx="5" type="pic"/>
          </p:nvPr>
        </p:nvSpPr>
        <p:spPr>
          <a:xfrm>
            <a:off x="2440875" y="2654049"/>
            <a:ext cx="2015400" cy="2015400"/>
          </a:xfrm>
          <a:prstGeom prst="rect">
            <a:avLst/>
          </a:prstGeom>
          <a:solidFill>
            <a:srgbClr val="F2F2F2"/>
          </a:solidFill>
          <a:ln>
            <a:noFill/>
          </a:ln>
        </p:spPr>
      </p:sp>
      <p:sp>
        <p:nvSpPr>
          <p:cNvPr id="753" name="Google Shape;753;p80"/>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4" name="Google Shape;754;p80"/>
          <p:cNvSpPr/>
          <p:nvPr>
            <p:ph idx="6" type="pic"/>
          </p:nvPr>
        </p:nvSpPr>
        <p:spPr>
          <a:xfrm>
            <a:off x="8367113" y="2654049"/>
            <a:ext cx="2015400" cy="2015400"/>
          </a:xfrm>
          <a:prstGeom prst="rect">
            <a:avLst/>
          </a:prstGeom>
          <a:solidFill>
            <a:srgbClr val="F2F2F2"/>
          </a:solidFill>
          <a:ln>
            <a:noFill/>
          </a:ln>
        </p:spPr>
      </p:sp>
      <p:sp>
        <p:nvSpPr>
          <p:cNvPr id="755" name="Google Shape;755;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6" name="Google Shape;756;p80"/>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57" name="Shape 757"/>
        <p:cNvGrpSpPr/>
        <p:nvPr/>
      </p:nvGrpSpPr>
      <p:grpSpPr>
        <a:xfrm>
          <a:off x="0" y="0"/>
          <a:ext cx="0" cy="0"/>
          <a:chOff x="0" y="0"/>
          <a:chExt cx="0" cy="0"/>
        </a:xfrm>
      </p:grpSpPr>
      <p:sp>
        <p:nvSpPr>
          <p:cNvPr id="758" name="Google Shape;758;p81"/>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59" name="Google Shape;759;p81"/>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60" name="Google Shape;760;p81"/>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61" name="Google Shape;761;p81"/>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62" name="Google Shape;762;p81"/>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63" name="Google Shape;763;p81"/>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64" name="Google Shape;764;p81"/>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65" name="Google Shape;765;p81"/>
          <p:cNvSpPr/>
          <p:nvPr>
            <p:ph idx="7" type="pic"/>
          </p:nvPr>
        </p:nvSpPr>
        <p:spPr>
          <a:xfrm>
            <a:off x="1711670" y="2790201"/>
            <a:ext cx="1833000" cy="1833000"/>
          </a:xfrm>
          <a:prstGeom prst="rect">
            <a:avLst/>
          </a:prstGeom>
          <a:solidFill>
            <a:srgbClr val="F2F2F2"/>
          </a:solidFill>
          <a:ln>
            <a:noFill/>
          </a:ln>
        </p:spPr>
      </p:sp>
      <p:sp>
        <p:nvSpPr>
          <p:cNvPr id="766" name="Google Shape;766;p81"/>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67" name="Google Shape;767;p81"/>
          <p:cNvSpPr/>
          <p:nvPr>
            <p:ph idx="8" type="pic"/>
          </p:nvPr>
        </p:nvSpPr>
        <p:spPr>
          <a:xfrm>
            <a:off x="5461867" y="2790201"/>
            <a:ext cx="1833000" cy="1833000"/>
          </a:xfrm>
          <a:prstGeom prst="rect">
            <a:avLst/>
          </a:prstGeom>
          <a:solidFill>
            <a:srgbClr val="F2F2F2"/>
          </a:solidFill>
          <a:ln>
            <a:noFill/>
          </a:ln>
        </p:spPr>
      </p:sp>
      <p:sp>
        <p:nvSpPr>
          <p:cNvPr id="768" name="Google Shape;768;p81"/>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69" name="Google Shape;769;p81"/>
          <p:cNvSpPr/>
          <p:nvPr>
            <p:ph idx="9" type="pic"/>
          </p:nvPr>
        </p:nvSpPr>
        <p:spPr>
          <a:xfrm>
            <a:off x="9258364" y="2790201"/>
            <a:ext cx="1833000" cy="1833000"/>
          </a:xfrm>
          <a:prstGeom prst="rect">
            <a:avLst/>
          </a:prstGeom>
          <a:solidFill>
            <a:srgbClr val="F2F2F2"/>
          </a:solidFill>
          <a:ln>
            <a:noFill/>
          </a:ln>
        </p:spPr>
      </p:sp>
      <p:sp>
        <p:nvSpPr>
          <p:cNvPr id="770" name="Google Shape;770;p8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71" name="Google Shape;771;p81"/>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72" name="Shape 772"/>
        <p:cNvGrpSpPr/>
        <p:nvPr/>
      </p:nvGrpSpPr>
      <p:grpSpPr>
        <a:xfrm>
          <a:off x="0" y="0"/>
          <a:ext cx="0" cy="0"/>
          <a:chOff x="0" y="0"/>
          <a:chExt cx="0" cy="0"/>
        </a:xfrm>
      </p:grpSpPr>
      <p:sp>
        <p:nvSpPr>
          <p:cNvPr id="773" name="Google Shape;773;p82"/>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4" name="Google Shape;774;p82"/>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5" name="Google Shape;775;p8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76" name="Google Shape;776;p82"/>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782" name="Shape 782"/>
        <p:cNvGrpSpPr/>
        <p:nvPr/>
      </p:nvGrpSpPr>
      <p:grpSpPr>
        <a:xfrm>
          <a:off x="0" y="0"/>
          <a:ext cx="0" cy="0"/>
          <a:chOff x="0" y="0"/>
          <a:chExt cx="0" cy="0"/>
        </a:xfrm>
      </p:grpSpPr>
      <p:sp>
        <p:nvSpPr>
          <p:cNvPr id="783" name="Google Shape;783;p84"/>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784" name="Google Shape;784;p84"/>
          <p:cNvPicPr preferRelativeResize="0"/>
          <p:nvPr/>
        </p:nvPicPr>
        <p:blipFill rotWithShape="1">
          <a:blip r:embed="rId2">
            <a:alphaModFix amt="20000"/>
          </a:blip>
          <a:srcRect b="0" l="0" r="0" t="31521"/>
          <a:stretch/>
        </p:blipFill>
        <p:spPr>
          <a:xfrm>
            <a:off x="4527525" y="0"/>
            <a:ext cx="3750350" cy="4696125"/>
          </a:xfrm>
          <a:prstGeom prst="rect">
            <a:avLst/>
          </a:prstGeom>
          <a:noFill/>
          <a:ln>
            <a:noFill/>
          </a:ln>
        </p:spPr>
      </p:pic>
      <p:pic>
        <p:nvPicPr>
          <p:cNvPr id="785" name="Google Shape;785;p84"/>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786" name="Google Shape;786;p84"/>
          <p:cNvSpPr/>
          <p:nvPr>
            <p:ph idx="2" type="pic"/>
          </p:nvPr>
        </p:nvSpPr>
        <p:spPr>
          <a:xfrm>
            <a:off x="5984925" y="-5178126"/>
            <a:ext cx="11392800" cy="11439600"/>
          </a:xfrm>
          <a:prstGeom prst="pie">
            <a:avLst>
              <a:gd fmla="val 5392891" name="adj1"/>
              <a:gd fmla="val 10798470" name="adj2"/>
            </a:avLst>
          </a:prstGeom>
          <a:noFill/>
          <a:ln>
            <a:noFill/>
          </a:ln>
        </p:spPr>
      </p:sp>
      <p:sp>
        <p:nvSpPr>
          <p:cNvPr id="787" name="Google Shape;787;p84"/>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788" name="Google Shape;788;p84"/>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789" name="Shape 789"/>
        <p:cNvGrpSpPr/>
        <p:nvPr/>
      </p:nvGrpSpPr>
      <p:grpSpPr>
        <a:xfrm>
          <a:off x="0" y="0"/>
          <a:ext cx="0" cy="0"/>
          <a:chOff x="0" y="0"/>
          <a:chExt cx="0" cy="0"/>
        </a:xfrm>
      </p:grpSpPr>
      <p:sp>
        <p:nvSpPr>
          <p:cNvPr id="790" name="Google Shape;790;p85"/>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91" name="Google Shape;791;p85"/>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792" name="Google Shape;792;p85"/>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793" name="Google Shape;793;p85"/>
          <p:cNvPicPr preferRelativeResize="0"/>
          <p:nvPr/>
        </p:nvPicPr>
        <p:blipFill rotWithShape="1">
          <a:blip r:embed="rId2">
            <a:alphaModFix amt="20000"/>
          </a:blip>
          <a:srcRect b="0" l="0" r="0" t="31521"/>
          <a:stretch/>
        </p:blipFill>
        <p:spPr>
          <a:xfrm>
            <a:off x="4527525" y="0"/>
            <a:ext cx="3750350" cy="4696125"/>
          </a:xfrm>
          <a:prstGeom prst="rect">
            <a:avLst/>
          </a:prstGeom>
          <a:noFill/>
          <a:ln>
            <a:noFill/>
          </a:ln>
        </p:spPr>
      </p:pic>
      <p:pic>
        <p:nvPicPr>
          <p:cNvPr id="794" name="Google Shape;794;p85"/>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795" name="Google Shape;795;p85"/>
          <p:cNvSpPr/>
          <p:nvPr>
            <p:ph idx="2" type="pic"/>
          </p:nvPr>
        </p:nvSpPr>
        <p:spPr>
          <a:xfrm>
            <a:off x="5984925" y="-5178126"/>
            <a:ext cx="11392800" cy="11439600"/>
          </a:xfrm>
          <a:prstGeom prst="pie">
            <a:avLst>
              <a:gd fmla="val 5392891" name="adj1"/>
              <a:gd fmla="val 10798470" name="adj2"/>
            </a:avLst>
          </a:prstGeom>
          <a:noFill/>
          <a:ln>
            <a:noFill/>
          </a:ln>
        </p:spPr>
      </p:sp>
      <p:sp>
        <p:nvSpPr>
          <p:cNvPr id="796" name="Google Shape;796;p85"/>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797" name="Google Shape;797;p85"/>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798" name="Google Shape;798;p85"/>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799" name="Shape 799"/>
        <p:cNvGrpSpPr/>
        <p:nvPr/>
      </p:nvGrpSpPr>
      <p:grpSpPr>
        <a:xfrm>
          <a:off x="0" y="0"/>
          <a:ext cx="0" cy="0"/>
          <a:chOff x="0" y="0"/>
          <a:chExt cx="0" cy="0"/>
        </a:xfrm>
      </p:grpSpPr>
      <p:sp>
        <p:nvSpPr>
          <p:cNvPr id="800" name="Google Shape;800;p86"/>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01" name="Google Shape;801;p86"/>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02" name="Google Shape;802;p86"/>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03" name="Google Shape;803;p86"/>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04" name="Google Shape;804;p86"/>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805" name="Shape 805"/>
        <p:cNvGrpSpPr/>
        <p:nvPr/>
      </p:nvGrpSpPr>
      <p:grpSpPr>
        <a:xfrm>
          <a:off x="0" y="0"/>
          <a:ext cx="0" cy="0"/>
          <a:chOff x="0" y="0"/>
          <a:chExt cx="0" cy="0"/>
        </a:xfrm>
      </p:grpSpPr>
      <p:sp>
        <p:nvSpPr>
          <p:cNvPr id="806" name="Google Shape;806;p87"/>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07" name="Google Shape;807;p8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08" name="Google Shape;808;p87"/>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809" name="Shape 809"/>
        <p:cNvGrpSpPr/>
        <p:nvPr/>
      </p:nvGrpSpPr>
      <p:grpSpPr>
        <a:xfrm>
          <a:off x="0" y="0"/>
          <a:ext cx="0" cy="0"/>
          <a:chOff x="0" y="0"/>
          <a:chExt cx="0" cy="0"/>
        </a:xfrm>
      </p:grpSpPr>
      <p:sp>
        <p:nvSpPr>
          <p:cNvPr id="810" name="Google Shape;810;p88"/>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811" name="Google Shape;811;p88"/>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812" name="Google Shape;812;p88"/>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813" name="Google Shape;813;p88"/>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814" name="Google Shape;814;p88"/>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815" name="Google Shape;815;p88"/>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816" name="Google Shape;816;p88"/>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17" name="Google Shape;817;p88"/>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18" name="Google Shape;818;p88"/>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19" name="Google Shape;819;p88"/>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820" name="Google Shape;820;p88"/>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821" name="Google Shape;821;p88"/>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822" name="Google Shape;822;p88"/>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823" name="Google Shape;823;p88"/>
          <p:cNvSpPr/>
          <p:nvPr>
            <p:ph idx="14" type="pic"/>
          </p:nvPr>
        </p:nvSpPr>
        <p:spPr>
          <a:xfrm>
            <a:off x="10686767" y="2650009"/>
            <a:ext cx="365700" cy="365700"/>
          </a:xfrm>
          <a:prstGeom prst="rect">
            <a:avLst/>
          </a:prstGeom>
          <a:noFill/>
          <a:ln>
            <a:noFill/>
          </a:ln>
        </p:spPr>
      </p:sp>
      <p:sp>
        <p:nvSpPr>
          <p:cNvPr id="824" name="Google Shape;824;p88"/>
          <p:cNvSpPr/>
          <p:nvPr>
            <p:ph idx="15" type="pic"/>
          </p:nvPr>
        </p:nvSpPr>
        <p:spPr>
          <a:xfrm>
            <a:off x="1726129" y="2650009"/>
            <a:ext cx="365700" cy="365700"/>
          </a:xfrm>
          <a:prstGeom prst="rect">
            <a:avLst/>
          </a:prstGeom>
          <a:noFill/>
          <a:ln>
            <a:noFill/>
          </a:ln>
        </p:spPr>
      </p:sp>
      <p:sp>
        <p:nvSpPr>
          <p:cNvPr id="825" name="Google Shape;825;p8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26" name="Google Shape;826;p88"/>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827" name="Shape 827"/>
        <p:cNvGrpSpPr/>
        <p:nvPr/>
      </p:nvGrpSpPr>
      <p:grpSpPr>
        <a:xfrm>
          <a:off x="0" y="0"/>
          <a:ext cx="0" cy="0"/>
          <a:chOff x="0" y="0"/>
          <a:chExt cx="0" cy="0"/>
        </a:xfrm>
      </p:grpSpPr>
      <p:sp>
        <p:nvSpPr>
          <p:cNvPr id="828" name="Google Shape;828;p89"/>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829" name="Google Shape;829;p89"/>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830" name="Google Shape;830;p89"/>
          <p:cNvSpPr/>
          <p:nvPr>
            <p:ph idx="2" type="pic"/>
          </p:nvPr>
        </p:nvSpPr>
        <p:spPr>
          <a:xfrm flipH="1">
            <a:off x="6458875" y="416100"/>
            <a:ext cx="5733300" cy="6025800"/>
          </a:xfrm>
          <a:prstGeom prst="flowChartDelay">
            <a:avLst/>
          </a:prstGeom>
          <a:noFill/>
          <a:ln>
            <a:noFill/>
          </a:ln>
        </p:spPr>
      </p:sp>
      <p:sp>
        <p:nvSpPr>
          <p:cNvPr id="831" name="Google Shape;831;p89"/>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32" name="Google Shape;832;p8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33" name="Google Shape;833;p89"/>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834" name="Shape 834"/>
        <p:cNvGrpSpPr/>
        <p:nvPr/>
      </p:nvGrpSpPr>
      <p:grpSpPr>
        <a:xfrm>
          <a:off x="0" y="0"/>
          <a:ext cx="0" cy="0"/>
          <a:chOff x="0" y="0"/>
          <a:chExt cx="0" cy="0"/>
        </a:xfrm>
      </p:grpSpPr>
      <p:sp>
        <p:nvSpPr>
          <p:cNvPr id="835" name="Google Shape;835;p90"/>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36" name="Google Shape;836;p90"/>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837" name="Google Shape;837;p90"/>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838" name="Google Shape;838;p90"/>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39" name="Google Shape;839;p90"/>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40" name="Google Shape;840;p9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841" name="Google Shape;841;p90"/>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842" name="Google Shape;842;p90"/>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843" name="Shape 843"/>
        <p:cNvGrpSpPr/>
        <p:nvPr/>
      </p:nvGrpSpPr>
      <p:grpSpPr>
        <a:xfrm>
          <a:off x="0" y="0"/>
          <a:ext cx="0" cy="0"/>
          <a:chOff x="0" y="0"/>
          <a:chExt cx="0" cy="0"/>
        </a:xfrm>
      </p:grpSpPr>
      <p:sp>
        <p:nvSpPr>
          <p:cNvPr id="844" name="Google Shape;844;p91"/>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45" name="Google Shape;845;p91"/>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46" name="Google Shape;846;p91"/>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47" name="Google Shape;847;p91"/>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48" name="Google Shape;848;p91"/>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9" name="Google Shape;849;p91"/>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0" name="Google Shape;850;p91"/>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1" name="Google Shape;851;p91"/>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2" name="Google Shape;852;p91"/>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3" name="Google Shape;853;p91"/>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4" name="Google Shape;854;p91"/>
          <p:cNvSpPr/>
          <p:nvPr>
            <p:ph idx="9" type="pic"/>
          </p:nvPr>
        </p:nvSpPr>
        <p:spPr>
          <a:xfrm>
            <a:off x="5723645" y="2364629"/>
            <a:ext cx="1005900" cy="1005900"/>
          </a:xfrm>
          <a:prstGeom prst="rect">
            <a:avLst/>
          </a:prstGeom>
          <a:noFill/>
          <a:ln>
            <a:noFill/>
          </a:ln>
        </p:spPr>
      </p:sp>
      <p:sp>
        <p:nvSpPr>
          <p:cNvPr id="855" name="Google Shape;855;p91"/>
          <p:cNvSpPr/>
          <p:nvPr>
            <p:ph idx="13" type="pic"/>
          </p:nvPr>
        </p:nvSpPr>
        <p:spPr>
          <a:xfrm>
            <a:off x="5723645" y="3731213"/>
            <a:ext cx="1005900" cy="1005900"/>
          </a:xfrm>
          <a:prstGeom prst="rect">
            <a:avLst/>
          </a:prstGeom>
          <a:noFill/>
          <a:ln>
            <a:noFill/>
          </a:ln>
        </p:spPr>
      </p:sp>
      <p:sp>
        <p:nvSpPr>
          <p:cNvPr id="856" name="Google Shape;856;p91"/>
          <p:cNvSpPr/>
          <p:nvPr>
            <p:ph idx="14" type="pic"/>
          </p:nvPr>
        </p:nvSpPr>
        <p:spPr>
          <a:xfrm>
            <a:off x="5726372" y="5097797"/>
            <a:ext cx="1005900" cy="1005900"/>
          </a:xfrm>
          <a:prstGeom prst="rect">
            <a:avLst/>
          </a:prstGeom>
          <a:noFill/>
          <a:ln>
            <a:noFill/>
          </a:ln>
        </p:spPr>
      </p:sp>
      <p:sp>
        <p:nvSpPr>
          <p:cNvPr id="857" name="Google Shape;857;p91"/>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58" name="Google Shape;858;p9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859" name="Shape 859"/>
        <p:cNvGrpSpPr/>
        <p:nvPr/>
      </p:nvGrpSpPr>
      <p:grpSpPr>
        <a:xfrm>
          <a:off x="0" y="0"/>
          <a:ext cx="0" cy="0"/>
          <a:chOff x="0" y="0"/>
          <a:chExt cx="0" cy="0"/>
        </a:xfrm>
      </p:grpSpPr>
      <p:sp>
        <p:nvSpPr>
          <p:cNvPr id="860" name="Google Shape;860;p9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61" name="Google Shape;861;p9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862" name="Shape 862"/>
        <p:cNvGrpSpPr/>
        <p:nvPr/>
      </p:nvGrpSpPr>
      <p:grpSpPr>
        <a:xfrm>
          <a:off x="0" y="0"/>
          <a:ext cx="0" cy="0"/>
          <a:chOff x="0" y="0"/>
          <a:chExt cx="0" cy="0"/>
        </a:xfrm>
      </p:grpSpPr>
      <p:sp>
        <p:nvSpPr>
          <p:cNvPr id="863" name="Google Shape;863;p93"/>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864" name="Google Shape;864;p93"/>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90" lvl="2" marL="1371600" marR="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90" lvl="3" marL="1828800" marR="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90" lvl="4" marL="2286000" marR="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865" name="Google Shape;865;p93"/>
          <p:cNvSpPr/>
          <p:nvPr>
            <p:ph idx="2" type="pic"/>
          </p:nvPr>
        </p:nvSpPr>
        <p:spPr>
          <a:xfrm>
            <a:off x="1520815" y="2822850"/>
            <a:ext cx="2831400" cy="2831100"/>
          </a:xfrm>
          <a:prstGeom prst="rect">
            <a:avLst/>
          </a:prstGeom>
          <a:solidFill>
            <a:srgbClr val="F2F2F2"/>
          </a:solidFill>
          <a:ln>
            <a:noFill/>
          </a:ln>
        </p:spPr>
      </p:sp>
      <p:sp>
        <p:nvSpPr>
          <p:cNvPr id="866" name="Google Shape;866;p93"/>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67" name="Google Shape;867;p9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868" name="Shape 868"/>
        <p:cNvGrpSpPr/>
        <p:nvPr/>
      </p:nvGrpSpPr>
      <p:grpSpPr>
        <a:xfrm>
          <a:off x="0" y="0"/>
          <a:ext cx="0" cy="0"/>
          <a:chOff x="0" y="0"/>
          <a:chExt cx="0" cy="0"/>
        </a:xfrm>
      </p:grpSpPr>
      <p:sp>
        <p:nvSpPr>
          <p:cNvPr id="869" name="Google Shape;869;p94"/>
          <p:cNvSpPr/>
          <p:nvPr>
            <p:ph idx="2" type="pic"/>
          </p:nvPr>
        </p:nvSpPr>
        <p:spPr>
          <a:xfrm>
            <a:off x="0" y="0"/>
            <a:ext cx="12192000" cy="6146700"/>
          </a:xfrm>
          <a:prstGeom prst="rect">
            <a:avLst/>
          </a:prstGeom>
          <a:noFill/>
          <a:ln>
            <a:noFill/>
          </a:ln>
        </p:spPr>
      </p:sp>
      <p:sp>
        <p:nvSpPr>
          <p:cNvPr id="870" name="Google Shape;870;p9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71" name="Google Shape;871;p9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872" name="Google Shape;872;p9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873" name="Shape 873"/>
        <p:cNvGrpSpPr/>
        <p:nvPr/>
      </p:nvGrpSpPr>
      <p:grpSpPr>
        <a:xfrm>
          <a:off x="0" y="0"/>
          <a:ext cx="0" cy="0"/>
          <a:chOff x="0" y="0"/>
          <a:chExt cx="0" cy="0"/>
        </a:xfrm>
      </p:grpSpPr>
      <p:sp>
        <p:nvSpPr>
          <p:cNvPr id="874" name="Google Shape;874;p95"/>
          <p:cNvSpPr/>
          <p:nvPr>
            <p:ph idx="2" type="pic"/>
          </p:nvPr>
        </p:nvSpPr>
        <p:spPr>
          <a:xfrm>
            <a:off x="0" y="0"/>
            <a:ext cx="12192000" cy="6146700"/>
          </a:xfrm>
          <a:prstGeom prst="rect">
            <a:avLst/>
          </a:prstGeom>
          <a:noFill/>
          <a:ln>
            <a:noFill/>
          </a:ln>
        </p:spPr>
      </p:sp>
      <p:sp>
        <p:nvSpPr>
          <p:cNvPr id="875" name="Google Shape;875;p95"/>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76" name="Google Shape;876;p9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877" name="Google Shape;877;p95"/>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878" name="Shape 878"/>
        <p:cNvGrpSpPr/>
        <p:nvPr/>
      </p:nvGrpSpPr>
      <p:grpSpPr>
        <a:xfrm>
          <a:off x="0" y="0"/>
          <a:ext cx="0" cy="0"/>
          <a:chOff x="0" y="0"/>
          <a:chExt cx="0" cy="0"/>
        </a:xfrm>
      </p:grpSpPr>
      <p:sp>
        <p:nvSpPr>
          <p:cNvPr id="879" name="Google Shape;879;p96"/>
          <p:cNvSpPr/>
          <p:nvPr>
            <p:ph idx="2" type="pic"/>
          </p:nvPr>
        </p:nvSpPr>
        <p:spPr>
          <a:xfrm>
            <a:off x="0" y="0"/>
            <a:ext cx="12192000" cy="6146700"/>
          </a:xfrm>
          <a:prstGeom prst="rect">
            <a:avLst/>
          </a:prstGeom>
          <a:noFill/>
          <a:ln>
            <a:noFill/>
          </a:ln>
        </p:spPr>
      </p:sp>
      <p:sp>
        <p:nvSpPr>
          <p:cNvPr id="880" name="Google Shape;880;p96"/>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81" name="Google Shape;881;p96"/>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882" name="Google Shape;882;p96"/>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883" name="Shape 883"/>
        <p:cNvGrpSpPr/>
        <p:nvPr/>
      </p:nvGrpSpPr>
      <p:grpSpPr>
        <a:xfrm>
          <a:off x="0" y="0"/>
          <a:ext cx="0" cy="0"/>
          <a:chOff x="0" y="0"/>
          <a:chExt cx="0" cy="0"/>
        </a:xfrm>
      </p:grpSpPr>
      <p:sp>
        <p:nvSpPr>
          <p:cNvPr id="884" name="Google Shape;884;p97"/>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85" name="Google Shape;885;p97"/>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86" name="Google Shape;886;p97"/>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87" name="Google Shape;887;p9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888" name="Shape 888"/>
        <p:cNvGrpSpPr/>
        <p:nvPr/>
      </p:nvGrpSpPr>
      <p:grpSpPr>
        <a:xfrm>
          <a:off x="0" y="0"/>
          <a:ext cx="0" cy="0"/>
          <a:chOff x="0" y="0"/>
          <a:chExt cx="0" cy="0"/>
        </a:xfrm>
      </p:grpSpPr>
      <p:sp>
        <p:nvSpPr>
          <p:cNvPr id="889" name="Google Shape;889;p98"/>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90" name="Google Shape;890;p9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891" name="Shape 891"/>
        <p:cNvGrpSpPr/>
        <p:nvPr/>
      </p:nvGrpSpPr>
      <p:grpSpPr>
        <a:xfrm>
          <a:off x="0" y="0"/>
          <a:ext cx="0" cy="0"/>
          <a:chOff x="0" y="0"/>
          <a:chExt cx="0" cy="0"/>
        </a:xfrm>
      </p:grpSpPr>
      <p:sp>
        <p:nvSpPr>
          <p:cNvPr id="892" name="Google Shape;892;p99"/>
          <p:cNvSpPr/>
          <p:nvPr>
            <p:ph idx="2" type="pic"/>
          </p:nvPr>
        </p:nvSpPr>
        <p:spPr>
          <a:xfrm>
            <a:off x="1676255" y="1665017"/>
            <a:ext cx="1463100" cy="1463100"/>
          </a:xfrm>
          <a:prstGeom prst="rect">
            <a:avLst/>
          </a:prstGeom>
          <a:noFill/>
          <a:ln>
            <a:noFill/>
          </a:ln>
        </p:spPr>
      </p:sp>
      <p:sp>
        <p:nvSpPr>
          <p:cNvPr id="893" name="Google Shape;893;p99"/>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894" name="Google Shape;894;p99"/>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95" name="Google Shape;895;p99"/>
          <p:cNvSpPr/>
          <p:nvPr>
            <p:ph idx="4" type="pic"/>
          </p:nvPr>
        </p:nvSpPr>
        <p:spPr>
          <a:xfrm>
            <a:off x="5056062" y="1665017"/>
            <a:ext cx="1463100" cy="1463100"/>
          </a:xfrm>
          <a:prstGeom prst="rect">
            <a:avLst/>
          </a:prstGeom>
          <a:noFill/>
          <a:ln>
            <a:noFill/>
          </a:ln>
        </p:spPr>
      </p:sp>
      <p:sp>
        <p:nvSpPr>
          <p:cNvPr id="896" name="Google Shape;896;p99"/>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897" name="Google Shape;897;p99"/>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98" name="Google Shape;898;p99"/>
          <p:cNvSpPr/>
          <p:nvPr>
            <p:ph idx="7" type="pic"/>
          </p:nvPr>
        </p:nvSpPr>
        <p:spPr>
          <a:xfrm>
            <a:off x="8435870" y="1665017"/>
            <a:ext cx="1463100" cy="1463100"/>
          </a:xfrm>
          <a:prstGeom prst="rect">
            <a:avLst/>
          </a:prstGeom>
          <a:noFill/>
          <a:ln>
            <a:noFill/>
          </a:ln>
        </p:spPr>
      </p:sp>
      <p:sp>
        <p:nvSpPr>
          <p:cNvPr id="899" name="Google Shape;899;p99"/>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900" name="Google Shape;900;p99"/>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01" name="Google Shape;901;p99"/>
          <p:cNvSpPr/>
          <p:nvPr>
            <p:ph idx="13" type="pic"/>
          </p:nvPr>
        </p:nvSpPr>
        <p:spPr>
          <a:xfrm>
            <a:off x="1676255" y="4072552"/>
            <a:ext cx="1463100" cy="1463100"/>
          </a:xfrm>
          <a:prstGeom prst="rect">
            <a:avLst/>
          </a:prstGeom>
          <a:noFill/>
          <a:ln>
            <a:noFill/>
          </a:ln>
        </p:spPr>
      </p:sp>
      <p:sp>
        <p:nvSpPr>
          <p:cNvPr id="902" name="Google Shape;902;p99"/>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903" name="Google Shape;903;p99"/>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04" name="Google Shape;904;p99"/>
          <p:cNvSpPr/>
          <p:nvPr>
            <p:ph idx="16" type="pic"/>
          </p:nvPr>
        </p:nvSpPr>
        <p:spPr>
          <a:xfrm>
            <a:off x="5056062" y="4072552"/>
            <a:ext cx="1463100" cy="1463100"/>
          </a:xfrm>
          <a:prstGeom prst="rect">
            <a:avLst/>
          </a:prstGeom>
          <a:noFill/>
          <a:ln>
            <a:noFill/>
          </a:ln>
        </p:spPr>
      </p:sp>
      <p:sp>
        <p:nvSpPr>
          <p:cNvPr id="905" name="Google Shape;905;p99"/>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906" name="Google Shape;906;p99"/>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07" name="Google Shape;907;p99"/>
          <p:cNvSpPr/>
          <p:nvPr>
            <p:ph idx="19" type="pic"/>
          </p:nvPr>
        </p:nvSpPr>
        <p:spPr>
          <a:xfrm>
            <a:off x="8435870" y="4072552"/>
            <a:ext cx="1463100" cy="1463100"/>
          </a:xfrm>
          <a:prstGeom prst="rect">
            <a:avLst/>
          </a:prstGeom>
          <a:noFill/>
          <a:ln>
            <a:noFill/>
          </a:ln>
        </p:spPr>
      </p:sp>
      <p:sp>
        <p:nvSpPr>
          <p:cNvPr id="908" name="Google Shape;908;p99"/>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909" name="Google Shape;909;p99"/>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10" name="Google Shape;910;p9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11" name="Shape 911"/>
        <p:cNvGrpSpPr/>
        <p:nvPr/>
      </p:nvGrpSpPr>
      <p:grpSpPr>
        <a:xfrm>
          <a:off x="0" y="0"/>
          <a:ext cx="0" cy="0"/>
          <a:chOff x="0" y="0"/>
          <a:chExt cx="0" cy="0"/>
        </a:xfrm>
      </p:grpSpPr>
    </p:spTree>
  </p:cSld>
  <p:clrMapOvr>
    <a:masterClrMapping/>
  </p:clrMapOvr>
</p:sldLayout>
</file>

<file path=ppt/slideLayouts/slideLayout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912" name="Shape 912"/>
        <p:cNvGrpSpPr/>
        <p:nvPr/>
      </p:nvGrpSpPr>
      <p:grpSpPr>
        <a:xfrm>
          <a:off x="0" y="0"/>
          <a:ext cx="0" cy="0"/>
          <a:chOff x="0" y="0"/>
          <a:chExt cx="0" cy="0"/>
        </a:xfrm>
      </p:grpSpPr>
      <p:sp>
        <p:nvSpPr>
          <p:cNvPr id="913" name="Google Shape;913;p101"/>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14" name="Google Shape;914;p101"/>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15" name="Google Shape;915;p101"/>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16" name="Google Shape;916;p101"/>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17" name="Google Shape;917;p101"/>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18" name="Google Shape;918;p10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919" name="Shape 919"/>
        <p:cNvGrpSpPr/>
        <p:nvPr/>
      </p:nvGrpSpPr>
      <p:grpSpPr>
        <a:xfrm>
          <a:off x="0" y="0"/>
          <a:ext cx="0" cy="0"/>
          <a:chOff x="0" y="0"/>
          <a:chExt cx="0" cy="0"/>
        </a:xfrm>
      </p:grpSpPr>
      <p:cxnSp>
        <p:nvCxnSpPr>
          <p:cNvPr id="920" name="Google Shape;920;p102"/>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921" name="Google Shape;921;p102"/>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22" name="Google Shape;922;p102"/>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23" name="Google Shape;923;p102"/>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24" name="Google Shape;924;p10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slideLayout" Target="../slideLayouts/slideLayout40.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43" Type="http://schemas.openxmlformats.org/officeDocument/2006/relationships/theme" Target="../theme/theme4.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3.png"/><Relationship Id="rId2" Type="http://schemas.openxmlformats.org/officeDocument/2006/relationships/image" Target="../media/image2.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8.xml"/><Relationship Id="rId20" Type="http://schemas.openxmlformats.org/officeDocument/2006/relationships/slideLayout" Target="../slideLayouts/slideLayout58.xml"/><Relationship Id="rId42" Type="http://schemas.openxmlformats.org/officeDocument/2006/relationships/slideLayout" Target="../slideLayouts/slideLayout80.xml"/><Relationship Id="rId41" Type="http://schemas.openxmlformats.org/officeDocument/2006/relationships/slideLayout" Target="../slideLayouts/slideLayout79.xml"/><Relationship Id="rId22" Type="http://schemas.openxmlformats.org/officeDocument/2006/relationships/slideLayout" Target="../slideLayouts/slideLayout60.xml"/><Relationship Id="rId21" Type="http://schemas.openxmlformats.org/officeDocument/2006/relationships/slideLayout" Target="../slideLayouts/slideLayout59.xml"/><Relationship Id="rId43" Type="http://schemas.openxmlformats.org/officeDocument/2006/relationships/theme" Target="../theme/theme1.xml"/><Relationship Id="rId24" Type="http://schemas.openxmlformats.org/officeDocument/2006/relationships/slideLayout" Target="../slideLayouts/slideLayout62.xml"/><Relationship Id="rId23" Type="http://schemas.openxmlformats.org/officeDocument/2006/relationships/slideLayout" Target="../slideLayouts/slideLayout61.xml"/><Relationship Id="rId1" Type="http://schemas.openxmlformats.org/officeDocument/2006/relationships/image" Target="../media/image3.png"/><Relationship Id="rId2" Type="http://schemas.openxmlformats.org/officeDocument/2006/relationships/image" Target="../media/image2.png"/><Relationship Id="rId3" Type="http://schemas.openxmlformats.org/officeDocument/2006/relationships/slideLayout" Target="../slideLayouts/slideLayout41.xml"/><Relationship Id="rId4" Type="http://schemas.openxmlformats.org/officeDocument/2006/relationships/slideLayout" Target="../slideLayouts/slideLayout42.xml"/><Relationship Id="rId9" Type="http://schemas.openxmlformats.org/officeDocument/2006/relationships/slideLayout" Target="../slideLayouts/slideLayout47.xml"/><Relationship Id="rId26" Type="http://schemas.openxmlformats.org/officeDocument/2006/relationships/slideLayout" Target="../slideLayouts/slideLayout64.xml"/><Relationship Id="rId25" Type="http://schemas.openxmlformats.org/officeDocument/2006/relationships/slideLayout" Target="../slideLayouts/slideLayout63.xml"/><Relationship Id="rId28" Type="http://schemas.openxmlformats.org/officeDocument/2006/relationships/slideLayout" Target="../slideLayouts/slideLayout66.xml"/><Relationship Id="rId27" Type="http://schemas.openxmlformats.org/officeDocument/2006/relationships/slideLayout" Target="../slideLayouts/slideLayout65.xml"/><Relationship Id="rId5" Type="http://schemas.openxmlformats.org/officeDocument/2006/relationships/slideLayout" Target="../slideLayouts/slideLayout43.xml"/><Relationship Id="rId6" Type="http://schemas.openxmlformats.org/officeDocument/2006/relationships/slideLayout" Target="../slideLayouts/slideLayout44.xml"/><Relationship Id="rId29" Type="http://schemas.openxmlformats.org/officeDocument/2006/relationships/slideLayout" Target="../slideLayouts/slideLayout67.xml"/><Relationship Id="rId7" Type="http://schemas.openxmlformats.org/officeDocument/2006/relationships/slideLayout" Target="../slideLayouts/slideLayout45.xml"/><Relationship Id="rId8" Type="http://schemas.openxmlformats.org/officeDocument/2006/relationships/slideLayout" Target="../slideLayouts/slideLayout46.xml"/><Relationship Id="rId31" Type="http://schemas.openxmlformats.org/officeDocument/2006/relationships/slideLayout" Target="../slideLayouts/slideLayout69.xml"/><Relationship Id="rId30" Type="http://schemas.openxmlformats.org/officeDocument/2006/relationships/slideLayout" Target="../slideLayouts/slideLayout68.xml"/><Relationship Id="rId11" Type="http://schemas.openxmlformats.org/officeDocument/2006/relationships/slideLayout" Target="../slideLayouts/slideLayout49.xml"/><Relationship Id="rId33" Type="http://schemas.openxmlformats.org/officeDocument/2006/relationships/slideLayout" Target="../slideLayouts/slideLayout71.xml"/><Relationship Id="rId10" Type="http://schemas.openxmlformats.org/officeDocument/2006/relationships/slideLayout" Target="../slideLayouts/slideLayout48.xml"/><Relationship Id="rId32" Type="http://schemas.openxmlformats.org/officeDocument/2006/relationships/slideLayout" Target="../slideLayouts/slideLayout70.xml"/><Relationship Id="rId13" Type="http://schemas.openxmlformats.org/officeDocument/2006/relationships/slideLayout" Target="../slideLayouts/slideLayout51.xml"/><Relationship Id="rId35" Type="http://schemas.openxmlformats.org/officeDocument/2006/relationships/slideLayout" Target="../slideLayouts/slideLayout73.xml"/><Relationship Id="rId12" Type="http://schemas.openxmlformats.org/officeDocument/2006/relationships/slideLayout" Target="../slideLayouts/slideLayout50.xml"/><Relationship Id="rId34" Type="http://schemas.openxmlformats.org/officeDocument/2006/relationships/slideLayout" Target="../slideLayouts/slideLayout72.xml"/><Relationship Id="rId15" Type="http://schemas.openxmlformats.org/officeDocument/2006/relationships/slideLayout" Target="../slideLayouts/slideLayout53.xml"/><Relationship Id="rId37" Type="http://schemas.openxmlformats.org/officeDocument/2006/relationships/slideLayout" Target="../slideLayouts/slideLayout75.xml"/><Relationship Id="rId14" Type="http://schemas.openxmlformats.org/officeDocument/2006/relationships/slideLayout" Target="../slideLayouts/slideLayout52.xml"/><Relationship Id="rId36" Type="http://schemas.openxmlformats.org/officeDocument/2006/relationships/slideLayout" Target="../slideLayouts/slideLayout74.xml"/><Relationship Id="rId17" Type="http://schemas.openxmlformats.org/officeDocument/2006/relationships/slideLayout" Target="../slideLayouts/slideLayout55.xml"/><Relationship Id="rId39" Type="http://schemas.openxmlformats.org/officeDocument/2006/relationships/slideLayout" Target="../slideLayouts/slideLayout77.xml"/><Relationship Id="rId16" Type="http://schemas.openxmlformats.org/officeDocument/2006/relationships/slideLayout" Target="../slideLayouts/slideLayout54.xml"/><Relationship Id="rId38" Type="http://schemas.openxmlformats.org/officeDocument/2006/relationships/slideLayout" Target="../slideLayouts/slideLayout76.xml"/><Relationship Id="rId19" Type="http://schemas.openxmlformats.org/officeDocument/2006/relationships/slideLayout" Target="../slideLayouts/slideLayout57.xml"/><Relationship Id="rId18" Type="http://schemas.openxmlformats.org/officeDocument/2006/relationships/slideLayout" Target="../slideLayouts/slideLayout56.xml"/></Relationships>
</file>

<file path=ppt/slideMasters/_rels/slideMaster3.xml.rels><?xml version="1.0" encoding="UTF-8" standalone="yes"?><Relationships xmlns="http://schemas.openxmlformats.org/package/2006/relationships"><Relationship Id="rId40" Type="http://schemas.openxmlformats.org/officeDocument/2006/relationships/slideLayout" Target="../slideLayouts/slideLayout118.xml"/><Relationship Id="rId20" Type="http://schemas.openxmlformats.org/officeDocument/2006/relationships/slideLayout" Target="../slideLayouts/slideLayout98.xml"/><Relationship Id="rId42" Type="http://schemas.openxmlformats.org/officeDocument/2006/relationships/theme" Target="../theme/theme3.xml"/><Relationship Id="rId41" Type="http://schemas.openxmlformats.org/officeDocument/2006/relationships/slideLayout" Target="../slideLayouts/slideLayout119.xml"/><Relationship Id="rId22" Type="http://schemas.openxmlformats.org/officeDocument/2006/relationships/slideLayout" Target="../slideLayouts/slideLayout100.xml"/><Relationship Id="rId21" Type="http://schemas.openxmlformats.org/officeDocument/2006/relationships/slideLayout" Target="../slideLayouts/slideLayout99.xml"/><Relationship Id="rId24" Type="http://schemas.openxmlformats.org/officeDocument/2006/relationships/slideLayout" Target="../slideLayouts/slideLayout102.xml"/><Relationship Id="rId23" Type="http://schemas.openxmlformats.org/officeDocument/2006/relationships/slideLayout" Target="../slideLayouts/slideLayout101.xml"/><Relationship Id="rId1" Type="http://schemas.openxmlformats.org/officeDocument/2006/relationships/image" Target="../media/image3.png"/><Relationship Id="rId2" Type="http://schemas.openxmlformats.org/officeDocument/2006/relationships/image" Target="../media/image2.png"/><Relationship Id="rId3" Type="http://schemas.openxmlformats.org/officeDocument/2006/relationships/slideLayout" Target="../slideLayouts/slideLayout81.xml"/><Relationship Id="rId4" Type="http://schemas.openxmlformats.org/officeDocument/2006/relationships/slideLayout" Target="../slideLayouts/slideLayout82.xml"/><Relationship Id="rId9" Type="http://schemas.openxmlformats.org/officeDocument/2006/relationships/slideLayout" Target="../slideLayouts/slideLayout87.xml"/><Relationship Id="rId26" Type="http://schemas.openxmlformats.org/officeDocument/2006/relationships/slideLayout" Target="../slideLayouts/slideLayout104.xml"/><Relationship Id="rId25" Type="http://schemas.openxmlformats.org/officeDocument/2006/relationships/slideLayout" Target="../slideLayouts/slideLayout103.xml"/><Relationship Id="rId28" Type="http://schemas.openxmlformats.org/officeDocument/2006/relationships/slideLayout" Target="../slideLayouts/slideLayout106.xml"/><Relationship Id="rId27" Type="http://schemas.openxmlformats.org/officeDocument/2006/relationships/slideLayout" Target="../slideLayouts/slideLayout105.xml"/><Relationship Id="rId5" Type="http://schemas.openxmlformats.org/officeDocument/2006/relationships/slideLayout" Target="../slideLayouts/slideLayout83.xml"/><Relationship Id="rId6" Type="http://schemas.openxmlformats.org/officeDocument/2006/relationships/slideLayout" Target="../slideLayouts/slideLayout84.xml"/><Relationship Id="rId29" Type="http://schemas.openxmlformats.org/officeDocument/2006/relationships/slideLayout" Target="../slideLayouts/slideLayout107.xml"/><Relationship Id="rId7" Type="http://schemas.openxmlformats.org/officeDocument/2006/relationships/slideLayout" Target="../slideLayouts/slideLayout85.xml"/><Relationship Id="rId8" Type="http://schemas.openxmlformats.org/officeDocument/2006/relationships/slideLayout" Target="../slideLayouts/slideLayout86.xml"/><Relationship Id="rId31" Type="http://schemas.openxmlformats.org/officeDocument/2006/relationships/slideLayout" Target="../slideLayouts/slideLayout109.xml"/><Relationship Id="rId30" Type="http://schemas.openxmlformats.org/officeDocument/2006/relationships/slideLayout" Target="../slideLayouts/slideLayout108.xml"/><Relationship Id="rId11" Type="http://schemas.openxmlformats.org/officeDocument/2006/relationships/slideLayout" Target="../slideLayouts/slideLayout89.xml"/><Relationship Id="rId33" Type="http://schemas.openxmlformats.org/officeDocument/2006/relationships/slideLayout" Target="../slideLayouts/slideLayout111.xml"/><Relationship Id="rId10" Type="http://schemas.openxmlformats.org/officeDocument/2006/relationships/slideLayout" Target="../slideLayouts/slideLayout88.xml"/><Relationship Id="rId32" Type="http://schemas.openxmlformats.org/officeDocument/2006/relationships/slideLayout" Target="../slideLayouts/slideLayout110.xml"/><Relationship Id="rId13" Type="http://schemas.openxmlformats.org/officeDocument/2006/relationships/slideLayout" Target="../slideLayouts/slideLayout91.xml"/><Relationship Id="rId35" Type="http://schemas.openxmlformats.org/officeDocument/2006/relationships/slideLayout" Target="../slideLayouts/slideLayout113.xml"/><Relationship Id="rId12" Type="http://schemas.openxmlformats.org/officeDocument/2006/relationships/slideLayout" Target="../slideLayouts/slideLayout90.xml"/><Relationship Id="rId34" Type="http://schemas.openxmlformats.org/officeDocument/2006/relationships/slideLayout" Target="../slideLayouts/slideLayout112.xml"/><Relationship Id="rId15" Type="http://schemas.openxmlformats.org/officeDocument/2006/relationships/slideLayout" Target="../slideLayouts/slideLayout93.xml"/><Relationship Id="rId37" Type="http://schemas.openxmlformats.org/officeDocument/2006/relationships/slideLayout" Target="../slideLayouts/slideLayout115.xml"/><Relationship Id="rId14" Type="http://schemas.openxmlformats.org/officeDocument/2006/relationships/slideLayout" Target="../slideLayouts/slideLayout92.xml"/><Relationship Id="rId36" Type="http://schemas.openxmlformats.org/officeDocument/2006/relationships/slideLayout" Target="../slideLayouts/slideLayout114.xml"/><Relationship Id="rId17" Type="http://schemas.openxmlformats.org/officeDocument/2006/relationships/slideLayout" Target="../slideLayouts/slideLayout95.xml"/><Relationship Id="rId39" Type="http://schemas.openxmlformats.org/officeDocument/2006/relationships/slideLayout" Target="../slideLayouts/slideLayout117.xml"/><Relationship Id="rId16" Type="http://schemas.openxmlformats.org/officeDocument/2006/relationships/slideLayout" Target="../slideLayouts/slideLayout94.xml"/><Relationship Id="rId38" Type="http://schemas.openxmlformats.org/officeDocument/2006/relationships/slideLayout" Target="../slideLayouts/slideLayout116.xml"/><Relationship Id="rId19" Type="http://schemas.openxmlformats.org/officeDocument/2006/relationships/slideLayout" Target="../slideLayouts/slideLayout97.xml"/><Relationship Id="rId18" Type="http://schemas.openxmlformats.org/officeDocument/2006/relationships/slideLayout" Target="../slideLayouts/slideLayout9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 id="2147483687" r:id="rId4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93" name="Shape 393"/>
        <p:cNvGrpSpPr/>
        <p:nvPr/>
      </p:nvGrpSpPr>
      <p:grpSpPr>
        <a:xfrm>
          <a:off x="0" y="0"/>
          <a:ext cx="0" cy="0"/>
          <a:chOff x="0" y="0"/>
          <a:chExt cx="0" cy="0"/>
        </a:xfrm>
      </p:grpSpPr>
      <p:sp>
        <p:nvSpPr>
          <p:cNvPr id="394" name="Google Shape;394;p42"/>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5" name="Google Shape;395;p42"/>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6" name="Google Shape;396;p42"/>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7" name="Google Shape;397;p42"/>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 id="2147483701" r:id="rId16"/>
    <p:sldLayoutId id="2147483702" r:id="rId17"/>
    <p:sldLayoutId id="2147483703" r:id="rId18"/>
    <p:sldLayoutId id="2147483704" r:id="rId19"/>
    <p:sldLayoutId id="2147483705" r:id="rId20"/>
    <p:sldLayoutId id="2147483706" r:id="rId21"/>
    <p:sldLayoutId id="2147483707" r:id="rId22"/>
    <p:sldLayoutId id="2147483708" r:id="rId23"/>
    <p:sldLayoutId id="2147483709" r:id="rId24"/>
    <p:sldLayoutId id="2147483710" r:id="rId25"/>
    <p:sldLayoutId id="2147483711" r:id="rId26"/>
    <p:sldLayoutId id="2147483712" r:id="rId27"/>
    <p:sldLayoutId id="2147483713" r:id="rId28"/>
    <p:sldLayoutId id="2147483714" r:id="rId29"/>
    <p:sldLayoutId id="2147483715" r:id="rId30"/>
    <p:sldLayoutId id="2147483716" r:id="rId31"/>
    <p:sldLayoutId id="2147483717" r:id="rId32"/>
    <p:sldLayoutId id="2147483718" r:id="rId33"/>
    <p:sldLayoutId id="2147483719" r:id="rId34"/>
    <p:sldLayoutId id="2147483720" r:id="rId35"/>
    <p:sldLayoutId id="2147483721" r:id="rId36"/>
    <p:sldLayoutId id="2147483722" r:id="rId37"/>
    <p:sldLayoutId id="2147483723" r:id="rId38"/>
    <p:sldLayoutId id="2147483724" r:id="rId39"/>
    <p:sldLayoutId id="2147483725" r:id="rId40"/>
    <p:sldLayoutId id="2147483726" r:id="rId41"/>
    <p:sldLayoutId id="2147483727" r:id="rId4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777" name="Shape 777"/>
        <p:cNvGrpSpPr/>
        <p:nvPr/>
      </p:nvGrpSpPr>
      <p:grpSpPr>
        <a:xfrm>
          <a:off x="0" y="0"/>
          <a:ext cx="0" cy="0"/>
          <a:chOff x="0" y="0"/>
          <a:chExt cx="0" cy="0"/>
        </a:xfrm>
      </p:grpSpPr>
      <p:sp>
        <p:nvSpPr>
          <p:cNvPr id="778" name="Google Shape;778;p83"/>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779" name="Google Shape;779;p83"/>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780" name="Google Shape;780;p83"/>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781" name="Google Shape;781;p83"/>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 id="2147483738" r:id="rId13"/>
    <p:sldLayoutId id="2147483739" r:id="rId14"/>
    <p:sldLayoutId id="2147483740" r:id="rId15"/>
    <p:sldLayoutId id="2147483741" r:id="rId16"/>
    <p:sldLayoutId id="2147483742" r:id="rId17"/>
    <p:sldLayoutId id="2147483743" r:id="rId18"/>
    <p:sldLayoutId id="2147483744" r:id="rId19"/>
    <p:sldLayoutId id="2147483745" r:id="rId20"/>
    <p:sldLayoutId id="2147483746" r:id="rId21"/>
    <p:sldLayoutId id="2147483747" r:id="rId22"/>
    <p:sldLayoutId id="2147483748" r:id="rId23"/>
    <p:sldLayoutId id="2147483749" r:id="rId24"/>
    <p:sldLayoutId id="2147483750" r:id="rId25"/>
    <p:sldLayoutId id="2147483751" r:id="rId26"/>
    <p:sldLayoutId id="2147483752" r:id="rId27"/>
    <p:sldLayoutId id="2147483753" r:id="rId28"/>
    <p:sldLayoutId id="2147483754" r:id="rId29"/>
    <p:sldLayoutId id="2147483755" r:id="rId30"/>
    <p:sldLayoutId id="2147483756" r:id="rId31"/>
    <p:sldLayoutId id="2147483757" r:id="rId32"/>
    <p:sldLayoutId id="2147483758" r:id="rId33"/>
    <p:sldLayoutId id="2147483759" r:id="rId34"/>
    <p:sldLayoutId id="2147483760" r:id="rId35"/>
    <p:sldLayoutId id="2147483761" r:id="rId36"/>
    <p:sldLayoutId id="2147483762" r:id="rId37"/>
    <p:sldLayoutId id="2147483763" r:id="rId38"/>
    <p:sldLayoutId id="2147483764" r:id="rId39"/>
    <p:sldLayoutId id="2147483765" r:id="rId40"/>
    <p:sldLayoutId id="214748376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xml"/><Relationship Id="rId3" Type="http://schemas.openxmlformats.org/officeDocument/2006/relationships/image" Target="../media/image14.png"/><Relationship Id="rId4" Type="http://schemas.openxmlformats.org/officeDocument/2006/relationships/image" Target="../media/image4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6.xml"/><Relationship Id="rId2" Type="http://schemas.openxmlformats.org/officeDocument/2006/relationships/notesSlide" Target="../notesSlides/notesSlide10.xml"/><Relationship Id="rId3" Type="http://schemas.openxmlformats.org/officeDocument/2006/relationships/image" Target="../media/image6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4.xml"/><Relationship Id="rId2" Type="http://schemas.openxmlformats.org/officeDocument/2006/relationships/notesSlide" Target="../notesSlides/notesSlide11.xml"/><Relationship Id="rId3" Type="http://schemas.openxmlformats.org/officeDocument/2006/relationships/image" Target="../media/image29.png"/><Relationship Id="rId4" Type="http://schemas.openxmlformats.org/officeDocument/2006/relationships/hyperlink" Target="https://healthplan.crestnerhealth.com/wellness/healthy-living/creating-better-sleep-environment" TargetMode="External"/><Relationship Id="rId5" Type="http://schemas.openxmlformats.org/officeDocument/2006/relationships/hyperlink" Target="https://healthplan.crestnerhealth.com/es/wellness/healthy-living/creando-un-buen-medio-ambiente-para-dormir"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4.xml"/><Relationship Id="rId2" Type="http://schemas.openxmlformats.org/officeDocument/2006/relationships/notesSlide" Target="../notesSlides/notesSlide12.xml"/><Relationship Id="rId3" Type="http://schemas.openxmlformats.org/officeDocument/2006/relationships/hyperlink" Target="https://healthplan.crestnerhealth.com/brain-health/symptoms/insomnia" TargetMode="External"/><Relationship Id="rId4" Type="http://schemas.openxmlformats.org/officeDocument/2006/relationships/hyperlink" Target="https://healthplan.crestnerhealth.com/es/brain-health/symptoms/insomnio" TargetMode="External"/><Relationship Id="rId5" Type="http://schemas.openxmlformats.org/officeDocument/2006/relationships/hyperlink" Target="https://healthplan.crestnerhealth.com/wellness/healthy-living/helping-teens-embrace-self-care" TargetMode="External"/><Relationship Id="rId6" Type="http://schemas.openxmlformats.org/officeDocument/2006/relationships/image" Target="../media/image5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7.xml"/><Relationship Id="rId2" Type="http://schemas.openxmlformats.org/officeDocument/2006/relationships/notesSlide" Target="../notesSlides/notesSlide13.xml"/><Relationship Id="rId3" Type="http://schemas.openxmlformats.org/officeDocument/2006/relationships/image" Target="../media/image5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6.xml"/><Relationship Id="rId2" Type="http://schemas.openxmlformats.org/officeDocument/2006/relationships/notesSlide" Target="../notesSlides/notesSlide14.xml"/><Relationship Id="rId3" Type="http://schemas.openxmlformats.org/officeDocument/2006/relationships/image" Target="../media/image59.jpg"/><Relationship Id="rId4" Type="http://schemas.openxmlformats.org/officeDocument/2006/relationships/hyperlink" Target="https://krameshelp.webmdignite.com/"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7.xml"/><Relationship Id="rId2" Type="http://schemas.openxmlformats.org/officeDocument/2006/relationships/notesSlide" Target="../notesSlides/notesSlide15.xml"/><Relationship Id="rId3" Type="http://schemas.openxmlformats.org/officeDocument/2006/relationships/image" Target="../media/image5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9.xml"/><Relationship Id="rId2" Type="http://schemas.openxmlformats.org/officeDocument/2006/relationships/notesSlide" Target="../notesSlides/notesSlide17.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9.png"/><Relationship Id="rId8" Type="http://schemas.openxmlformats.org/officeDocument/2006/relationships/image" Target="../media/image4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5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25.png"/><Relationship Id="rId4" Type="http://schemas.openxmlformats.org/officeDocument/2006/relationships/image" Target="../media/image26.png"/><Relationship Id="rId5" Type="http://schemas.openxmlformats.org/officeDocument/2006/relationships/image" Target="../media/image3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9.png"/><Relationship Id="rId8" Type="http://schemas.openxmlformats.org/officeDocument/2006/relationships/image" Target="../media/image4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6.xml"/><Relationship Id="rId2" Type="http://schemas.openxmlformats.org/officeDocument/2006/relationships/notesSlide" Target="../notesSlides/notesSlide5.xml"/><Relationship Id="rId3" Type="http://schemas.openxmlformats.org/officeDocument/2006/relationships/image" Target="../media/image27.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5.xml"/><Relationship Id="rId2" Type="http://schemas.openxmlformats.org/officeDocument/2006/relationships/notesSlide" Target="../notesSlides/notesSlide6.xml"/><Relationship Id="rId3" Type="http://schemas.openxmlformats.org/officeDocument/2006/relationships/hyperlink" Target="https://healthplan.crestnerhealth.com/wellness/healthy-living/what-do-you-know-about-teen-health" TargetMode="External"/><Relationship Id="rId4" Type="http://schemas.openxmlformats.org/officeDocument/2006/relationships/hyperlink" Target="https://healthplan.crestnerhealth.com/wellness/understanding-healthcare/growing-child-teenager-13-18-years" TargetMode="External"/><Relationship Id="rId9" Type="http://schemas.openxmlformats.org/officeDocument/2006/relationships/image" Target="../media/image32.png"/><Relationship Id="rId5" Type="http://schemas.openxmlformats.org/officeDocument/2006/relationships/hyperlink" Target="https://healthplan.crestnerhealth.com/es/wellness/understanding-healthcare/el-nino-en-crecimiento-adolescente-13-18-anos" TargetMode="External"/><Relationship Id="rId6" Type="http://schemas.openxmlformats.org/officeDocument/2006/relationships/hyperlink" Target="https://healthplan.crestnerhealth.com/wellness/healthy-living/take-teen-vaccine-quiz" TargetMode="External"/><Relationship Id="rId7" Type="http://schemas.openxmlformats.org/officeDocument/2006/relationships/image" Target="../media/image29.png"/><Relationship Id="rId8" Type="http://schemas.openxmlformats.org/officeDocument/2006/relationships/image" Target="../media/image34.png"/><Relationship Id="rId10" Type="http://schemas.openxmlformats.org/officeDocument/2006/relationships/image" Target="../media/image3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5.xml"/><Relationship Id="rId2" Type="http://schemas.openxmlformats.org/officeDocument/2006/relationships/notesSlide" Target="../notesSlides/notesSlide7.xml"/><Relationship Id="rId3" Type="http://schemas.openxmlformats.org/officeDocument/2006/relationships/hyperlink" Target="https://healthplan.crestnerhealth.com/wellness/healthy-living/what-patient-portal" TargetMode="External"/><Relationship Id="rId4" Type="http://schemas.openxmlformats.org/officeDocument/2006/relationships/hyperlink" Target="https://healthplan.crestnerhealth.com/wellness/healthy-living/what-patient-portal?language_content_entity=es" TargetMode="External"/><Relationship Id="rId9" Type="http://schemas.openxmlformats.org/officeDocument/2006/relationships/hyperlink" Target="https://healthplan.crestnerhealth.com/obgyn/recovery/new-mother-taking-care-yourself-after-birth?language_content_entity=es" TargetMode="External"/><Relationship Id="rId5" Type="http://schemas.openxmlformats.org/officeDocument/2006/relationships/hyperlink" Target="https://healthplan.crestnerhealth.com/wellness/understanding-healthcare/maintaining-your-personal-health-record" TargetMode="External"/><Relationship Id="rId6" Type="http://schemas.openxmlformats.org/officeDocument/2006/relationships/image" Target="../media/image30.jpg"/><Relationship Id="rId7" Type="http://schemas.openxmlformats.org/officeDocument/2006/relationships/image" Target="../media/image47.jpg"/><Relationship Id="rId8" Type="http://schemas.openxmlformats.org/officeDocument/2006/relationships/hyperlink" Target="https://healthplan.crestnerhealth.com/obgyn/recovery/new-mother-taking-care-yourself-after-birth" TargetMode="External"/><Relationship Id="rId11" Type="http://schemas.openxmlformats.org/officeDocument/2006/relationships/image" Target="../media/image41.png"/><Relationship Id="rId10" Type="http://schemas.openxmlformats.org/officeDocument/2006/relationships/hyperlink" Target="https://healthplan.crestnerhealth.com/obgyn/management/postpartum-depression-risk-assessment" TargetMode="External"/><Relationship Id="rId13" Type="http://schemas.openxmlformats.org/officeDocument/2006/relationships/hyperlink" Target="https://healthplan.crestnerhealth.com/mental-health/causes/your-teen-abusing-drugs-or-alcohol" TargetMode="External"/><Relationship Id="rId12" Type="http://schemas.openxmlformats.org/officeDocument/2006/relationships/image" Target="../media/image46.png"/><Relationship Id="rId15" Type="http://schemas.openxmlformats.org/officeDocument/2006/relationships/hyperlink" Target="https://healthplan.crestnerhealth.com/wellness/healthy-living/put-peer-pressure-its-place" TargetMode="External"/><Relationship Id="rId14" Type="http://schemas.openxmlformats.org/officeDocument/2006/relationships/hyperlink" Target="https://healthplan.crestnerhealth.com/wellness/understanding-healthcare/teens-and-prescription-medicines" TargetMode="External"/><Relationship Id="rId17" Type="http://schemas.openxmlformats.org/officeDocument/2006/relationships/image" Target="../media/image40.jpg"/><Relationship Id="rId16" Type="http://schemas.openxmlformats.org/officeDocument/2006/relationships/image" Target="../media/image54.png"/><Relationship Id="rId19" Type="http://schemas.openxmlformats.org/officeDocument/2006/relationships/image" Target="../media/image53.png"/><Relationship Id="rId18" Type="http://schemas.openxmlformats.org/officeDocument/2006/relationships/image" Target="../media/image37.jpg"/></Relationships>
</file>

<file path=ppt/slides/_rels/slide8.xml.rels><?xml version="1.0" encoding="UTF-8" standalone="yes"?><Relationships xmlns="http://schemas.openxmlformats.org/package/2006/relationships"><Relationship Id="rId20" Type="http://schemas.openxmlformats.org/officeDocument/2006/relationships/image" Target="../media/image49.png"/><Relationship Id="rId1" Type="http://schemas.openxmlformats.org/officeDocument/2006/relationships/slideLayout" Target="../slideLayouts/slideLayout55.xml"/><Relationship Id="rId2" Type="http://schemas.openxmlformats.org/officeDocument/2006/relationships/notesSlide" Target="../notesSlides/notesSlide8.xml"/><Relationship Id="rId3" Type="http://schemas.openxmlformats.org/officeDocument/2006/relationships/hyperlink" Target="https://healthplan.crestnerhealth.com/obgyn/treatment/labor" TargetMode="External"/><Relationship Id="rId4" Type="http://schemas.openxmlformats.org/officeDocument/2006/relationships/hyperlink" Target="https://healthplan.crestnerhealth.com/obgyn/treatment/labor?language_content_entity=es" TargetMode="External"/><Relationship Id="rId9" Type="http://schemas.openxmlformats.org/officeDocument/2006/relationships/image" Target="../media/image42.png"/><Relationship Id="rId5" Type="http://schemas.openxmlformats.org/officeDocument/2006/relationships/hyperlink" Target="https://healthplan.crestnerhealth.com/obgyn/treatment/newborn-care-delivery-room" TargetMode="External"/><Relationship Id="rId6" Type="http://schemas.openxmlformats.org/officeDocument/2006/relationships/hyperlink" Target="https://healthplan.crestnerhealth.com/obgyn/treatment/newborn-care-delivery-room?language_content_entity=es" TargetMode="External"/><Relationship Id="rId7" Type="http://schemas.openxmlformats.org/officeDocument/2006/relationships/hyperlink" Target="https://healthplan.crestnerhealth.com/obgyn/treatment/cesarean-section" TargetMode="External"/><Relationship Id="rId8" Type="http://schemas.openxmlformats.org/officeDocument/2006/relationships/hyperlink" Target="https://healthplan.crestnerhealth.com/obgyn/treatment/cesarean-section?language_content_entity=es" TargetMode="External"/><Relationship Id="rId11" Type="http://schemas.openxmlformats.org/officeDocument/2006/relationships/image" Target="../media/image38.png"/><Relationship Id="rId10" Type="http://schemas.openxmlformats.org/officeDocument/2006/relationships/image" Target="../media/image36.png"/><Relationship Id="rId13" Type="http://schemas.openxmlformats.org/officeDocument/2006/relationships/hyperlink" Target="https://healthplan.crestnerhealth.com/wellness/healthy-living/safer-sex-guidelines-teens" TargetMode="External"/><Relationship Id="rId12" Type="http://schemas.openxmlformats.org/officeDocument/2006/relationships/hyperlink" Target="https://healthplan.crestnerhealth.com/wellness/healthy-living/talking-your-teen-about-sex" TargetMode="External"/><Relationship Id="rId15" Type="http://schemas.openxmlformats.org/officeDocument/2006/relationships/hyperlink" Target="https://healthplan.crestnerhealth.com/infectious-diseases/definition/sexually-transmitted-infections-teens" TargetMode="External"/><Relationship Id="rId14" Type="http://schemas.openxmlformats.org/officeDocument/2006/relationships/hyperlink" Target="https://healthplan.crestnerhealth.com/es/wellness/healthy-living/recomendaciones-para-tener-relaciones-sexuales-mas-seguras-para" TargetMode="External"/><Relationship Id="rId17" Type="http://schemas.openxmlformats.org/officeDocument/2006/relationships/image" Target="../media/image29.png"/><Relationship Id="rId16" Type="http://schemas.openxmlformats.org/officeDocument/2006/relationships/hyperlink" Target="https://healthplan.crestnerhealth.com/es/infectious-diseases/definition/infecciones-de-trasmision-sexual-en-adolescentes" TargetMode="External"/><Relationship Id="rId19" Type="http://schemas.openxmlformats.org/officeDocument/2006/relationships/image" Target="../media/image45.png"/><Relationship Id="rId18" Type="http://schemas.openxmlformats.org/officeDocument/2006/relationships/image" Target="../media/image3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5.xml"/><Relationship Id="rId2" Type="http://schemas.openxmlformats.org/officeDocument/2006/relationships/notesSlide" Target="../notesSlides/notesSlide9.xml"/><Relationship Id="rId3" Type="http://schemas.openxmlformats.org/officeDocument/2006/relationships/hyperlink" Target="https://healthplan.crestnerhealth.com/mental-health/types/mood-disorders-teens" TargetMode="External"/><Relationship Id="rId4" Type="http://schemas.openxmlformats.org/officeDocument/2006/relationships/hyperlink" Target="https://healthplan.crestnerhealth.com/es/mental-health/types/descripcion-general-de-los-trastornos-afectivos-en-ninos-y-adolescentes" TargetMode="External"/><Relationship Id="rId9" Type="http://schemas.openxmlformats.org/officeDocument/2006/relationships/image" Target="../media/image51.png"/><Relationship Id="rId5" Type="http://schemas.openxmlformats.org/officeDocument/2006/relationships/hyperlink" Target="https://healthplan.crestnerhealth.com/mental-health/types/major-depression-teens" TargetMode="External"/><Relationship Id="rId6" Type="http://schemas.openxmlformats.org/officeDocument/2006/relationships/hyperlink" Target="https://healthplan.crestnerhealth.com/mental-health/types/generalized-anxiety-disorder-gad-children-and-teens" TargetMode="External"/><Relationship Id="rId7" Type="http://schemas.openxmlformats.org/officeDocument/2006/relationships/hyperlink" Target="https://healthplan.crestnerhealth.com/es/mental-health/types/trastorno-de-ansiedad-generalizada-en-ninos-y-adolescentes" TargetMode="External"/><Relationship Id="rId8" Type="http://schemas.openxmlformats.org/officeDocument/2006/relationships/image" Target="../media/image54.png"/><Relationship Id="rId11" Type="http://schemas.openxmlformats.org/officeDocument/2006/relationships/image" Target="../media/image52.png"/><Relationship Id="rId10" Type="http://schemas.openxmlformats.org/officeDocument/2006/relationships/image" Target="../media/image5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153" name="Shape 1153"/>
        <p:cNvGrpSpPr/>
        <p:nvPr/>
      </p:nvGrpSpPr>
      <p:grpSpPr>
        <a:xfrm>
          <a:off x="0" y="0"/>
          <a:ext cx="0" cy="0"/>
          <a:chOff x="0" y="0"/>
          <a:chExt cx="0" cy="0"/>
        </a:xfrm>
      </p:grpSpPr>
      <p:sp>
        <p:nvSpPr>
          <p:cNvPr id="1154" name="Google Shape;1154;p123"/>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4"/>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1155" name="Google Shape;1155;p123"/>
          <p:cNvPicPr preferRelativeResize="0"/>
          <p:nvPr/>
        </p:nvPicPr>
        <p:blipFill rotWithShape="1">
          <a:blip r:embed="rId3">
            <a:alphaModFix amt="20000"/>
          </a:blip>
          <a:srcRect b="0" l="0" r="0" t="31521"/>
          <a:stretch/>
        </p:blipFill>
        <p:spPr>
          <a:xfrm>
            <a:off x="4527525" y="0"/>
            <a:ext cx="3750350" cy="4696125"/>
          </a:xfrm>
          <a:prstGeom prst="rect">
            <a:avLst/>
          </a:prstGeom>
          <a:noFill/>
          <a:ln>
            <a:noFill/>
          </a:ln>
        </p:spPr>
      </p:pic>
      <p:pic>
        <p:nvPicPr>
          <p:cNvPr id="1156" name="Google Shape;1156;p123" title="Screenshot 2026-07-10 at 12.25.30 PM.png"/>
          <p:cNvPicPr preferRelativeResize="0"/>
          <p:nvPr/>
        </p:nvPicPr>
        <p:blipFill rotWithShape="1">
          <a:blip r:embed="rId4">
            <a:alphaModFix/>
          </a:blip>
          <a:srcRect b="2176" l="14549" r="14549" t="-1088"/>
          <a:stretch/>
        </p:blipFill>
        <p:spPr>
          <a:xfrm>
            <a:off x="7079600" y="-4588200"/>
            <a:ext cx="10236300" cy="10129800"/>
          </a:xfrm>
          <a:prstGeom prst="pie">
            <a:avLst>
              <a:gd fmla="val 5392956" name="adj1"/>
              <a:gd fmla="val 10796016" name="adj2"/>
            </a:avLst>
          </a:prstGeom>
          <a:noFill/>
          <a:ln>
            <a:noFill/>
          </a:ln>
        </p:spPr>
      </p:pic>
      <p:grpSp>
        <p:nvGrpSpPr>
          <p:cNvPr id="1157" name="Google Shape;1157;p123"/>
          <p:cNvGrpSpPr/>
          <p:nvPr/>
        </p:nvGrpSpPr>
        <p:grpSpPr>
          <a:xfrm>
            <a:off x="7635575" y="3603525"/>
            <a:ext cx="3384375" cy="2815800"/>
            <a:chOff x="7635575" y="3603525"/>
            <a:chExt cx="3384375" cy="2815800"/>
          </a:xfrm>
        </p:grpSpPr>
        <p:sp>
          <p:nvSpPr>
            <p:cNvPr id="1158" name="Google Shape;1158;p123"/>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59" name="Google Shape;1159;p123"/>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1160" name="Google Shape;1160;p123"/>
          <p:cNvSpPr txBox="1"/>
          <p:nvPr>
            <p:ph idx="1" type="body"/>
          </p:nvPr>
        </p:nvSpPr>
        <p:spPr>
          <a:xfrm>
            <a:off x="542825" y="1470300"/>
            <a:ext cx="63609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Teen Health</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9" name="Shape 1289"/>
        <p:cNvGrpSpPr/>
        <p:nvPr/>
      </p:nvGrpSpPr>
      <p:grpSpPr>
        <a:xfrm>
          <a:off x="0" y="0"/>
          <a:ext cx="0" cy="0"/>
          <a:chOff x="0" y="0"/>
          <a:chExt cx="0" cy="0"/>
        </a:xfrm>
      </p:grpSpPr>
      <p:pic>
        <p:nvPicPr>
          <p:cNvPr id="1290" name="Google Shape;1290;p132" title="Screenshot 2026-07-10 at 12.21.58 PM.png"/>
          <p:cNvPicPr preferRelativeResize="0"/>
          <p:nvPr>
            <p:ph idx="2" type="pic"/>
          </p:nvPr>
        </p:nvPicPr>
        <p:blipFill rotWithShape="1">
          <a:blip r:embed="rId3">
            <a:alphaModFix/>
          </a:blip>
          <a:srcRect b="0" l="16307" r="16307" t="0"/>
          <a:stretch/>
        </p:blipFill>
        <p:spPr>
          <a:xfrm flipH="1">
            <a:off x="6611275" y="70275"/>
            <a:ext cx="5733300" cy="5685900"/>
          </a:xfrm>
          <a:prstGeom prst="flowChartDelay">
            <a:avLst/>
          </a:prstGeom>
        </p:spPr>
      </p:pic>
      <p:sp>
        <p:nvSpPr>
          <p:cNvPr id="1291" name="Google Shape;1291;p132"/>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92" name="Google Shape;1292;p132"/>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1293" name="Google Shape;1293;p132"/>
          <p:cNvSpPr txBox="1"/>
          <p:nvPr>
            <p:ph idx="1" type="body"/>
          </p:nvPr>
        </p:nvSpPr>
        <p:spPr>
          <a:xfrm>
            <a:off x="740675" y="2704850"/>
            <a:ext cx="5463300" cy="29208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 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care teams by highlighting a clinician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1294" name="Google Shape;1294;p132"/>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It contains targeted teen health-related  keywords and is geared to the top-of-funnel audience — building awareness and driving visitors to your digital front door. </a:t>
            </a:r>
            <a:endParaRPr sz="1800">
              <a:latin typeface="Plus Jakarta Sans"/>
              <a:ea typeface="Plus Jakarta Sans"/>
              <a:cs typeface="Plus Jakarta Sans"/>
              <a:sym typeface="Plus Jakarta Sans"/>
            </a:endParaRPr>
          </a:p>
        </p:txBody>
      </p:sp>
      <p:sp>
        <p:nvSpPr>
          <p:cNvPr id="1295" name="Google Shape;1295;p132"/>
          <p:cNvSpPr txBox="1"/>
          <p:nvPr/>
        </p:nvSpPr>
        <p:spPr>
          <a:xfrm>
            <a:off x="6280175" y="3506425"/>
            <a:ext cx="26919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p:txBody>
      </p:sp>
      <p:sp>
        <p:nvSpPr>
          <p:cNvPr id="1296" name="Google Shape;1296;p132"/>
          <p:cNvSpPr/>
          <p:nvPr/>
        </p:nvSpPr>
        <p:spPr>
          <a:xfrm flipH="1">
            <a:off x="6204050" y="3443875"/>
            <a:ext cx="2958300" cy="2876400"/>
          </a:xfrm>
          <a:prstGeom prst="teardrop">
            <a:avLst>
              <a:gd fmla="val 94825" name="adj"/>
            </a:avLst>
          </a:prstGeom>
          <a:solidFill>
            <a:srgbClr val="2BA4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97" name="Google Shape;1297;p132"/>
          <p:cNvSpPr txBox="1"/>
          <p:nvPr/>
        </p:nvSpPr>
        <p:spPr>
          <a:xfrm>
            <a:off x="6547250" y="3579925"/>
            <a:ext cx="2615100" cy="2214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500">
                <a:solidFill>
                  <a:schemeClr val="lt2"/>
                </a:solidFill>
                <a:latin typeface="Plus Jakarta Sans"/>
                <a:ea typeface="Plus Jakarta Sans"/>
                <a:cs typeface="Plus Jakarta Sans"/>
                <a:sym typeface="Plus Jakarta Sans"/>
              </a:rPr>
              <a:t>Teen health-related  keywords</a:t>
            </a:r>
            <a:endParaRPr b="1" sz="1500">
              <a:solidFill>
                <a:schemeClr val="lt2"/>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b="1" sz="15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Mental health</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Puberty</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Nutrition and fitness</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Sexual health</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Substance abuse prevention</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Internet safety</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Healthy lifestyle</a:t>
            </a:r>
            <a:endParaRPr b="1" sz="1500">
              <a:solidFill>
                <a:schemeClr val="lt2"/>
              </a:solidFill>
              <a:latin typeface="Plus Jakarta Sans"/>
              <a:ea typeface="Plus Jakarta Sans"/>
              <a:cs typeface="Plus Jakarta Sans"/>
              <a:sym typeface="Plus Jakarta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2" name="Shape 1302"/>
        <p:cNvGrpSpPr/>
        <p:nvPr/>
      </p:nvGrpSpPr>
      <p:grpSpPr>
        <a:xfrm>
          <a:off x="0" y="0"/>
          <a:ext cx="0" cy="0"/>
          <a:chOff x="0" y="0"/>
          <a:chExt cx="0" cy="0"/>
        </a:xfrm>
      </p:grpSpPr>
      <p:sp>
        <p:nvSpPr>
          <p:cNvPr id="1303" name="Google Shape;1303;p133"/>
          <p:cNvSpPr txBox="1"/>
          <p:nvPr>
            <p:ph type="title"/>
          </p:nvPr>
        </p:nvSpPr>
        <p:spPr>
          <a:xfrm>
            <a:off x="741375" y="96881"/>
            <a:ext cx="10678800" cy="905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1304" name="Google Shape;1304;p133"/>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primary care  team’s quotes,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1305" name="Google Shape;1305;p133"/>
          <p:cNvGrpSpPr/>
          <p:nvPr/>
        </p:nvGrpSpPr>
        <p:grpSpPr>
          <a:xfrm>
            <a:off x="10219200" y="2637025"/>
            <a:ext cx="681600" cy="681600"/>
            <a:chOff x="10294125" y="1691525"/>
            <a:chExt cx="681600" cy="681600"/>
          </a:xfrm>
        </p:grpSpPr>
        <p:sp>
          <p:nvSpPr>
            <p:cNvPr id="1306" name="Google Shape;1306;p133"/>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07" name="Google Shape;1307;p133"/>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1308" name="Google Shape;1308;p133"/>
          <p:cNvSpPr txBox="1"/>
          <p:nvPr>
            <p:ph idx="2" type="body"/>
          </p:nvPr>
        </p:nvSpPr>
        <p:spPr>
          <a:xfrm>
            <a:off x="741375" y="1131100"/>
            <a:ext cx="8543400" cy="53697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lang="en-US" sz="1600">
                <a:solidFill>
                  <a:srgbClr val="000000"/>
                </a:solidFill>
                <a:latin typeface="Plus Jakarta Sans"/>
                <a:ea typeface="Plus Jakarta Sans"/>
                <a:cs typeface="Plus Jakarta Sans"/>
                <a:sym typeface="Plus Jakarta Sans"/>
              </a:rPr>
              <a:t>Raising a well-rested teen: Tips for healthier bedtimes</a:t>
            </a:r>
            <a:endParaRPr b="1" sz="16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Any parent who’s had to rouse a sleeping teen can tell you: They’re notorious night owls and late risers. But researchers have found that a slightly earlier bedtime can have big benefits for their brain health.</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In a new study, teens who went to bed the latest also rose the earliest. In other words, those who hit the hay earlier got more sleep total. Scans also showed their brains were larger, and their neurons better connected, than those who slept less. And they performed better on tests of reading, vocabulary, and focus.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EE0000"/>
                </a:solidFill>
                <a:latin typeface="Plus Jakarta Sans"/>
                <a:ea typeface="Plus Jakarta Sans"/>
                <a:cs typeface="Plus Jakarta Sans"/>
                <a:sym typeface="Plus Jakarta Sans"/>
              </a:rPr>
              <a:t>[CTA]</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Fluff those pillows and draw the curtains! Check out </a:t>
            </a:r>
            <a:r>
              <a:rPr i="1" lang="en-US" sz="12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this video</a:t>
            </a:r>
            <a:r>
              <a:rPr i="1" lang="en-US" sz="1200">
                <a:solidFill>
                  <a:srgbClr val="000000"/>
                </a:solidFill>
                <a:latin typeface="Plus Jakarta Sans"/>
                <a:ea typeface="Plus Jakarta Sans"/>
                <a:cs typeface="Plus Jakarta Sans"/>
                <a:sym typeface="Plus Jakarta Sans"/>
              </a:rPr>
              <a:t> for a full checklist on making bedrooms as cozy and sleep-optimized as possible. (Also available in </a:t>
            </a:r>
            <a:r>
              <a:rPr i="1" lang="en-US" sz="1200" u="sng">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Spanish</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Inside the sleep struggle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Everyone benefits from a good night’s rest. But teens’ growing bodies and developing brains make sleep even more important.</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Health experts recommend that they get eight to 10 hours per night to do their best in school and prevent health problems like high blood pressure, headaches, and depression.</a:t>
            </a:r>
            <a:endParaRPr b="1" sz="16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Yet thanks to issues like stress and growth spurts, which can disrupt the body’s internal clock, only about 8% of U.S. adolescents hit those totals. Even the best-rested group in the study got only 7 hours and 25 minutes per night.</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6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t/>
            </a:r>
            <a:endParaRPr b="1" sz="1600">
              <a:solidFill>
                <a:srgbClr val="000000"/>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3" name="Shape 1313"/>
        <p:cNvGrpSpPr/>
        <p:nvPr/>
      </p:nvGrpSpPr>
      <p:grpSpPr>
        <a:xfrm>
          <a:off x="0" y="0"/>
          <a:ext cx="0" cy="0"/>
          <a:chOff x="0" y="0"/>
          <a:chExt cx="0" cy="0"/>
        </a:xfrm>
      </p:grpSpPr>
      <p:sp>
        <p:nvSpPr>
          <p:cNvPr id="1314" name="Google Shape;1314;p134"/>
          <p:cNvSpPr txBox="1"/>
          <p:nvPr>
            <p:ph type="title"/>
          </p:nvPr>
        </p:nvSpPr>
        <p:spPr>
          <a:xfrm>
            <a:off x="739950" y="425759"/>
            <a:ext cx="10712100" cy="584400"/>
          </a:xfrm>
          <a:prstGeom prst="rect">
            <a:avLst/>
          </a:prstGeom>
        </p:spPr>
        <p:txBody>
          <a:bodyPr anchorCtr="0" anchor="b" bIns="45700" lIns="0" spcFirstLastPara="1" rIns="91425" wrap="square" tIns="45700">
            <a:noAutofit/>
          </a:bodyPr>
          <a:lstStyle/>
          <a:p>
            <a:pPr indent="0" lvl="0" marL="0" rtl="0" algn="l">
              <a:spcBef>
                <a:spcPts val="0"/>
              </a:spcBef>
              <a:spcAft>
                <a:spcPts val="0"/>
              </a:spcAft>
              <a:buSzPts val="990"/>
              <a:buNone/>
            </a:pPr>
            <a:r>
              <a:rPr lang="en-US" sz="3820"/>
              <a:t>Blog post, continued</a:t>
            </a:r>
            <a:endParaRPr sz="3820"/>
          </a:p>
        </p:txBody>
      </p:sp>
      <p:sp>
        <p:nvSpPr>
          <p:cNvPr id="1315" name="Google Shape;1315;p134"/>
          <p:cNvSpPr txBox="1"/>
          <p:nvPr>
            <p:ph idx="2" type="body"/>
          </p:nvPr>
        </p:nvSpPr>
        <p:spPr>
          <a:xfrm>
            <a:off x="741375" y="1130950"/>
            <a:ext cx="8681400" cy="55725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i="1" lang="en-US" sz="1200">
                <a:solidFill>
                  <a:srgbClr val="EE0000"/>
                </a:solidFill>
                <a:latin typeface="Plus Jakarta Sans"/>
                <a:ea typeface="Plus Jakarta Sans"/>
                <a:cs typeface="Plus Jakarta Sans"/>
                <a:sym typeface="Plus Jakarta Sans"/>
              </a:rPr>
              <a:t>[CTA]</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Sometimes the problem isn’t finding enough time for sleep. It’s falling asleep at all. Here’s a </a:t>
            </a:r>
            <a:r>
              <a:rPr i="1" lang="en-US" sz="1200" u="sng">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closer look</a:t>
            </a:r>
            <a:r>
              <a:rPr i="1" lang="en-US" sz="1200">
                <a:solidFill>
                  <a:srgbClr val="000000"/>
                </a:solidFill>
                <a:latin typeface="Plus Jakarta Sans"/>
                <a:ea typeface="Plus Jakarta Sans"/>
                <a:cs typeface="Plus Jakarta Sans"/>
                <a:sym typeface="Plus Jakarta Sans"/>
              </a:rPr>
              <a:t> at insomnia and the factors that can contribute to it. (Also available in </a:t>
            </a:r>
            <a:r>
              <a:rPr i="1" lang="en-US" sz="12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Spanish</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What parents can do</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Even 15 minutes of extra sleep was linked to better brain function. Help your teen get more shut-eye by:</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Noto Sans Symbols"/>
              <a:buChar char="●"/>
            </a:pPr>
            <a:r>
              <a:rPr b="1" lang="en-US" sz="1200">
                <a:solidFill>
                  <a:srgbClr val="000000"/>
                </a:solidFill>
                <a:latin typeface="Plus Jakarta Sans"/>
                <a:ea typeface="Plus Jakarta Sans"/>
                <a:cs typeface="Plus Jakarta Sans"/>
                <a:sym typeface="Plus Jakarta Sans"/>
              </a:rPr>
              <a:t>Establishing a consistent bedtime routine.</a:t>
            </a:r>
            <a:r>
              <a:rPr lang="en-US" sz="1200">
                <a:solidFill>
                  <a:srgbClr val="000000"/>
                </a:solidFill>
                <a:latin typeface="Plus Jakarta Sans"/>
                <a:ea typeface="Plus Jakarta Sans"/>
                <a:cs typeface="Plus Jakarta Sans"/>
                <a:sym typeface="Plus Jakarta Sans"/>
              </a:rPr>
              <a:t> Brainstorm together calming activities they can do to unwind before bed, such as reading a physical book, meditating, or taking a warm bath.</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Noto Sans Symbols"/>
              <a:buChar char="●"/>
            </a:pPr>
            <a:r>
              <a:rPr b="1" lang="en-US" sz="1200">
                <a:solidFill>
                  <a:srgbClr val="000000"/>
                </a:solidFill>
                <a:latin typeface="Plus Jakarta Sans"/>
                <a:ea typeface="Plus Jakarta Sans"/>
                <a:cs typeface="Plus Jakarta Sans"/>
                <a:sym typeface="Plus Jakarta Sans"/>
              </a:rPr>
              <a:t>Encouraging exercise.</a:t>
            </a:r>
            <a:r>
              <a:rPr lang="en-US" sz="1200">
                <a:solidFill>
                  <a:srgbClr val="000000"/>
                </a:solidFill>
                <a:latin typeface="Plus Jakarta Sans"/>
                <a:ea typeface="Plus Jakarta Sans"/>
                <a:cs typeface="Plus Jakarta Sans"/>
                <a:sym typeface="Plus Jakarta Sans"/>
              </a:rPr>
              <a:t> Getting outside and moving their bodies during the day can make it easier to crash at night.</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Noto Sans Symbols"/>
              <a:buChar char="●"/>
            </a:pPr>
            <a:r>
              <a:rPr b="1" lang="en-US" sz="1200">
                <a:solidFill>
                  <a:srgbClr val="000000"/>
                </a:solidFill>
                <a:latin typeface="Plus Jakarta Sans"/>
                <a:ea typeface="Plus Jakarta Sans"/>
                <a:cs typeface="Plus Jakarta Sans"/>
                <a:sym typeface="Plus Jakarta Sans"/>
              </a:rPr>
              <a:t>Simplifying schedules.</a:t>
            </a:r>
            <a:r>
              <a:rPr lang="en-US" sz="1200">
                <a:solidFill>
                  <a:srgbClr val="000000"/>
                </a:solidFill>
                <a:latin typeface="Plus Jakarta Sans"/>
                <a:ea typeface="Plus Jakarta Sans"/>
                <a:cs typeface="Plus Jakarta Sans"/>
                <a:sym typeface="Plus Jakarta Sans"/>
              </a:rPr>
              <a:t> Teens who pile on after-school clubs and other pursuits may stay up too late doing homework. Talk through their commitments and try to prioritize classwork and assignments.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Noto Sans Symbols"/>
              <a:buChar char="●"/>
            </a:pPr>
            <a:r>
              <a:rPr b="1" lang="en-US" sz="1200">
                <a:solidFill>
                  <a:srgbClr val="000000"/>
                </a:solidFill>
                <a:latin typeface="Plus Jakarta Sans"/>
                <a:ea typeface="Plus Jakarta Sans"/>
                <a:cs typeface="Plus Jakarta Sans"/>
                <a:sym typeface="Plus Jakarta Sans"/>
              </a:rPr>
              <a:t>Shutting off screens.</a:t>
            </a:r>
            <a:r>
              <a:rPr lang="en-US" sz="1200">
                <a:solidFill>
                  <a:srgbClr val="000000"/>
                </a:solidFill>
                <a:latin typeface="Plus Jakarta Sans"/>
                <a:ea typeface="Plus Jakarta Sans"/>
                <a:cs typeface="Plus Jakarta Sans"/>
                <a:sym typeface="Plus Jakarta Sans"/>
              </a:rPr>
              <a:t> Blue light from electronic devices decreases sleep hormones. Set a family rule to power down an hour before bed.</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Team up with your teen to tackle the sleep situation together. Discuss what they’ll gain from a solid night’s rest and agree to a plan. And make rest a personal goal, too. You’ll model good habits—and likely see your own health improve as a result.</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EE0000"/>
                </a:solidFill>
                <a:latin typeface="Plus Jakarta Sans"/>
                <a:ea typeface="Plus Jakarta Sans"/>
                <a:cs typeface="Plus Jakarta Sans"/>
                <a:sym typeface="Plus Jakarta Sans"/>
              </a:rPr>
              <a:t>[CTA]</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Teaching a teenager to drive gets a lot of attention. Teaching them how to manage their health deserves some, too. Learn simple ways to help your child </a:t>
            </a:r>
            <a:r>
              <a:rPr i="1" lang="en-US" sz="1200" u="sng">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embrace self-care</a:t>
            </a:r>
            <a:r>
              <a:rPr i="1" lang="en-US" sz="1200">
                <a:solidFill>
                  <a:srgbClr val="000000"/>
                </a:solidFill>
                <a:latin typeface="Plus Jakarta Sans"/>
                <a:ea typeface="Plus Jakarta Sans"/>
                <a:cs typeface="Plus Jakarta Sans"/>
                <a:sym typeface="Plus Jakarta Sans"/>
              </a:rPr>
              <a:t>.</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chemeClr val="accent1"/>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t/>
            </a:r>
            <a:endParaRPr i="1" sz="1200">
              <a:solidFill>
                <a:srgbClr val="EE0000"/>
              </a:solidFill>
              <a:latin typeface="Plus Jakarta Sans"/>
              <a:ea typeface="Plus Jakarta Sans"/>
              <a:cs typeface="Plus Jakarta Sans"/>
              <a:sym typeface="Plus Jakarta Sans"/>
            </a:endParaRPr>
          </a:p>
        </p:txBody>
      </p:sp>
      <p:grpSp>
        <p:nvGrpSpPr>
          <p:cNvPr id="1316" name="Google Shape;1316;p134"/>
          <p:cNvGrpSpPr/>
          <p:nvPr/>
        </p:nvGrpSpPr>
        <p:grpSpPr>
          <a:xfrm>
            <a:off x="10452625" y="2411775"/>
            <a:ext cx="681600" cy="681600"/>
            <a:chOff x="10294125" y="2443000"/>
            <a:chExt cx="681600" cy="681600"/>
          </a:xfrm>
        </p:grpSpPr>
        <p:sp>
          <p:nvSpPr>
            <p:cNvPr id="1317" name="Google Shape;1317;p134"/>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18" name="Google Shape;1318;p134"/>
            <p:cNvPicPr preferRelativeResize="0"/>
            <p:nvPr/>
          </p:nvPicPr>
          <p:blipFill>
            <a:blip r:embed="rId6">
              <a:alphaModFix/>
            </a:blip>
            <a:stretch>
              <a:fillRect/>
            </a:stretch>
          </p:blipFill>
          <p:spPr>
            <a:xfrm>
              <a:off x="10401437" y="2562524"/>
              <a:ext cx="466975" cy="442550"/>
            </a:xfrm>
            <a:prstGeom prst="rect">
              <a:avLst/>
            </a:prstGeom>
            <a:noFill/>
            <a:ln>
              <a:noFill/>
            </a:ln>
          </p:spPr>
        </p:pic>
      </p:grpSp>
      <p:sp>
        <p:nvSpPr>
          <p:cNvPr id="1319" name="Google Shape;1319;p134"/>
          <p:cNvSpPr txBox="1"/>
          <p:nvPr/>
        </p:nvSpPr>
        <p:spPr>
          <a:xfrm>
            <a:off x="9800275" y="3127700"/>
            <a:ext cx="1986300" cy="1908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HealthHub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4" name="Shape 1324"/>
        <p:cNvGrpSpPr/>
        <p:nvPr/>
      </p:nvGrpSpPr>
      <p:grpSpPr>
        <a:xfrm>
          <a:off x="0" y="0"/>
          <a:ext cx="0" cy="0"/>
          <a:chOff x="0" y="0"/>
          <a:chExt cx="0" cy="0"/>
        </a:xfrm>
      </p:grpSpPr>
      <p:sp>
        <p:nvSpPr>
          <p:cNvPr id="1325" name="Google Shape;1325;p135"/>
          <p:cNvSpPr txBox="1"/>
          <p:nvPr/>
        </p:nvSpPr>
        <p:spPr>
          <a:xfrm>
            <a:off x="740675" y="2159625"/>
            <a:ext cx="4893600" cy="8034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This infographic is designed to engage your audience and provide clear, actionable information about teen health.</a:t>
            </a:r>
            <a:endParaRPr b="1" sz="1600">
              <a:solidFill>
                <a:srgbClr val="5E5E5E"/>
              </a:solidFill>
              <a:latin typeface="Plus Jakarta Sans SemiBold"/>
              <a:ea typeface="Plus Jakarta Sans SemiBold"/>
              <a:cs typeface="Plus Jakarta Sans SemiBold"/>
              <a:sym typeface="Plus Jakarta Sans SemiBold"/>
            </a:endParaRPr>
          </a:p>
        </p:txBody>
      </p:sp>
      <p:sp>
        <p:nvSpPr>
          <p:cNvPr id="1326" name="Google Shape;1326;p135"/>
          <p:cNvSpPr txBox="1"/>
          <p:nvPr/>
        </p:nvSpPr>
        <p:spPr>
          <a:xfrm>
            <a:off x="740675" y="3225675"/>
            <a:ext cx="4762800" cy="2238900"/>
          </a:xfrm>
          <a:prstGeom prst="rect">
            <a:avLst/>
          </a:prstGeom>
          <a:noFill/>
          <a:ln>
            <a:noFill/>
          </a:ln>
        </p:spPr>
        <p:txBody>
          <a:bodyPr anchorCtr="0" anchor="t" bIns="45700" lIns="0" spcFirstLastPara="1" rIns="91425" wrap="square" tIns="45700">
            <a:normAutofit/>
          </a:bodyPr>
          <a:lstStyle/>
          <a:p>
            <a:pPr indent="0" lvl="0" marL="0" rtl="0" algn="l">
              <a:lnSpc>
                <a:spcPct val="125000"/>
              </a:lnSpc>
              <a:spcBef>
                <a:spcPts val="0"/>
              </a:spcBef>
              <a:spcAft>
                <a:spcPts val="0"/>
              </a:spcAft>
              <a:buNone/>
            </a:pPr>
            <a:r>
              <a:rPr b="1" lang="en-US">
                <a:solidFill>
                  <a:srgbClr val="4C4C4C"/>
                </a:solidFill>
                <a:latin typeface="Plus Jakarta Sans"/>
                <a:ea typeface="Plus Jakarta Sans"/>
                <a:cs typeface="Plus Jakarta Sans"/>
                <a:sym typeface="Plus Jakarta Sans"/>
              </a:rPr>
              <a:t>Share it on your social media to drive awareness and inspire healthier choices:</a:t>
            </a:r>
            <a:endParaRPr b="1">
              <a:solidFill>
                <a:srgbClr val="5E5E5E"/>
              </a:solidFill>
              <a:latin typeface="Plus Jakarta Sans"/>
              <a:ea typeface="Plus Jakarta Sans"/>
              <a:cs typeface="Plus Jakarta Sans"/>
              <a:sym typeface="Plus Jakarta Sans"/>
            </a:endParaRPr>
          </a:p>
          <a:p>
            <a:pPr indent="-317500" lvl="0" marL="457200" rtl="0" algn="l">
              <a:lnSpc>
                <a:spcPct val="125000"/>
              </a:lnSpc>
              <a:spcBef>
                <a:spcPts val="500"/>
              </a:spcBef>
              <a:spcAft>
                <a:spcPts val="0"/>
              </a:spcAft>
              <a:buClr>
                <a:schemeClr val="accent1"/>
              </a:buClr>
              <a:buSzPts val="1400"/>
              <a:buFont typeface="Plus Jakarta Sans"/>
              <a:buChar char="●"/>
            </a:pPr>
            <a:r>
              <a:rPr lang="en-US">
                <a:solidFill>
                  <a:schemeClr val="dk1"/>
                </a:solidFill>
                <a:latin typeface="Plus Jakarta Sans Medium"/>
                <a:ea typeface="Plus Jakarta Sans Medium"/>
                <a:cs typeface="Plus Jakarta Sans Medium"/>
                <a:sym typeface="Plus Jakarta Sans Medium"/>
              </a:rPr>
              <a:t>Be an #Influencer for Safe Teen Social Media Use</a:t>
            </a:r>
            <a:endParaRPr>
              <a:solidFill>
                <a:schemeClr val="dk1"/>
              </a:solidFill>
              <a:latin typeface="Plus Jakarta Sans Medium"/>
              <a:ea typeface="Plus Jakarta Sans Medium"/>
              <a:cs typeface="Plus Jakarta Sans Medium"/>
              <a:sym typeface="Plus Jakarta Sans Medium"/>
            </a:endParaRPr>
          </a:p>
          <a:p>
            <a:pPr indent="0" lvl="0" marL="457200" rtl="0" algn="l">
              <a:lnSpc>
                <a:spcPct val="125000"/>
              </a:lnSpc>
              <a:spcBef>
                <a:spcPts val="0"/>
              </a:spcBef>
              <a:spcAft>
                <a:spcPts val="0"/>
              </a:spcAft>
              <a:buNone/>
            </a:pPr>
            <a:r>
              <a:t/>
            </a:r>
            <a:endParaRPr>
              <a:solidFill>
                <a:schemeClr val="dk1"/>
              </a:solidFill>
              <a:latin typeface="Plus Jakarta Sans Medium"/>
              <a:ea typeface="Plus Jakarta Sans Medium"/>
              <a:cs typeface="Plus Jakarta Sans Medium"/>
              <a:sym typeface="Plus Jakarta Sans Medium"/>
            </a:endParaRPr>
          </a:p>
          <a:p>
            <a:pPr indent="0" lvl="0" marL="457200" rtl="0" algn="l">
              <a:lnSpc>
                <a:spcPct val="125000"/>
              </a:lnSpc>
              <a:spcBef>
                <a:spcPts val="0"/>
              </a:spcBef>
              <a:spcAft>
                <a:spcPts val="0"/>
              </a:spcAft>
              <a:buNone/>
            </a:pPr>
            <a:r>
              <a:t/>
            </a:r>
            <a:endParaRPr>
              <a:solidFill>
                <a:srgbClr val="5E5E5E"/>
              </a:solidFill>
              <a:latin typeface="Plus Jakarta Sans Medium"/>
              <a:ea typeface="Plus Jakarta Sans Medium"/>
              <a:cs typeface="Plus Jakarta Sans Medium"/>
              <a:sym typeface="Plus Jakarta Sans Medium"/>
            </a:endParaRPr>
          </a:p>
          <a:p>
            <a:pPr indent="0" lvl="0" marL="457200" rtl="0" algn="l">
              <a:lnSpc>
                <a:spcPct val="125000"/>
              </a:lnSpc>
              <a:spcBef>
                <a:spcPts val="0"/>
              </a:spcBef>
              <a:spcAft>
                <a:spcPts val="0"/>
              </a:spcAft>
              <a:buNone/>
            </a:pPr>
            <a:r>
              <a:t/>
            </a:r>
            <a:endParaRPr>
              <a:solidFill>
                <a:srgbClr val="5E5E5E"/>
              </a:solidFill>
              <a:latin typeface="Plus Jakarta Sans Medium"/>
              <a:ea typeface="Plus Jakarta Sans Medium"/>
              <a:cs typeface="Plus Jakarta Sans Medium"/>
              <a:sym typeface="Plus Jakarta Sans Medium"/>
            </a:endParaRPr>
          </a:p>
          <a:p>
            <a:pPr indent="0" lvl="0" marL="457200" rtl="0" algn="l">
              <a:lnSpc>
                <a:spcPct val="125000"/>
              </a:lnSpc>
              <a:spcBef>
                <a:spcPts val="0"/>
              </a:spcBef>
              <a:spcAft>
                <a:spcPts val="0"/>
              </a:spcAft>
              <a:buNone/>
            </a:pPr>
            <a:r>
              <a:t/>
            </a:r>
            <a:endParaRPr>
              <a:solidFill>
                <a:srgbClr val="5E5E5E"/>
              </a:solidFill>
              <a:latin typeface="Plus Jakarta Sans Medium"/>
              <a:ea typeface="Plus Jakarta Sans Medium"/>
              <a:cs typeface="Plus Jakarta Sans Medium"/>
              <a:sym typeface="Plus Jakarta Sans Medium"/>
            </a:endParaRPr>
          </a:p>
          <a:p>
            <a:pPr indent="0" lvl="0" marL="0" rtl="0" algn="l">
              <a:lnSpc>
                <a:spcPct val="125000"/>
              </a:lnSpc>
              <a:spcBef>
                <a:spcPts val="0"/>
              </a:spcBef>
              <a:spcAft>
                <a:spcPts val="0"/>
              </a:spcAft>
              <a:buNone/>
            </a:pPr>
            <a:r>
              <a:t/>
            </a:r>
            <a:endParaRPr>
              <a:solidFill>
                <a:srgbClr val="5E5E5E"/>
              </a:solidFill>
              <a:latin typeface="Plus Jakarta Sans Medium"/>
              <a:ea typeface="Plus Jakarta Sans Medium"/>
              <a:cs typeface="Plus Jakarta Sans Medium"/>
              <a:sym typeface="Plus Jakarta Sans Medium"/>
            </a:endParaRPr>
          </a:p>
        </p:txBody>
      </p:sp>
      <p:pic>
        <p:nvPicPr>
          <p:cNvPr id="1327" name="Google Shape;1327;p135" title="Screenshot 2026-07-10 at 12.59.07 PM.png"/>
          <p:cNvPicPr preferRelativeResize="0"/>
          <p:nvPr/>
        </p:nvPicPr>
        <p:blipFill rotWithShape="1">
          <a:blip r:embed="rId3">
            <a:alphaModFix/>
          </a:blip>
          <a:srcRect b="36592" l="0" r="0" t="0"/>
          <a:stretch/>
        </p:blipFill>
        <p:spPr>
          <a:xfrm>
            <a:off x="5968550" y="1812025"/>
            <a:ext cx="5074649" cy="3471177"/>
          </a:xfrm>
          <a:prstGeom prst="rect">
            <a:avLst/>
          </a:prstGeom>
          <a:noFill/>
          <a:ln>
            <a:noFill/>
          </a:ln>
        </p:spPr>
      </p:pic>
      <p:sp>
        <p:nvSpPr>
          <p:cNvPr id="1328" name="Google Shape;1328;p135"/>
          <p:cNvSpPr txBox="1"/>
          <p:nvPr/>
        </p:nvSpPr>
        <p:spPr>
          <a:xfrm>
            <a:off x="723900" y="703375"/>
            <a:ext cx="10617900" cy="8925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None/>
            </a:pPr>
            <a:r>
              <a:rPr b="1" lang="en-US" sz="3800">
                <a:solidFill>
                  <a:schemeClr val="dk2"/>
                </a:solidFill>
                <a:latin typeface="Plus Jakarta Sans ExtraBold"/>
                <a:ea typeface="Plus Jakarta Sans ExtraBold"/>
                <a:cs typeface="Plus Jakarta Sans ExtraBold"/>
                <a:sym typeface="Plus Jakarta Sans ExtraBold"/>
              </a:rPr>
              <a:t>Teen health infographic</a:t>
            </a:r>
            <a:endParaRPr b="1" sz="3800">
              <a:solidFill>
                <a:srgbClr val="1B5162"/>
              </a:solidFill>
              <a:latin typeface="Plus Jakarta Sans ExtraBold"/>
              <a:ea typeface="Plus Jakarta Sans ExtraBold"/>
              <a:cs typeface="Plus Jakarta Sans ExtraBold"/>
              <a:sym typeface="Plus Jakarta Sans ExtraBold"/>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3" name="Shape 1333"/>
        <p:cNvGrpSpPr/>
        <p:nvPr/>
      </p:nvGrpSpPr>
      <p:grpSpPr>
        <a:xfrm>
          <a:off x="0" y="0"/>
          <a:ext cx="0" cy="0"/>
          <a:chOff x="0" y="0"/>
          <a:chExt cx="0" cy="0"/>
        </a:xfrm>
      </p:grpSpPr>
      <p:pic>
        <p:nvPicPr>
          <p:cNvPr id="1334" name="Google Shape;1334;p136"/>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1335" name="Google Shape;1335;p136"/>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336" name="Google Shape;1336;p136"/>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337" name="Google Shape;1337;p136"/>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
        <p:nvSpPr>
          <p:cNvPr id="1338" name="Google Shape;1338;p136"/>
          <p:cNvSpPr txBox="1"/>
          <p:nvPr>
            <p:ph type="title"/>
          </p:nvPr>
        </p:nvSpPr>
        <p:spPr>
          <a:xfrm>
            <a:off x="723900" y="294525"/>
            <a:ext cx="10679700" cy="1034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HealthHub </a:t>
            </a:r>
            <a:r>
              <a:rPr lang="en-US"/>
              <a:t>r</a:t>
            </a:r>
            <a:r>
              <a:rPr lang="en-US"/>
              <a:t>esources</a:t>
            </a:r>
            <a:endParaRPr/>
          </a:p>
        </p:txBody>
      </p:sp>
      <p:sp>
        <p:nvSpPr>
          <p:cNvPr id="1339" name="Google Shape;1339;p136"/>
          <p:cNvSpPr txBox="1"/>
          <p:nvPr>
            <p:ph idx="3" type="body"/>
          </p:nvPr>
        </p:nvSpPr>
        <p:spPr>
          <a:xfrm>
            <a:off x="723900" y="1827775"/>
            <a:ext cx="5065200" cy="9564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610">
                <a:solidFill>
                  <a:srgbClr val="4C4C4C"/>
                </a:solidFill>
                <a:latin typeface="Plus Jakarta Sans"/>
                <a:ea typeface="Plus Jakarta Sans"/>
                <a:cs typeface="Plus Jakarta Sans"/>
                <a:sym typeface="Plus Jakarta Sans"/>
              </a:rPr>
              <a:t>HealthHub</a:t>
            </a:r>
            <a:r>
              <a:rPr b="1" lang="en-US" sz="1610">
                <a:solidFill>
                  <a:srgbClr val="4C4C4C"/>
                </a:solidFill>
                <a:latin typeface="Plus Jakarta Sans"/>
                <a:ea typeface="Plus Jakarta Sans"/>
                <a:cs typeface="Plus Jakarta Sans"/>
                <a:sym typeface="Plus Jakarta Sans"/>
              </a:rPr>
              <a:t> </a:t>
            </a:r>
            <a:r>
              <a:rPr b="1" lang="en-US" sz="1610">
                <a:solidFill>
                  <a:srgbClr val="4C4C4C"/>
                </a:solidFill>
                <a:latin typeface="Plus Jakarta Sans"/>
                <a:ea typeface="Plus Jakarta Sans"/>
                <a:cs typeface="Plus Jakarta Sans"/>
                <a:sym typeface="Plus Jakarta Sans"/>
              </a:rPr>
              <a:t>contains answers to common questions that people have about health and wellness topics, preventive health, and self-care. </a:t>
            </a:r>
            <a:endParaRPr b="1" sz="1795">
              <a:latin typeface="Plus Jakarta Sans"/>
              <a:ea typeface="Plus Jakarta Sans"/>
              <a:cs typeface="Plus Jakarta Sans"/>
              <a:sym typeface="Plus Jakarta Sans"/>
            </a:endParaRPr>
          </a:p>
        </p:txBody>
      </p:sp>
      <p:sp>
        <p:nvSpPr>
          <p:cNvPr id="1340" name="Google Shape;1340;p136"/>
          <p:cNvSpPr txBox="1"/>
          <p:nvPr>
            <p:ph idx="1" type="body"/>
          </p:nvPr>
        </p:nvSpPr>
        <p:spPr>
          <a:xfrm>
            <a:off x="723900" y="2908000"/>
            <a:ext cx="4773300" cy="803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400">
                <a:solidFill>
                  <a:srgbClr val="4C4C4C"/>
                </a:solidFill>
                <a:latin typeface="Plus Jakarta Sans"/>
                <a:ea typeface="Plus Jakarta Sans"/>
                <a:cs typeface="Plus Jakarta Sans"/>
                <a:sym typeface="Plus Jakarta Sans"/>
              </a:rPr>
              <a:t>HealthHub includes a wide variety of content styles, including condition and wellness articles, newsletters, recipes, and videos (if licensed). </a:t>
            </a:r>
            <a:endParaRPr sz="1800">
              <a:latin typeface="Plus Jakarta Sans"/>
              <a:ea typeface="Plus Jakarta Sans"/>
              <a:cs typeface="Plus Jakarta Sans"/>
              <a:sym typeface="Plus Jakarta Sans"/>
            </a:endParaRPr>
          </a:p>
        </p:txBody>
      </p:sp>
      <p:sp>
        <p:nvSpPr>
          <p:cNvPr id="1341" name="Google Shape;1341;p136"/>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6" name="Shape 1346"/>
        <p:cNvGrpSpPr/>
        <p:nvPr/>
      </p:nvGrpSpPr>
      <p:grpSpPr>
        <a:xfrm>
          <a:off x="0" y="0"/>
          <a:ext cx="0" cy="0"/>
          <a:chOff x="0" y="0"/>
          <a:chExt cx="0" cy="0"/>
        </a:xfrm>
      </p:grpSpPr>
      <p:sp>
        <p:nvSpPr>
          <p:cNvPr id="1347" name="Google Shape;1347;p137"/>
          <p:cNvSpPr txBox="1"/>
          <p:nvPr>
            <p:ph idx="1" type="body"/>
          </p:nvPr>
        </p:nvSpPr>
        <p:spPr>
          <a:xfrm>
            <a:off x="740825" y="2385825"/>
            <a:ext cx="4087800" cy="46485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call to action can be displayed on specific pages or groups of pages that are relevant.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Use text, images, providers, locations, and more to get the most from your message.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latin typeface="Plus Jakarta Sans"/>
                <a:ea typeface="Plus Jakarta Sans"/>
                <a:cs typeface="Plus Jakarta Sans"/>
                <a:sym typeface="Plus Jakarta Sans"/>
              </a:rPr>
              <a:t>TO ADD CALLS TO ACTION: </a:t>
            </a:r>
            <a:endParaRPr/>
          </a:p>
          <a:p>
            <a:pPr indent="-333756" lvl="0" marL="457200" rtl="0" algn="l">
              <a:spcBef>
                <a:spcPts val="0"/>
              </a:spcBef>
              <a:spcAft>
                <a:spcPts val="0"/>
              </a:spcAft>
              <a:buClr>
                <a:schemeClr val="accent1"/>
              </a:buClr>
              <a:buSzPts val="1656"/>
              <a:buChar char="●"/>
            </a:pPr>
            <a:r>
              <a:rPr lang="en-US"/>
              <a:t>Log in to the admin portal</a:t>
            </a:r>
            <a:endParaRPr/>
          </a:p>
          <a:p>
            <a:pPr indent="-333756" lvl="0" marL="457200" rtl="0" algn="l">
              <a:spcBef>
                <a:spcPts val="0"/>
              </a:spcBef>
              <a:spcAft>
                <a:spcPts val="0"/>
              </a:spcAft>
              <a:buClr>
                <a:schemeClr val="accent1"/>
              </a:buClr>
              <a:buSzPts val="1656"/>
              <a:buChar char="●"/>
            </a:pPr>
            <a:r>
              <a:rPr lang="en-US"/>
              <a:t>Create a custom block</a:t>
            </a:r>
            <a:endParaRPr/>
          </a:p>
          <a:p>
            <a:pPr indent="-333756" lvl="0" marL="457200" rtl="0" algn="l">
              <a:spcBef>
                <a:spcPts val="0"/>
              </a:spcBef>
              <a:spcAft>
                <a:spcPts val="0"/>
              </a:spcAft>
              <a:buClr>
                <a:schemeClr val="accent1"/>
              </a:buClr>
              <a:buSzPts val="1656"/>
              <a:buChar char="●"/>
            </a:pPr>
            <a:r>
              <a:rPr lang="en-US"/>
              <a:t>Designate pages to display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Please consult the HealthHub help center for more information.</a:t>
            </a:r>
            <a:endParaRPr/>
          </a:p>
        </p:txBody>
      </p:sp>
      <p:sp>
        <p:nvSpPr>
          <p:cNvPr id="1348" name="Google Shape;1348;p137"/>
          <p:cNvSpPr txBox="1"/>
          <p:nvPr>
            <p:ph idx="2"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Deliver a contextual next step for your visitors with a custom call to action.</a:t>
            </a:r>
            <a:endParaRPr/>
          </a:p>
        </p:txBody>
      </p:sp>
      <p:sp>
        <p:nvSpPr>
          <p:cNvPr id="1349" name="Google Shape;1349;p137"/>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a:t>
            </a:r>
            <a:r>
              <a:rPr lang="en-US"/>
              <a:t> custom calls to action to your site</a:t>
            </a:r>
            <a:endParaRPr/>
          </a:p>
        </p:txBody>
      </p:sp>
      <p:pic>
        <p:nvPicPr>
          <p:cNvPr id="1350" name="Google Shape;1350;p137" title="Screenshot 2025-10-20 130634.png"/>
          <p:cNvPicPr preferRelativeResize="0"/>
          <p:nvPr>
            <p:ph idx="3" type="pic"/>
          </p:nvPr>
        </p:nvPicPr>
        <p:blipFill rotWithShape="1">
          <a:blip r:embed="rId3">
            <a:alphaModFix/>
          </a:blip>
          <a:srcRect b="3832" l="0" r="0" t="3832"/>
          <a:stretch/>
        </p:blipFill>
        <p:spPr>
          <a:xfrm>
            <a:off x="5976150" y="1872375"/>
            <a:ext cx="5027699" cy="3261900"/>
          </a:xfrm>
          <a:prstGeom prst="rect">
            <a:avLst/>
          </a:prstGeom>
        </p:spPr>
      </p:pic>
      <p:sp>
        <p:nvSpPr>
          <p:cNvPr id="1351" name="Google Shape;1351;p137"/>
          <p:cNvSpPr/>
          <p:nvPr/>
        </p:nvSpPr>
        <p:spPr>
          <a:xfrm>
            <a:off x="9093200" y="3692500"/>
            <a:ext cx="681600" cy="455700"/>
          </a:xfrm>
          <a:prstGeom prst="rightArrow">
            <a:avLst>
              <a:gd fmla="val 50000" name="adj1"/>
              <a:gd fmla="val 50000" name="adj2"/>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6" name="Shape 1356"/>
        <p:cNvGrpSpPr/>
        <p:nvPr/>
      </p:nvGrpSpPr>
      <p:grpSpPr>
        <a:xfrm>
          <a:off x="0" y="0"/>
          <a:ext cx="0" cy="0"/>
          <a:chOff x="0" y="0"/>
          <a:chExt cx="0" cy="0"/>
        </a:xfrm>
      </p:grpSpPr>
      <p:sp>
        <p:nvSpPr>
          <p:cNvPr id="1357" name="Google Shape;1357;p138"/>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Look for these Marketing Toolkits</a:t>
            </a:r>
            <a:endParaRPr/>
          </a:p>
        </p:txBody>
      </p:sp>
      <p:sp>
        <p:nvSpPr>
          <p:cNvPr id="1358" name="Google Shape;1358;p138"/>
          <p:cNvSpPr txBox="1"/>
          <p:nvPr>
            <p:ph idx="1" type="body"/>
          </p:nvPr>
        </p:nvSpPr>
        <p:spPr>
          <a:xfrm>
            <a:off x="741375" y="1472175"/>
            <a:ext cx="104973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Got suggestions? Let us know by contacting your Account Manager. </a:t>
            </a:r>
            <a:endParaRPr/>
          </a:p>
        </p:txBody>
      </p:sp>
      <p:sp>
        <p:nvSpPr>
          <p:cNvPr id="1359" name="Google Shape;1359;p138"/>
          <p:cNvSpPr txBox="1"/>
          <p:nvPr/>
        </p:nvSpPr>
        <p:spPr>
          <a:xfrm>
            <a:off x="2210950" y="4411225"/>
            <a:ext cx="1983900" cy="893700"/>
          </a:xfrm>
          <a:prstGeom prst="rect">
            <a:avLst/>
          </a:prstGeom>
          <a:noFill/>
          <a:ln>
            <a:noFill/>
          </a:ln>
        </p:spPr>
        <p:txBody>
          <a:bodyPr anchorCtr="0" anchor="t" bIns="45700" lIns="0" spcFirstLastPara="1" rIns="91425" wrap="square" tIns="45700">
            <a:no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First Aid &amp; Emergencies</a:t>
            </a:r>
            <a:endParaRPr b="1" sz="1350">
              <a:solidFill>
                <a:srgbClr val="3C4043"/>
              </a:solidFill>
              <a:highlight>
                <a:srgbClr val="FFFFFF"/>
              </a:highlight>
              <a:latin typeface="Plus Jakarta Sans"/>
              <a:ea typeface="Plus Jakarta Sans"/>
              <a:cs typeface="Plus Jakarta Sans"/>
              <a:sym typeface="Plus Jakarta Sans"/>
            </a:endParaRPr>
          </a:p>
          <a:p>
            <a:pPr indent="0" lvl="0" marL="0" rtl="0" algn="l">
              <a:lnSpc>
                <a:spcPct val="105000"/>
              </a:lnSpc>
              <a:spcBef>
                <a:spcPts val="0"/>
              </a:spcBef>
              <a:spcAft>
                <a:spcPts val="0"/>
              </a:spcAft>
              <a:buNone/>
            </a:pPr>
            <a:r>
              <a:t/>
            </a:r>
            <a:endParaRPr b="1" sz="1350">
              <a:solidFill>
                <a:srgbClr val="3C4043"/>
              </a:solidFill>
              <a:highlight>
                <a:srgbClr val="FFFFFF"/>
              </a:highlight>
              <a:latin typeface="Plus Jakarta Sans"/>
              <a:ea typeface="Plus Jakarta Sans"/>
              <a:cs typeface="Plus Jakarta Sans"/>
              <a:sym typeface="Plus Jakarta Sans"/>
            </a:endParaRPr>
          </a:p>
          <a:p>
            <a:pPr indent="0" lvl="0" marL="0" rtl="0" algn="l">
              <a:lnSpc>
                <a:spcPct val="105000"/>
              </a:lnSpc>
              <a:spcBef>
                <a:spcPts val="0"/>
              </a:spcBef>
              <a:spcAft>
                <a:spcPts val="0"/>
              </a:spcAft>
              <a:buNone/>
            </a:pPr>
            <a:r>
              <a:t/>
            </a:r>
            <a:endParaRPr b="1" sz="1350">
              <a:solidFill>
                <a:srgbClr val="3C4043"/>
              </a:solidFill>
              <a:highlight>
                <a:srgbClr val="FFFFFF"/>
              </a:highlight>
              <a:latin typeface="Plus Jakarta Sans"/>
              <a:ea typeface="Plus Jakarta Sans"/>
              <a:cs typeface="Plus Jakarta Sans"/>
              <a:sym typeface="Plus Jakarta Sans"/>
            </a:endParaRPr>
          </a:p>
          <a:p>
            <a:pPr indent="0" lvl="0" marL="0" rtl="0" algn="ctr">
              <a:lnSpc>
                <a:spcPct val="105000"/>
              </a:lnSpc>
              <a:spcBef>
                <a:spcPts val="0"/>
              </a:spcBef>
              <a:spcAft>
                <a:spcPts val="0"/>
              </a:spcAft>
              <a:buNone/>
            </a:pPr>
            <a:r>
              <a:t/>
            </a:r>
            <a:endParaRPr b="1" sz="1350">
              <a:solidFill>
                <a:srgbClr val="3C4043"/>
              </a:solidFill>
              <a:highlight>
                <a:srgbClr val="FFFFFF"/>
              </a:highlight>
              <a:latin typeface="Plus Jakarta Sans"/>
              <a:ea typeface="Plus Jakarta Sans"/>
              <a:cs typeface="Plus Jakarta Sans"/>
              <a:sym typeface="Plus Jakarta Sans"/>
            </a:endParaRPr>
          </a:p>
        </p:txBody>
      </p:sp>
      <p:sp>
        <p:nvSpPr>
          <p:cNvPr id="1360" name="Google Shape;1360;p138"/>
          <p:cNvSpPr txBox="1"/>
          <p:nvPr/>
        </p:nvSpPr>
        <p:spPr>
          <a:xfrm>
            <a:off x="2717049" y="3157900"/>
            <a:ext cx="811800" cy="4287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None/>
            </a:pPr>
            <a:r>
              <a:rPr b="1" lang="en-US">
                <a:solidFill>
                  <a:srgbClr val="FFFFFF"/>
                </a:solidFill>
                <a:latin typeface="Plus Jakarta Sans Medium"/>
                <a:ea typeface="Plus Jakarta Sans Medium"/>
                <a:cs typeface="Plus Jakarta Sans Medium"/>
                <a:sym typeface="Plus Jakarta Sans Medium"/>
              </a:rPr>
              <a:t>July</a:t>
            </a:r>
            <a:endParaRPr b="1">
              <a:solidFill>
                <a:srgbClr val="FFFFFF"/>
              </a:solidFill>
              <a:latin typeface="Plus Jakarta Sans Medium"/>
              <a:ea typeface="Plus Jakarta Sans Medium"/>
              <a:cs typeface="Plus Jakarta Sans Medium"/>
              <a:sym typeface="Plus Jakarta Sans Medium"/>
            </a:endParaRPr>
          </a:p>
        </p:txBody>
      </p:sp>
      <p:sp>
        <p:nvSpPr>
          <p:cNvPr id="1361" name="Google Shape;1361;p138"/>
          <p:cNvSpPr txBox="1"/>
          <p:nvPr/>
        </p:nvSpPr>
        <p:spPr>
          <a:xfrm>
            <a:off x="5600974" y="4643725"/>
            <a:ext cx="811800" cy="4287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None/>
            </a:pPr>
            <a:r>
              <a:rPr b="1" lang="en-US">
                <a:solidFill>
                  <a:srgbClr val="FFFFFF"/>
                </a:solidFill>
                <a:latin typeface="Plus Jakarta Sans Medium"/>
                <a:ea typeface="Plus Jakarta Sans Medium"/>
                <a:cs typeface="Plus Jakarta Sans Medium"/>
                <a:sym typeface="Plus Jakarta Sans Medium"/>
              </a:rPr>
              <a:t>Aug</a:t>
            </a:r>
            <a:endParaRPr b="1">
              <a:solidFill>
                <a:srgbClr val="FFFFFF"/>
              </a:solidFill>
              <a:latin typeface="Plus Jakarta Sans Medium"/>
              <a:ea typeface="Plus Jakarta Sans Medium"/>
              <a:cs typeface="Plus Jakarta Sans Medium"/>
              <a:sym typeface="Plus Jakarta Sans Medium"/>
            </a:endParaRPr>
          </a:p>
        </p:txBody>
      </p:sp>
      <p:sp>
        <p:nvSpPr>
          <p:cNvPr id="1362" name="Google Shape;1362;p138"/>
          <p:cNvSpPr txBox="1"/>
          <p:nvPr/>
        </p:nvSpPr>
        <p:spPr>
          <a:xfrm>
            <a:off x="8427075" y="3157900"/>
            <a:ext cx="811800" cy="4287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None/>
            </a:pPr>
            <a:r>
              <a:rPr b="1" lang="en-US">
                <a:solidFill>
                  <a:srgbClr val="FFFFFF"/>
                </a:solidFill>
                <a:latin typeface="Plus Jakarta Sans Medium"/>
                <a:ea typeface="Plus Jakarta Sans Medium"/>
                <a:cs typeface="Plus Jakarta Sans Medium"/>
                <a:sym typeface="Plus Jakarta Sans Medium"/>
              </a:rPr>
              <a:t>Sept</a:t>
            </a:r>
            <a:endParaRPr b="1">
              <a:solidFill>
                <a:srgbClr val="FFFFFF"/>
              </a:solidFill>
              <a:latin typeface="Plus Jakarta Sans Medium"/>
              <a:ea typeface="Plus Jakarta Sans Medium"/>
              <a:cs typeface="Plus Jakarta Sans Medium"/>
              <a:sym typeface="Plus Jakarta Sans Medium"/>
            </a:endParaRPr>
          </a:p>
        </p:txBody>
      </p:sp>
      <p:sp>
        <p:nvSpPr>
          <p:cNvPr id="1363" name="Google Shape;1363;p138"/>
          <p:cNvSpPr txBox="1"/>
          <p:nvPr/>
        </p:nvSpPr>
        <p:spPr>
          <a:xfrm>
            <a:off x="5135854" y="2847225"/>
            <a:ext cx="1920300" cy="893700"/>
          </a:xfrm>
          <a:prstGeom prst="rect">
            <a:avLst/>
          </a:prstGeom>
          <a:noFill/>
          <a:ln>
            <a:noFill/>
          </a:ln>
        </p:spPr>
        <p:txBody>
          <a:bodyPr anchorCtr="0" anchor="b"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Teen Health</a:t>
            </a:r>
            <a:endParaRPr b="1" sz="1350">
              <a:solidFill>
                <a:srgbClr val="3C4043"/>
              </a:solidFill>
              <a:highlight>
                <a:srgbClr val="FFFFFF"/>
              </a:highlight>
              <a:latin typeface="Plus Jakarta Sans"/>
              <a:ea typeface="Plus Jakarta Sans"/>
              <a:cs typeface="Plus Jakarta Sans"/>
              <a:sym typeface="Plus Jakarta Sans"/>
            </a:endParaRPr>
          </a:p>
        </p:txBody>
      </p:sp>
      <p:sp>
        <p:nvSpPr>
          <p:cNvPr id="1364" name="Google Shape;1364;p138"/>
          <p:cNvSpPr txBox="1"/>
          <p:nvPr/>
        </p:nvSpPr>
        <p:spPr>
          <a:xfrm>
            <a:off x="7882500" y="4411225"/>
            <a:ext cx="2351400" cy="1234800"/>
          </a:xfrm>
          <a:prstGeom prst="rect">
            <a:avLst/>
          </a:prstGeom>
          <a:noFill/>
          <a:ln>
            <a:noFill/>
          </a:ln>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Nutrition Basics</a:t>
            </a:r>
            <a:endParaRPr sz="1200">
              <a:solidFill>
                <a:srgbClr val="5E5E5E"/>
              </a:solidFill>
              <a:latin typeface="Plus Jakarta Sans Medium"/>
              <a:ea typeface="Plus Jakarta Sans Medium"/>
              <a:cs typeface="Plus Jakarta Sans Medium"/>
              <a:sym typeface="Plus Jakarta Sans Medium"/>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9" name="Shape 1369"/>
        <p:cNvGrpSpPr/>
        <p:nvPr/>
      </p:nvGrpSpPr>
      <p:grpSpPr>
        <a:xfrm>
          <a:off x="0" y="0"/>
          <a:ext cx="0" cy="0"/>
          <a:chOff x="0" y="0"/>
          <a:chExt cx="0" cy="0"/>
        </a:xfrm>
      </p:grpSpPr>
      <p:sp>
        <p:nvSpPr>
          <p:cNvPr id="1370" name="Google Shape;1370;p139"/>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371" name="Google Shape;1371;p139"/>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372" name="Google Shape;1372;p139"/>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373" name="Google Shape;1373;p139"/>
          <p:cNvSpPr txBox="1"/>
          <p:nvPr/>
        </p:nvSpPr>
        <p:spPr>
          <a:xfrm>
            <a:off x="8315547" y="1458558"/>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374" name="Google Shape;1374;p139"/>
          <p:cNvGrpSpPr/>
          <p:nvPr/>
        </p:nvGrpSpPr>
        <p:grpSpPr>
          <a:xfrm>
            <a:off x="9827386" y="823733"/>
            <a:ext cx="612622" cy="612000"/>
            <a:chOff x="10134200" y="974025"/>
            <a:chExt cx="681600" cy="612000"/>
          </a:xfrm>
        </p:grpSpPr>
        <p:sp>
          <p:nvSpPr>
            <p:cNvPr id="1375" name="Google Shape;1375;p139"/>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76" name="Google Shape;1376;p139"/>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1377" name="Google Shape;1377;p139"/>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pic>
        <p:nvPicPr>
          <p:cNvPr id="1378" name="Google Shape;1378;p139"/>
          <p:cNvPicPr preferRelativeResize="0"/>
          <p:nvPr/>
        </p:nvPicPr>
        <p:blipFill>
          <a:blip r:embed="rId8">
            <a:alphaModFix/>
          </a:blip>
          <a:stretch>
            <a:fillRect/>
          </a:stretch>
        </p:blipFill>
        <p:spPr>
          <a:xfrm>
            <a:off x="581500" y="2246688"/>
            <a:ext cx="6711200" cy="3266212"/>
          </a:xfrm>
          <a:prstGeom prst="rect">
            <a:avLst/>
          </a:prstGeom>
          <a:noFill/>
          <a:ln>
            <a:noFill/>
          </a:ln>
          <a:effectLst>
            <a:outerShdw blurRad="57150" rotWithShape="0" algn="bl" dir="5400000" dist="38100">
              <a:srgbClr val="000000">
                <a:alpha val="50000"/>
              </a:srgbClr>
            </a:outerShdw>
          </a:effectLst>
        </p:spPr>
      </p:pic>
      <p:sp>
        <p:nvSpPr>
          <p:cNvPr id="1379" name="Google Shape;1379;p139"/>
          <p:cNvSpPr/>
          <p:nvPr/>
        </p:nvSpPr>
        <p:spPr>
          <a:xfrm>
            <a:off x="45021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1380" name="Google Shape;1380;p139"/>
          <p:cNvGraphicFramePr/>
          <p:nvPr/>
        </p:nvGraphicFramePr>
        <p:xfrm>
          <a:off x="7463850" y="3084269"/>
          <a:ext cx="3000000" cy="3000000"/>
        </p:xfrm>
        <a:graphic>
          <a:graphicData uri="http://schemas.openxmlformats.org/drawingml/2006/table">
            <a:tbl>
              <a:tblPr>
                <a:noFill/>
                <a:tableStyleId>{8378A589-6533-47CD-AC1E-188DF7E37193}</a:tableStyleId>
              </a:tblPr>
              <a:tblGrid>
                <a:gridCol w="1546800"/>
                <a:gridCol w="609850"/>
                <a:gridCol w="2483750"/>
              </a:tblGrid>
              <a:tr h="2940525">
                <a:tc gridSpan="2">
                  <a:txBody>
                    <a:bodyPr/>
                    <a:lstStyle/>
                    <a:p>
                      <a:pPr indent="0" lvl="0" marL="0" rtl="0" algn="l">
                        <a:spcBef>
                          <a:spcPts val="0"/>
                        </a:spcBef>
                        <a:spcAft>
                          <a:spcPts val="0"/>
                        </a:spcAft>
                        <a:buNone/>
                      </a:pPr>
                      <a:r>
                        <a:rPr b="1" lang="en-US" sz="1200">
                          <a:solidFill>
                            <a:srgbClr val="5E5E5E"/>
                          </a:solidFill>
                          <a:latin typeface="Plus Jakarta Sans"/>
                          <a:ea typeface="Plus Jakarta Sans"/>
                          <a:cs typeface="Plus Jakarta Sans"/>
                          <a:sym typeface="Plus Jakarta Sans"/>
                        </a:rPr>
                        <a:t>Available Toolkits</a:t>
                      </a:r>
                      <a:endParaRPr b="1" sz="12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Alcohol and Addiction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Allergies and Asthma</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Alzheimer’s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Breast Cancer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Cancer Prevention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Caregiving</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Children’s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COPD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Coping with Stress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Diabetes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First Aid/Emergencies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Joints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Kidneys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Skin &amp; Sun Safety</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Vision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Heart Disease</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Immunizations</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c>
                  <a:txBody>
                    <a:bodyPr/>
                    <a:lstStyle/>
                    <a:p>
                      <a:pPr indent="0" lvl="0" marL="0" rtl="0" algn="l">
                        <a:spcBef>
                          <a:spcPts val="0"/>
                        </a:spcBef>
                        <a:spcAft>
                          <a:spcPts val="0"/>
                        </a:spcAft>
                        <a:buNone/>
                      </a:pPr>
                      <a:r>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Living with HIV</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Lung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Mental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Migraines and Headaches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Prenatal and Newborn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Preventive Care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Prostate Cancer</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Sexual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Sleep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Smoking Cessation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Stroke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Teen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Weight Management</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Women’s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 and more!</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5" name="Shape 1165"/>
        <p:cNvGrpSpPr/>
        <p:nvPr/>
      </p:nvGrpSpPr>
      <p:grpSpPr>
        <a:xfrm>
          <a:off x="0" y="0"/>
          <a:ext cx="0" cy="0"/>
          <a:chOff x="0" y="0"/>
          <a:chExt cx="0" cy="0"/>
        </a:xfrm>
      </p:grpSpPr>
      <p:pic>
        <p:nvPicPr>
          <p:cNvPr id="1166" name="Google Shape;1166;p124" title="What Do You Know About Teen Health  HealthHub.png"/>
          <p:cNvPicPr preferRelativeResize="0"/>
          <p:nvPr>
            <p:ph idx="2" type="pic"/>
          </p:nvPr>
        </p:nvPicPr>
        <p:blipFill rotWithShape="1">
          <a:blip r:embed="rId3">
            <a:alphaModFix/>
          </a:blip>
          <a:srcRect b="0" l="2276" r="10205" t="0"/>
          <a:stretch/>
        </p:blipFill>
        <p:spPr>
          <a:xfrm>
            <a:off x="8048375" y="1271500"/>
            <a:ext cx="2232000" cy="4612500"/>
          </a:xfrm>
          <a:prstGeom prst="roundRect">
            <a:avLst>
              <a:gd fmla="val 16667" name="adj"/>
            </a:avLst>
          </a:prstGeom>
        </p:spPr>
      </p:pic>
      <p:sp>
        <p:nvSpPr>
          <p:cNvPr id="1167" name="Google Shape;1167;p124"/>
          <p:cNvSpPr txBox="1"/>
          <p:nvPr>
            <p:ph idx="3" type="body"/>
          </p:nvPr>
        </p:nvSpPr>
        <p:spPr>
          <a:xfrm>
            <a:off x="533400" y="2687500"/>
            <a:ext cx="5757000" cy="3401700"/>
          </a:xfrm>
          <a:prstGeom prst="rect">
            <a:avLst/>
          </a:prstGeom>
        </p:spPr>
        <p:txBody>
          <a:bodyPr anchorCtr="0" anchor="t" bIns="45700" lIns="0" spcFirstLastPara="1" rIns="91425" wrap="square" tIns="45700">
            <a:normAutofit lnSpcReduction="1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36550" lvl="0" marL="457200" rtl="0" algn="l">
              <a:lnSpc>
                <a:spcPct val="115000"/>
              </a:lnSpc>
              <a:spcBef>
                <a:spcPts val="0"/>
              </a:spcBef>
              <a:spcAft>
                <a:spcPts val="0"/>
              </a:spcAft>
              <a:buClr>
                <a:schemeClr val="accent1"/>
              </a:buClr>
              <a:buSzPts val="1700"/>
              <a:buChar char="•"/>
            </a:pPr>
            <a:r>
              <a:rPr lang="en-US" sz="1600"/>
              <a:t>Social media posts that are ready for your campaign</a:t>
            </a:r>
            <a:endParaRPr sz="1600"/>
          </a:p>
          <a:p>
            <a:pPr indent="-336550" lvl="0" marL="457200" rtl="0" algn="l">
              <a:lnSpc>
                <a:spcPct val="115000"/>
              </a:lnSpc>
              <a:spcBef>
                <a:spcPts val="600"/>
              </a:spcBef>
              <a:spcAft>
                <a:spcPts val="0"/>
              </a:spcAft>
              <a:buClr>
                <a:schemeClr val="accent1"/>
              </a:buClr>
              <a:buSzPts val="1700"/>
              <a:buChar char="•"/>
            </a:pPr>
            <a:r>
              <a:rPr lang="en-US" sz="1600"/>
              <a:t>A customizable blog post</a:t>
            </a:r>
            <a:endParaRPr sz="1600"/>
          </a:p>
          <a:p>
            <a:pPr indent="-336550" lvl="0" marL="457200" rtl="0" algn="l">
              <a:lnSpc>
                <a:spcPct val="115000"/>
              </a:lnSpc>
              <a:spcBef>
                <a:spcPts val="600"/>
              </a:spcBef>
              <a:spcAft>
                <a:spcPts val="0"/>
              </a:spcAft>
              <a:buClr>
                <a:schemeClr val="accent1"/>
              </a:buClr>
              <a:buSzPts val="1700"/>
              <a:buChar char="•"/>
            </a:pPr>
            <a:r>
              <a:rPr lang="en-US" sz="1600"/>
              <a:t>An infographic that builds understanding using engaging and entertaining visuals </a:t>
            </a:r>
            <a:endParaRPr sz="1600"/>
          </a:p>
          <a:p>
            <a:pPr indent="-336550" lvl="0" marL="457200" rtl="0" algn="l">
              <a:lnSpc>
                <a:spcPct val="115000"/>
              </a:lnSpc>
              <a:spcBef>
                <a:spcPts val="600"/>
              </a:spcBef>
              <a:spcAft>
                <a:spcPts val="0"/>
              </a:spcAft>
              <a:buClr>
                <a:schemeClr val="accent1"/>
              </a:buClr>
              <a:buSzPts val="1700"/>
              <a:buChar char="•"/>
            </a:pPr>
            <a:r>
              <a:rPr lang="en-US" sz="1600"/>
              <a:t>Highlighted HealthHub articles, quizzes, videos, and other resources to engage and nurture people as they explore topics that are important to their health</a:t>
            </a:r>
            <a:endParaRPr sz="1600"/>
          </a:p>
          <a:p>
            <a:pPr indent="-336550" lvl="0" marL="457200" rtl="0" algn="l">
              <a:lnSpc>
                <a:spcPct val="115000"/>
              </a:lnSpc>
              <a:spcBef>
                <a:spcPts val="600"/>
              </a:spcBef>
              <a:spcAft>
                <a:spcPts val="0"/>
              </a:spcAft>
              <a:buClr>
                <a:schemeClr val="accent1"/>
              </a:buClr>
              <a:buSzPts val="1700"/>
              <a:buChar char="•"/>
            </a:pPr>
            <a:r>
              <a:rPr lang="en-US" sz="1600"/>
              <a:t>Links to Spanish language resources</a:t>
            </a:r>
            <a:endParaRPr sz="1600"/>
          </a:p>
          <a:p>
            <a:pPr indent="-336550" lvl="0" marL="457200" rtl="0" algn="l">
              <a:lnSpc>
                <a:spcPct val="115000"/>
              </a:lnSpc>
              <a:spcBef>
                <a:spcPts val="600"/>
              </a:spcBef>
              <a:spcAft>
                <a:spcPts val="600"/>
              </a:spcAft>
              <a:buClr>
                <a:schemeClr val="accent1"/>
              </a:buClr>
              <a:buSzPts val="1700"/>
              <a:buChar char="•"/>
            </a:pPr>
            <a:r>
              <a:rPr lang="en-US" sz="1600"/>
              <a:t>A  Toolkit calendar</a:t>
            </a:r>
            <a:endParaRPr b="1">
              <a:latin typeface="Plus Jakarta Sans"/>
              <a:ea typeface="Plus Jakarta Sans"/>
              <a:cs typeface="Plus Jakarta Sans"/>
              <a:sym typeface="Plus Jakarta Sans"/>
            </a:endParaRPr>
          </a:p>
        </p:txBody>
      </p:sp>
      <p:sp>
        <p:nvSpPr>
          <p:cNvPr id="1168" name="Google Shape;1168;p124"/>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educate about all aspects of teen health.</a:t>
            </a:r>
            <a:endParaRPr sz="1400">
              <a:latin typeface="Plus Jakarta Sans"/>
              <a:ea typeface="Plus Jakarta Sans"/>
              <a:cs typeface="Plus Jakarta Sans"/>
              <a:sym typeface="Plus Jakarta Sans"/>
            </a:endParaRPr>
          </a:p>
        </p:txBody>
      </p:sp>
      <p:sp>
        <p:nvSpPr>
          <p:cNvPr id="1169" name="Google Shape;1169;p124"/>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4" name="Shape 1174"/>
        <p:cNvGrpSpPr/>
        <p:nvPr/>
      </p:nvGrpSpPr>
      <p:grpSpPr>
        <a:xfrm>
          <a:off x="0" y="0"/>
          <a:ext cx="0" cy="0"/>
          <a:chOff x="0" y="0"/>
          <a:chExt cx="0" cy="0"/>
        </a:xfrm>
      </p:grpSpPr>
      <p:sp>
        <p:nvSpPr>
          <p:cNvPr id="1175" name="Google Shape;1175;p125"/>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1176" name="Google Shape;1176;p125"/>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1177" name="Google Shape;1177;p125"/>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teen health-related</a:t>
            </a:r>
            <a:r>
              <a:rPr lang="en-US" sz="1300"/>
              <a:t> keywords</a:t>
            </a:r>
            <a:r>
              <a:rPr lang="en-US" sz="1300"/>
              <a:t>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1178" name="Google Shape;1178;p125"/>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1179" name="Google Shape;1179;p125"/>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1180" name="Google Shape;1180;p125"/>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Teen Health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1181" name="Google Shape;1181;p125"/>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HealthHub resources and outreach opportunities. </a:t>
            </a:r>
            <a:endParaRPr sz="1300"/>
          </a:p>
          <a:p>
            <a:pPr indent="0" lvl="0" marL="0" rtl="0" algn="ctr">
              <a:spcBef>
                <a:spcPts val="0"/>
              </a:spcBef>
              <a:spcAft>
                <a:spcPts val="0"/>
              </a:spcAft>
              <a:buNone/>
            </a:pPr>
            <a:r>
              <a:t/>
            </a:r>
            <a:endParaRPr sz="1300"/>
          </a:p>
        </p:txBody>
      </p:sp>
      <p:sp>
        <p:nvSpPr>
          <p:cNvPr id="1182" name="Google Shape;1182;p125"/>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 developed the complementary content, infographic, and suggested imagery to jump-start your marketing campaigns.</a:t>
            </a:r>
            <a:endParaRPr sz="1300"/>
          </a:p>
          <a:p>
            <a:pPr indent="0" lvl="0" marL="0" rtl="0" algn="ctr">
              <a:spcBef>
                <a:spcPts val="0"/>
              </a:spcBef>
              <a:spcAft>
                <a:spcPts val="0"/>
              </a:spcAft>
              <a:buNone/>
            </a:pPr>
            <a:r>
              <a:t/>
            </a:r>
            <a:endParaRPr sz="1300"/>
          </a:p>
        </p:txBody>
      </p:sp>
      <p:sp>
        <p:nvSpPr>
          <p:cNvPr id="1183" name="Google Shape;1183;p125"/>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1184" name="Google Shape;1184;p125"/>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1185" name="Google Shape;1185;p125"/>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1186" name="Google Shape;1186;p125"/>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1" name="Shape 1191"/>
        <p:cNvGrpSpPr/>
        <p:nvPr/>
      </p:nvGrpSpPr>
      <p:grpSpPr>
        <a:xfrm>
          <a:off x="0" y="0"/>
          <a:ext cx="0" cy="0"/>
          <a:chOff x="0" y="0"/>
          <a:chExt cx="0" cy="0"/>
        </a:xfrm>
      </p:grpSpPr>
      <p:sp>
        <p:nvSpPr>
          <p:cNvPr id="1192" name="Google Shape;1192;p126"/>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193" name="Google Shape;1193;p126"/>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194" name="Google Shape;1194;p126"/>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195" name="Google Shape;1195;p126"/>
          <p:cNvSpPr txBox="1"/>
          <p:nvPr/>
        </p:nvSpPr>
        <p:spPr>
          <a:xfrm>
            <a:off x="8315547" y="1458558"/>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196" name="Google Shape;1196;p126"/>
          <p:cNvGrpSpPr/>
          <p:nvPr/>
        </p:nvGrpSpPr>
        <p:grpSpPr>
          <a:xfrm>
            <a:off x="9827386" y="823733"/>
            <a:ext cx="612622" cy="612000"/>
            <a:chOff x="10134200" y="974025"/>
            <a:chExt cx="681600" cy="612000"/>
          </a:xfrm>
        </p:grpSpPr>
        <p:sp>
          <p:nvSpPr>
            <p:cNvPr id="1197" name="Google Shape;1197;p126"/>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198" name="Google Shape;1198;p126"/>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1199" name="Google Shape;1199;p126"/>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pic>
        <p:nvPicPr>
          <p:cNvPr id="1200" name="Google Shape;1200;p126"/>
          <p:cNvPicPr preferRelativeResize="0"/>
          <p:nvPr/>
        </p:nvPicPr>
        <p:blipFill>
          <a:blip r:embed="rId8">
            <a:alphaModFix/>
          </a:blip>
          <a:stretch>
            <a:fillRect/>
          </a:stretch>
        </p:blipFill>
        <p:spPr>
          <a:xfrm>
            <a:off x="581500" y="2246688"/>
            <a:ext cx="6711200" cy="3266212"/>
          </a:xfrm>
          <a:prstGeom prst="rect">
            <a:avLst/>
          </a:prstGeom>
          <a:noFill/>
          <a:ln>
            <a:noFill/>
          </a:ln>
          <a:effectLst>
            <a:outerShdw blurRad="57150" rotWithShape="0" algn="bl" dir="5400000" dist="38100">
              <a:srgbClr val="000000">
                <a:alpha val="50000"/>
              </a:srgbClr>
            </a:outerShdw>
          </a:effectLst>
        </p:spPr>
      </p:pic>
      <p:sp>
        <p:nvSpPr>
          <p:cNvPr id="1201" name="Google Shape;1201;p126"/>
          <p:cNvSpPr/>
          <p:nvPr/>
        </p:nvSpPr>
        <p:spPr>
          <a:xfrm>
            <a:off x="45021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1202" name="Google Shape;1202;p126"/>
          <p:cNvGraphicFramePr/>
          <p:nvPr/>
        </p:nvGraphicFramePr>
        <p:xfrm>
          <a:off x="7463850" y="3084269"/>
          <a:ext cx="3000000" cy="3000000"/>
        </p:xfrm>
        <a:graphic>
          <a:graphicData uri="http://schemas.openxmlformats.org/drawingml/2006/table">
            <a:tbl>
              <a:tblPr>
                <a:noFill/>
                <a:tableStyleId>{8378A589-6533-47CD-AC1E-188DF7E37193}</a:tableStyleId>
              </a:tblPr>
              <a:tblGrid>
                <a:gridCol w="1546800"/>
                <a:gridCol w="609850"/>
                <a:gridCol w="2483750"/>
              </a:tblGrid>
              <a:tr h="2940525">
                <a:tc gridSpan="2">
                  <a:txBody>
                    <a:bodyPr/>
                    <a:lstStyle/>
                    <a:p>
                      <a:pPr indent="0" lvl="0" marL="0" rtl="0" algn="l">
                        <a:spcBef>
                          <a:spcPts val="0"/>
                        </a:spcBef>
                        <a:spcAft>
                          <a:spcPts val="0"/>
                        </a:spcAft>
                        <a:buNone/>
                      </a:pPr>
                      <a:r>
                        <a:rPr b="1" lang="en-US" sz="1200">
                          <a:solidFill>
                            <a:srgbClr val="5E5E5E"/>
                          </a:solidFill>
                          <a:latin typeface="Plus Jakarta Sans"/>
                          <a:ea typeface="Plus Jakarta Sans"/>
                          <a:cs typeface="Plus Jakarta Sans"/>
                          <a:sym typeface="Plus Jakarta Sans"/>
                        </a:rPr>
                        <a:t>Available Toolkits</a:t>
                      </a:r>
                      <a:endParaRPr b="1" sz="12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Alcohol and Addiction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Allergies and Asthma</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Alzheimer’s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Breast Cancer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Cancer Prevention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Caregiving</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Children’s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COPD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Coping with Stress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Diabetes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First Aid/Emergencies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Joints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Kidneys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Skin &amp; Sun Safety</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Vision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Heart Disease</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Immunizations</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c>
                  <a:txBody>
                    <a:bodyPr/>
                    <a:lstStyle/>
                    <a:p>
                      <a:pPr indent="0" lvl="0" marL="0" rtl="0" algn="l">
                        <a:spcBef>
                          <a:spcPts val="0"/>
                        </a:spcBef>
                        <a:spcAft>
                          <a:spcPts val="0"/>
                        </a:spcAft>
                        <a:buNone/>
                      </a:pPr>
                      <a:r>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Living with HIV</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Lung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Mental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Migraines and Headaches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Prenatal and Newborn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Preventive Care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Prostate Cancer</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Sexual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Sleep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Smoking Cessation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Stroke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Teen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Weight Management</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Women’s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 and more!</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7" name="Shape 1207"/>
        <p:cNvGrpSpPr/>
        <p:nvPr/>
      </p:nvGrpSpPr>
      <p:grpSpPr>
        <a:xfrm>
          <a:off x="0" y="0"/>
          <a:ext cx="0" cy="0"/>
          <a:chOff x="0" y="0"/>
          <a:chExt cx="0" cy="0"/>
        </a:xfrm>
      </p:grpSpPr>
      <p:pic>
        <p:nvPicPr>
          <p:cNvPr id="1208" name="Google Shape;1208;p127" title="shutterstock_384279634 (1).jpg"/>
          <p:cNvPicPr preferRelativeResize="0"/>
          <p:nvPr>
            <p:ph idx="2" type="pic"/>
          </p:nvPr>
        </p:nvPicPr>
        <p:blipFill rotWithShape="1">
          <a:blip r:embed="rId3">
            <a:alphaModFix/>
          </a:blip>
          <a:srcRect b="0" l="18271" r="18265" t="0"/>
          <a:stretch/>
        </p:blipFill>
        <p:spPr>
          <a:xfrm flipH="1">
            <a:off x="6458875" y="416100"/>
            <a:ext cx="5733300" cy="6025800"/>
          </a:xfrm>
          <a:prstGeom prst="flowChartDelay">
            <a:avLst/>
          </a:prstGeom>
        </p:spPr>
      </p:pic>
      <p:sp>
        <p:nvSpPr>
          <p:cNvPr id="1209" name="Google Shape;1209;p127"/>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10" name="Google Shape;1210;p127"/>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1211" name="Google Shape;1211;p127"/>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1212" name="Google Shape;1212;p127"/>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a:t>
            </a:r>
            <a:r>
              <a:rPr i="1" lang="en-US" sz="1200">
                <a:solidFill>
                  <a:srgbClr val="4C4C4C"/>
                </a:solidFill>
                <a:latin typeface="Plus Jakarta Sans"/>
                <a:ea typeface="Plus Jakarta Sans"/>
                <a:cs typeface="Plus Jakarta Sans"/>
                <a:sym typeface="Plus Jakarta Sans"/>
              </a:rPr>
              <a:t>healthplan.crestnerhealth.com</a:t>
            </a:r>
            <a:r>
              <a:rPr i="1" lang="en-US" sz="1200" u="none" cap="none" strike="noStrike">
                <a:solidFill>
                  <a:srgbClr val="4C4C4C"/>
                </a:solidFill>
                <a:latin typeface="Plus Jakarta Sans"/>
                <a:ea typeface="Plus Jakarta Sans"/>
                <a:cs typeface="Plus Jakarta Sans"/>
                <a:sym typeface="Plus Jakarta Sans"/>
              </a:rPr>
              <a:t>” with your domain name in each link before you post it.</a:t>
            </a:r>
            <a:endParaRPr i="1" sz="1200" u="none" cap="none" strike="noStrike">
              <a:solidFill>
                <a:srgbClr val="4C4C4C"/>
              </a:solidFill>
              <a:latin typeface="Plus Jakarta Sans"/>
              <a:ea typeface="Plus Jakarta Sans"/>
              <a:cs typeface="Plus Jakarta Sans"/>
              <a:sym typeface="Plus Jakarta Sans"/>
            </a:endParaRPr>
          </a:p>
        </p:txBody>
      </p:sp>
      <p:sp>
        <p:nvSpPr>
          <p:cNvPr id="1213" name="Google Shape;1213;p127"/>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14" name="Google Shape;1214;p127"/>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9" name="Shape 1219"/>
        <p:cNvGrpSpPr/>
        <p:nvPr/>
      </p:nvGrpSpPr>
      <p:grpSpPr>
        <a:xfrm>
          <a:off x="0" y="0"/>
          <a:ext cx="0" cy="0"/>
          <a:chOff x="0" y="0"/>
          <a:chExt cx="0" cy="0"/>
        </a:xfrm>
      </p:grpSpPr>
      <p:sp>
        <p:nvSpPr>
          <p:cNvPr id="1220" name="Google Shape;1220;p128"/>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Puberty</a:t>
            </a:r>
            <a:endParaRPr/>
          </a:p>
        </p:txBody>
      </p:sp>
      <p:sp>
        <p:nvSpPr>
          <p:cNvPr id="1221" name="Google Shape;1221;p128"/>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graphicFrame>
        <p:nvGraphicFramePr>
          <p:cNvPr id="1222" name="Google Shape;1222;p128"/>
          <p:cNvGraphicFramePr/>
          <p:nvPr/>
        </p:nvGraphicFramePr>
        <p:xfrm>
          <a:off x="414288" y="647538"/>
          <a:ext cx="3000000" cy="3000000"/>
        </p:xfrm>
        <a:graphic>
          <a:graphicData uri="http://schemas.openxmlformats.org/drawingml/2006/table">
            <a:tbl>
              <a:tblPr>
                <a:noFill/>
                <a:tableStyleId>{C1B10C79-BF2B-4DCF-8546-C3920C54FCCD}</a:tableStyleId>
              </a:tblPr>
              <a:tblGrid>
                <a:gridCol w="3711950"/>
                <a:gridCol w="3783200"/>
                <a:gridCol w="2103500"/>
              </a:tblGrid>
              <a:tr h="4521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8340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You are the closest thing your kid has to an instruction manual as they go through puberty. Use this quiz as a quick check to ensure you aren’t missing any chapters.</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3"/>
                        </a:rPr>
                        <a:t>https://healthplan.crestnerhealth.com/wellness/healthy-living/what-do-you-know-about-teen-health</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Growing up comes with plenty of questions for kids and parents alike. Here’s a refresher on the physical changes that happen during the tween and teen years.</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4"/>
                        </a:rPr>
                        <a:t>https://healthplan.crestnerhealth.com/wellness/understanding-healthcare/growing-child-teenager-13-18-years</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5"/>
                        </a:rPr>
                        <a:t>https://healthplan.crestnerhealth.com/es/wellness/understanding-healthcare/el-nino-en-crecimiento-adolescente-13-18-anos</a:t>
                      </a:r>
                      <a:r>
                        <a:rPr lang="en-US" sz="1100">
                          <a:solidFill>
                            <a:srgbClr val="132D77"/>
                          </a:solidFill>
                          <a:latin typeface="Plus Jakarta Sans"/>
                          <a:ea typeface="Plus Jakarta Sans"/>
                          <a:cs typeface="Plus Jakarta Sans"/>
                          <a:sym typeface="Plus Jakarta Sans"/>
                        </a:rPr>
                        <a:t> </a:t>
                      </a:r>
                      <a:r>
                        <a:rPr lang="en-US" sz="1100">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Childhood vaccines may get all the buzz, but the benefits of teen vaccines are no less newsworthy. Take note of which shots your kid will need at this stage in their life.</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6"/>
                        </a:rPr>
                        <a:t>https://healthplan.crestnerhealth.com/wellness/healthy-living/take-teen-vaccine-quiz</a:t>
                      </a:r>
                      <a:r>
                        <a:rPr lang="en-US" sz="1100" u="sng">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b="1"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sp>
        <p:nvSpPr>
          <p:cNvPr id="1223" name="Google Shape;1223;p128"/>
          <p:cNvSpPr txBox="1"/>
          <p:nvPr/>
        </p:nvSpPr>
        <p:spPr>
          <a:xfrm>
            <a:off x="10064531"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1224" name="Google Shape;1224;p128"/>
          <p:cNvGrpSpPr/>
          <p:nvPr/>
        </p:nvGrpSpPr>
        <p:grpSpPr>
          <a:xfrm>
            <a:off x="10716881" y="2730513"/>
            <a:ext cx="681600" cy="681600"/>
            <a:chOff x="10294125" y="1691525"/>
            <a:chExt cx="681600" cy="681600"/>
          </a:xfrm>
        </p:grpSpPr>
        <p:sp>
          <p:nvSpPr>
            <p:cNvPr id="1225" name="Google Shape;1225;p128"/>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26" name="Google Shape;1226;p128"/>
            <p:cNvPicPr preferRelativeResize="0"/>
            <p:nvPr/>
          </p:nvPicPr>
          <p:blipFill>
            <a:blip r:embed="rId7">
              <a:alphaModFix/>
            </a:blip>
            <a:stretch>
              <a:fillRect/>
            </a:stretch>
          </p:blipFill>
          <p:spPr>
            <a:xfrm>
              <a:off x="10419913" y="1813734"/>
              <a:ext cx="430025" cy="437175"/>
            </a:xfrm>
            <a:prstGeom prst="rect">
              <a:avLst/>
            </a:prstGeom>
            <a:noFill/>
            <a:ln>
              <a:noFill/>
            </a:ln>
          </p:spPr>
        </p:pic>
      </p:grpSp>
      <p:pic>
        <p:nvPicPr>
          <p:cNvPr id="1227" name="Google Shape;1227;p128"/>
          <p:cNvPicPr preferRelativeResize="0"/>
          <p:nvPr/>
        </p:nvPicPr>
        <p:blipFill>
          <a:blip r:embed="rId8">
            <a:alphaModFix/>
          </a:blip>
          <a:stretch>
            <a:fillRect/>
          </a:stretch>
        </p:blipFill>
        <p:spPr>
          <a:xfrm>
            <a:off x="7847238" y="1366698"/>
            <a:ext cx="1986300" cy="1318301"/>
          </a:xfrm>
          <a:prstGeom prst="rect">
            <a:avLst/>
          </a:prstGeom>
          <a:noFill/>
          <a:ln>
            <a:noFill/>
          </a:ln>
        </p:spPr>
      </p:pic>
      <p:pic>
        <p:nvPicPr>
          <p:cNvPr id="1228" name="Google Shape;1228;p128"/>
          <p:cNvPicPr preferRelativeResize="0"/>
          <p:nvPr/>
        </p:nvPicPr>
        <p:blipFill>
          <a:blip r:embed="rId9">
            <a:alphaModFix/>
          </a:blip>
          <a:stretch>
            <a:fillRect/>
          </a:stretch>
        </p:blipFill>
        <p:spPr>
          <a:xfrm>
            <a:off x="7909450" y="3064978"/>
            <a:ext cx="1861875" cy="1231509"/>
          </a:xfrm>
          <a:prstGeom prst="rect">
            <a:avLst/>
          </a:prstGeom>
          <a:noFill/>
          <a:ln>
            <a:noFill/>
          </a:ln>
        </p:spPr>
      </p:pic>
      <p:pic>
        <p:nvPicPr>
          <p:cNvPr id="1229" name="Google Shape;1229;p128"/>
          <p:cNvPicPr preferRelativeResize="0"/>
          <p:nvPr/>
        </p:nvPicPr>
        <p:blipFill>
          <a:blip r:embed="rId10">
            <a:alphaModFix/>
          </a:blip>
          <a:stretch>
            <a:fillRect/>
          </a:stretch>
        </p:blipFill>
        <p:spPr>
          <a:xfrm>
            <a:off x="7909450" y="4676451"/>
            <a:ext cx="1861875" cy="123157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4" name="Shape 1234"/>
        <p:cNvGrpSpPr/>
        <p:nvPr/>
      </p:nvGrpSpPr>
      <p:grpSpPr>
        <a:xfrm>
          <a:off x="0" y="0"/>
          <a:ext cx="0" cy="0"/>
          <a:chOff x="0" y="0"/>
          <a:chExt cx="0" cy="0"/>
        </a:xfrm>
      </p:grpSpPr>
      <p:graphicFrame>
        <p:nvGraphicFramePr>
          <p:cNvPr id="1235" name="Google Shape;1235;p129"/>
          <p:cNvGraphicFramePr/>
          <p:nvPr/>
        </p:nvGraphicFramePr>
        <p:xfrm>
          <a:off x="414288" y="647538"/>
          <a:ext cx="3000000" cy="3000000"/>
        </p:xfrm>
        <a:graphic>
          <a:graphicData uri="http://schemas.openxmlformats.org/drawingml/2006/table">
            <a:tbl>
              <a:tblPr>
                <a:noFill/>
                <a:tableStyleId>{C1B10C79-BF2B-4DCF-8546-C3920C54FCCD}</a:tableStyleId>
              </a:tblPr>
              <a:tblGrid>
                <a:gridCol w="3964725"/>
                <a:gridCol w="3530425"/>
                <a:gridCol w="2103500"/>
              </a:tblGrid>
              <a:tr h="4869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It’s your VIP pass for better care. The patient portal puts test results, refills, and reminders right at your fingertips. Explore all the perks in this short video!</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3"/>
                        </a:rPr>
                        <a:t>https://healthplan.crestnerhealth.com/wellness/healthy-living/what-patient-portal</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4"/>
                        </a:rPr>
                        <a:t>https://healthplan.crestnerhealth.com/wellness/healthy-living/what-patient-portal?language_content_entity=es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PHR: three little letters that make your life a whole lot easier. It’s time to ditch the junk drawer of medical paperwork and build your personal health record.</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5"/>
                        </a:rPr>
                        <a:t>https://healthplan.crestnerhealth.com/wellness/understanding-healthcare/maintaining-your-personal-health-record</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bl>
          </a:graphicData>
        </a:graphic>
      </p:graphicFrame>
      <p:sp>
        <p:nvSpPr>
          <p:cNvPr id="1236" name="Google Shape;1236;p129"/>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Substance use</a:t>
            </a:r>
            <a:endParaRPr/>
          </a:p>
        </p:txBody>
      </p:sp>
      <p:sp>
        <p:nvSpPr>
          <p:cNvPr id="1237" name="Google Shape;1237;p129"/>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pic>
        <p:nvPicPr>
          <p:cNvPr descr="close-up of a senior woman ordering medicines online using a mobile app - prescription refill stock pictures, royalty-free photos &amp; images" id="1238" name="Google Shape;1238;p129"/>
          <p:cNvPicPr preferRelativeResize="0"/>
          <p:nvPr/>
        </p:nvPicPr>
        <p:blipFill>
          <a:blip r:embed="rId6">
            <a:alphaModFix/>
          </a:blip>
          <a:stretch>
            <a:fillRect/>
          </a:stretch>
        </p:blipFill>
        <p:spPr>
          <a:xfrm>
            <a:off x="7983200" y="1296440"/>
            <a:ext cx="1973600" cy="1314109"/>
          </a:xfrm>
          <a:prstGeom prst="rect">
            <a:avLst/>
          </a:prstGeom>
          <a:noFill/>
          <a:ln>
            <a:noFill/>
          </a:ln>
        </p:spPr>
      </p:pic>
      <p:pic>
        <p:nvPicPr>
          <p:cNvPr descr="Young Couple Calculating Their Finances On A Digital Tablet In The Living Room" id="1239" name="Google Shape;1239;p129"/>
          <p:cNvPicPr preferRelativeResize="0"/>
          <p:nvPr/>
        </p:nvPicPr>
        <p:blipFill>
          <a:blip r:embed="rId7">
            <a:alphaModFix/>
          </a:blip>
          <a:stretch>
            <a:fillRect/>
          </a:stretch>
        </p:blipFill>
        <p:spPr>
          <a:xfrm>
            <a:off x="7983200" y="3056087"/>
            <a:ext cx="1973600" cy="1315740"/>
          </a:xfrm>
          <a:prstGeom prst="rect">
            <a:avLst/>
          </a:prstGeom>
          <a:noFill/>
          <a:ln>
            <a:noFill/>
          </a:ln>
        </p:spPr>
      </p:pic>
      <p:graphicFrame>
        <p:nvGraphicFramePr>
          <p:cNvPr id="1240" name="Google Shape;1240;p129"/>
          <p:cNvGraphicFramePr/>
          <p:nvPr/>
        </p:nvGraphicFramePr>
        <p:xfrm>
          <a:off x="414288" y="647538"/>
          <a:ext cx="3000000" cy="3000000"/>
        </p:xfrm>
        <a:graphic>
          <a:graphicData uri="http://schemas.openxmlformats.org/drawingml/2006/table">
            <a:tbl>
              <a:tblPr>
                <a:noFill/>
                <a:tableStyleId>{C1B10C79-BF2B-4DCF-8546-C3920C54FCCD}</a:tableStyleId>
              </a:tblPr>
              <a:tblGrid>
                <a:gridCol w="3964725"/>
                <a:gridCol w="3530425"/>
                <a:gridCol w="2103500"/>
              </a:tblGrid>
              <a:tr h="4869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Postpartum recovery asks a lot from you. Find gentle tips that support healing and help you settle into life with your new baby.</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8"/>
                        </a:rPr>
                        <a:t>https://healthplan.crestnerhealth.com/obgyn/recovery/new-mother-taking-care-yourself-after-birth</a:t>
                      </a:r>
                      <a:r>
                        <a:rPr lang="en-US" sz="1100">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9"/>
                        </a:rPr>
                        <a:t>https://healthplan.crestnerhealth.com/obgyn/recovery/new-mother-taking-care-yourself-after-birth?language_content_entity=es</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There’s no “right” way to feel after having a baby. Many people face emotional ups and downs. This simple check-in can help you understand yours.</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10"/>
                        </a:rPr>
                        <a:t>https://healthplan.crestnerhealth.com/obgyn/management/postpartum-depression-risk-assessment</a:t>
                      </a:r>
                      <a:r>
                        <a:rPr lang="en-US" sz="1100" u="sng">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bl>
          </a:graphicData>
        </a:graphic>
      </p:graphicFrame>
      <p:pic>
        <p:nvPicPr>
          <p:cNvPr descr="A person holding a baby and a dog&#10;&#10;AI-generated content may be incorrect." id="1241" name="Google Shape;1241;p129"/>
          <p:cNvPicPr preferRelativeResize="0"/>
          <p:nvPr/>
        </p:nvPicPr>
        <p:blipFill>
          <a:blip r:embed="rId11">
            <a:alphaModFix/>
          </a:blip>
          <a:stretch>
            <a:fillRect/>
          </a:stretch>
        </p:blipFill>
        <p:spPr>
          <a:xfrm>
            <a:off x="7983194" y="1296470"/>
            <a:ext cx="1973600" cy="1314068"/>
          </a:xfrm>
          <a:prstGeom prst="rect">
            <a:avLst/>
          </a:prstGeom>
          <a:noFill/>
          <a:ln>
            <a:noFill/>
          </a:ln>
        </p:spPr>
      </p:pic>
      <p:pic>
        <p:nvPicPr>
          <p:cNvPr descr="A person kissing a baby&#10;&#10;AI-generated content may be incorrect." id="1242" name="Google Shape;1242;p129"/>
          <p:cNvPicPr preferRelativeResize="0"/>
          <p:nvPr/>
        </p:nvPicPr>
        <p:blipFill>
          <a:blip r:embed="rId12">
            <a:alphaModFix/>
          </a:blip>
          <a:stretch>
            <a:fillRect/>
          </a:stretch>
        </p:blipFill>
        <p:spPr>
          <a:xfrm>
            <a:off x="7976850" y="3053625"/>
            <a:ext cx="1986300" cy="1320650"/>
          </a:xfrm>
          <a:prstGeom prst="rect">
            <a:avLst/>
          </a:prstGeom>
          <a:noFill/>
          <a:ln>
            <a:noFill/>
          </a:ln>
        </p:spPr>
      </p:pic>
      <p:graphicFrame>
        <p:nvGraphicFramePr>
          <p:cNvPr id="1243" name="Google Shape;1243;p129"/>
          <p:cNvGraphicFramePr/>
          <p:nvPr/>
        </p:nvGraphicFramePr>
        <p:xfrm>
          <a:off x="414288" y="647538"/>
          <a:ext cx="3000000" cy="3000000"/>
        </p:xfrm>
        <a:graphic>
          <a:graphicData uri="http://schemas.openxmlformats.org/drawingml/2006/table">
            <a:tbl>
              <a:tblPr>
                <a:noFill/>
                <a:tableStyleId>{C1B10C79-BF2B-4DCF-8546-C3920C54FCCD}</a:tableStyleId>
              </a:tblPr>
              <a:tblGrid>
                <a:gridCol w="3652425"/>
                <a:gridCol w="3842725"/>
                <a:gridCol w="2103500"/>
              </a:tblGrid>
              <a:tr h="4521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8340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One-word answers and messy bedrooms are pretty common in the teen years. But sudden changes in friends, behavior, or routines may signal something more. Learn the warning signs of alcohol and drug use.</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13"/>
                        </a:rPr>
                        <a:t>https://healthplan.crestnerhealth.com/mental-health/causes/your-teen-abusing-drugs-or-alcohol</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Most parents lock the front door. But what about the medicine cabinet? Here are a few tips to help keep teens safe from substance misuse.</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14"/>
                        </a:rPr>
                        <a:t>https://healthplan.crestnerhealth.com/wellness/understanding-healthcare/teens-and-prescription-medicines</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Every parent hopes their teen will make good choices when no adults are around. These strategies can help set them up for success.</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15"/>
                        </a:rPr>
                        <a:t>https://healthplan.crestnerhealth.com/wellness/healthy-living/put-peer-pressure-its-place</a:t>
                      </a:r>
                      <a:r>
                        <a:rPr lang="en-US" sz="1100" u="sng">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sp>
        <p:nvSpPr>
          <p:cNvPr id="1244" name="Google Shape;1244;p129"/>
          <p:cNvSpPr txBox="1"/>
          <p:nvPr/>
        </p:nvSpPr>
        <p:spPr>
          <a:xfrm>
            <a:off x="10012947" y="3119300"/>
            <a:ext cx="20724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“healthplan.</a:t>
            </a:r>
            <a:br>
              <a:rPr b="1" lang="en-US">
                <a:solidFill>
                  <a:schemeClr val="accent3"/>
                </a:solidFill>
                <a:latin typeface="Plus Jakarta Sans"/>
                <a:ea typeface="Plus Jakarta Sans"/>
                <a:cs typeface="Plus Jakarta Sans"/>
                <a:sym typeface="Plus Jakarta Sans"/>
              </a:rPr>
            </a:br>
            <a:r>
              <a:rPr b="1" lang="en-US">
                <a:solidFill>
                  <a:schemeClr val="accent3"/>
                </a:solidFill>
                <a:latin typeface="Plus Jakarta Sans"/>
                <a:ea typeface="Plus Jakarta Sans"/>
                <a:cs typeface="Plus Jakarta Sans"/>
                <a:sym typeface="Plus Jakarta Sans"/>
              </a:rPr>
              <a:t>crestnerhealth.com”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1245" name="Google Shape;1245;p129"/>
          <p:cNvGrpSpPr/>
          <p:nvPr/>
        </p:nvGrpSpPr>
        <p:grpSpPr>
          <a:xfrm>
            <a:off x="10708360" y="2261188"/>
            <a:ext cx="681600" cy="681600"/>
            <a:chOff x="10294125" y="2443000"/>
            <a:chExt cx="681600" cy="681600"/>
          </a:xfrm>
        </p:grpSpPr>
        <p:sp>
          <p:nvSpPr>
            <p:cNvPr id="1246" name="Google Shape;1246;p129"/>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47" name="Google Shape;1247;p129"/>
            <p:cNvPicPr preferRelativeResize="0"/>
            <p:nvPr/>
          </p:nvPicPr>
          <p:blipFill>
            <a:blip r:embed="rId16">
              <a:alphaModFix/>
            </a:blip>
            <a:stretch>
              <a:fillRect/>
            </a:stretch>
          </p:blipFill>
          <p:spPr>
            <a:xfrm>
              <a:off x="10401437" y="2562524"/>
              <a:ext cx="466975" cy="442550"/>
            </a:xfrm>
            <a:prstGeom prst="rect">
              <a:avLst/>
            </a:prstGeom>
            <a:noFill/>
            <a:ln>
              <a:noFill/>
            </a:ln>
          </p:spPr>
        </p:pic>
      </p:grpSp>
      <p:pic>
        <p:nvPicPr>
          <p:cNvPr descr="teenage boys spending leisure time playing video game in bedroom at home - teen boy bedroom stock pictures, royalty-free photos &amp; images" id="1248" name="Google Shape;1248;p129"/>
          <p:cNvPicPr preferRelativeResize="0"/>
          <p:nvPr/>
        </p:nvPicPr>
        <p:blipFill>
          <a:blip r:embed="rId17">
            <a:alphaModFix/>
          </a:blip>
          <a:stretch>
            <a:fillRect/>
          </a:stretch>
        </p:blipFill>
        <p:spPr>
          <a:xfrm>
            <a:off x="7909475" y="1433408"/>
            <a:ext cx="1891801" cy="1259892"/>
          </a:xfrm>
          <a:prstGeom prst="rect">
            <a:avLst/>
          </a:prstGeom>
          <a:noFill/>
          <a:ln>
            <a:noFill/>
          </a:ln>
        </p:spPr>
      </p:pic>
      <p:pic>
        <p:nvPicPr>
          <p:cNvPr descr="girl brushing teeth while using mobile phone in bathroom - teen bathroom stock pictures, royalty-free photos &amp; images" id="1249" name="Google Shape;1249;p129"/>
          <p:cNvPicPr preferRelativeResize="0"/>
          <p:nvPr/>
        </p:nvPicPr>
        <p:blipFill>
          <a:blip r:embed="rId18">
            <a:alphaModFix/>
          </a:blip>
          <a:stretch>
            <a:fillRect/>
          </a:stretch>
        </p:blipFill>
        <p:spPr>
          <a:xfrm>
            <a:off x="7862225" y="3072287"/>
            <a:ext cx="1986300" cy="1324200"/>
          </a:xfrm>
          <a:prstGeom prst="rect">
            <a:avLst/>
          </a:prstGeom>
          <a:noFill/>
          <a:ln>
            <a:noFill/>
          </a:ln>
        </p:spPr>
      </p:pic>
      <p:pic>
        <p:nvPicPr>
          <p:cNvPr id="1250" name="Google Shape;1250;p129"/>
          <p:cNvPicPr preferRelativeResize="0"/>
          <p:nvPr/>
        </p:nvPicPr>
        <p:blipFill>
          <a:blip r:embed="rId19">
            <a:alphaModFix/>
          </a:blip>
          <a:stretch>
            <a:fillRect/>
          </a:stretch>
        </p:blipFill>
        <p:spPr>
          <a:xfrm>
            <a:off x="7909475" y="4798312"/>
            <a:ext cx="1891799" cy="125538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5" name="Shape 1255"/>
        <p:cNvGrpSpPr/>
        <p:nvPr/>
      </p:nvGrpSpPr>
      <p:grpSpPr>
        <a:xfrm>
          <a:off x="0" y="0"/>
          <a:ext cx="0" cy="0"/>
          <a:chOff x="0" y="0"/>
          <a:chExt cx="0" cy="0"/>
        </a:xfrm>
      </p:grpSpPr>
      <p:graphicFrame>
        <p:nvGraphicFramePr>
          <p:cNvPr id="1256" name="Google Shape;1256;p130"/>
          <p:cNvGraphicFramePr/>
          <p:nvPr/>
        </p:nvGraphicFramePr>
        <p:xfrm>
          <a:off x="414288" y="647538"/>
          <a:ext cx="3000000" cy="3000000"/>
        </p:xfrm>
        <a:graphic>
          <a:graphicData uri="http://schemas.openxmlformats.org/drawingml/2006/table">
            <a:tbl>
              <a:tblPr>
                <a:noFill/>
                <a:tableStyleId>{C1B10C79-BF2B-4DCF-8546-C3920C54FCCD}</a:tableStyleId>
              </a:tblPr>
              <a:tblGrid>
                <a:gridCol w="3964725"/>
                <a:gridCol w="3530425"/>
                <a:gridCol w="2103500"/>
              </a:tblGrid>
              <a:tr h="6146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805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This big day comes with big feelings. Begin your delivery journey with confidence by following this step-by-step guide through the first signs of labor to meeting your baby.</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3"/>
                        </a:rPr>
                        <a:t>https://healthplan.crestnerhealth.com/obgyn/treatment/labor</a:t>
                      </a:r>
                      <a:r>
                        <a:rPr lang="en-US" sz="1100">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4"/>
                        </a:rPr>
                        <a:t>https://healthplan.crestnerhealth.com/obgyn/treatment/labor?language_content_entity=es</a:t>
                      </a:r>
                      <a:r>
                        <a:rPr lang="en-US" sz="1100">
                          <a:solidFill>
                            <a:srgbClr val="132D77"/>
                          </a:solidFill>
                          <a:latin typeface="Plus Jakarta Sans"/>
                          <a:ea typeface="Plus Jakarta Sans"/>
                          <a:cs typeface="Plus Jakarta Sans"/>
                          <a:sym typeface="Plus Jakarta Sans"/>
                        </a:rPr>
                        <a:t> </a:t>
                      </a:r>
                      <a:endParaRPr b="1"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752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From first breaths to first checks, here’s what to expect from those early moments in the delivery room—and how you can be part of them.</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5"/>
                        </a:rPr>
                        <a:t>https://healthplan.crestnerhealth.com/obgyn/treatment/newborn-care-delivery-room</a:t>
                      </a:r>
                      <a:r>
                        <a:rPr lang="en-US" sz="1100">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6"/>
                        </a:rPr>
                        <a:t>https://healthplan.crestnerhealth.com/obgyn/treatment/newborn-care-delivery-room?language_content_entity=es</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5224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Whether planned or unexpected, a C-section feels easier when you understand each step. This guide takes you through the entire experience so you know exactly what’s ahead.</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7"/>
                        </a:rPr>
                        <a:t>https://healthplan.crestnerhealth.com/obgyn/treatment/cesarean-section</a:t>
                      </a:r>
                      <a:r>
                        <a:rPr lang="en-US" sz="1100">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8"/>
                        </a:rPr>
                        <a:t>https://healthplan.crestnerhealth.com/obgyn/treatment/cesarean-section?language_content_entity=es</a:t>
                      </a:r>
                      <a:r>
                        <a:rPr lang="en-US" sz="1100">
                          <a:solidFill>
                            <a:srgbClr val="132D77"/>
                          </a:solidFill>
                          <a:latin typeface="Plus Jakarta Sans"/>
                          <a:ea typeface="Plus Jakarta Sans"/>
                          <a:cs typeface="Plus Jakarta Sans"/>
                          <a:sym typeface="Plus Jakarta Sans"/>
                        </a:rPr>
                        <a:t> </a:t>
                      </a:r>
                      <a:endParaRPr b="1"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sp>
        <p:nvSpPr>
          <p:cNvPr id="1257" name="Google Shape;1257;p130"/>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Safe sex</a:t>
            </a:r>
            <a:endParaRPr/>
          </a:p>
        </p:txBody>
      </p:sp>
      <p:sp>
        <p:nvSpPr>
          <p:cNvPr id="1258" name="Google Shape;1258;p130"/>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pic>
        <p:nvPicPr>
          <p:cNvPr descr="A person and person smiling&#10;&#10;AI-generated content may be incorrect." id="1259" name="Google Shape;1259;p130"/>
          <p:cNvPicPr preferRelativeResize="0"/>
          <p:nvPr/>
        </p:nvPicPr>
        <p:blipFill>
          <a:blip r:embed="rId9">
            <a:alphaModFix/>
          </a:blip>
          <a:stretch>
            <a:fillRect/>
          </a:stretch>
        </p:blipFill>
        <p:spPr>
          <a:xfrm>
            <a:off x="8003325" y="1448961"/>
            <a:ext cx="1888050" cy="1255064"/>
          </a:xfrm>
          <a:prstGeom prst="rect">
            <a:avLst/>
          </a:prstGeom>
          <a:noFill/>
          <a:ln>
            <a:noFill/>
          </a:ln>
        </p:spPr>
      </p:pic>
      <p:pic>
        <p:nvPicPr>
          <p:cNvPr descr="A person holding a baby&#10;&#10;AI-generated content may be incorrect." id="1260" name="Google Shape;1260;p130"/>
          <p:cNvPicPr preferRelativeResize="0"/>
          <p:nvPr/>
        </p:nvPicPr>
        <p:blipFill>
          <a:blip r:embed="rId10">
            <a:alphaModFix/>
          </a:blip>
          <a:stretch>
            <a:fillRect/>
          </a:stretch>
        </p:blipFill>
        <p:spPr>
          <a:xfrm>
            <a:off x="8114638" y="3239225"/>
            <a:ext cx="1665413" cy="1262100"/>
          </a:xfrm>
          <a:prstGeom prst="rect">
            <a:avLst/>
          </a:prstGeom>
          <a:noFill/>
          <a:ln>
            <a:noFill/>
          </a:ln>
        </p:spPr>
      </p:pic>
      <p:pic>
        <p:nvPicPr>
          <p:cNvPr descr="A person lying in a hospital bed holding a baby&#10;&#10;AI-generated content may be incorrect." id="1261" name="Google Shape;1261;p130"/>
          <p:cNvPicPr preferRelativeResize="0"/>
          <p:nvPr/>
        </p:nvPicPr>
        <p:blipFill>
          <a:blip r:embed="rId11">
            <a:alphaModFix/>
          </a:blip>
          <a:stretch>
            <a:fillRect/>
          </a:stretch>
        </p:blipFill>
        <p:spPr>
          <a:xfrm>
            <a:off x="8003319" y="4896375"/>
            <a:ext cx="1888050" cy="1247375"/>
          </a:xfrm>
          <a:prstGeom prst="rect">
            <a:avLst/>
          </a:prstGeom>
          <a:noFill/>
          <a:ln>
            <a:noFill/>
          </a:ln>
        </p:spPr>
      </p:pic>
      <p:graphicFrame>
        <p:nvGraphicFramePr>
          <p:cNvPr id="1262" name="Google Shape;1262;p130"/>
          <p:cNvGraphicFramePr/>
          <p:nvPr/>
        </p:nvGraphicFramePr>
        <p:xfrm>
          <a:off x="414288" y="647538"/>
          <a:ext cx="3000000" cy="3000000"/>
        </p:xfrm>
        <a:graphic>
          <a:graphicData uri="http://schemas.openxmlformats.org/drawingml/2006/table">
            <a:tbl>
              <a:tblPr>
                <a:noFill/>
                <a:tableStyleId>{C1B10C79-BF2B-4DCF-8546-C3920C54FCCD}</a:tableStyleId>
              </a:tblPr>
              <a:tblGrid>
                <a:gridCol w="3964725"/>
                <a:gridCol w="3530425"/>
                <a:gridCol w="2103500"/>
              </a:tblGrid>
              <a:tr h="6146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6138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For many parents, few conversations come with more awkwardness than “the sex talk.” Here’s how to keep the panic to a minimum and focus on the message you want your teen to hear.</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12"/>
                        </a:rPr>
                        <a:t>https://healthplan.crestnerhealth.com/wellness/healthy-living/talking-your-teen-about-sex</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044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Some topics are easier to tackle before they’re urgent. Safe sex is one of them!</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13"/>
                        </a:rPr>
                        <a:t>https://healthplan.crestnerhealth.com/wellness/healthy-living/safer-sex-guidelines-teens</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14"/>
                        </a:rPr>
                        <a:t>https://healthplan.crestnerhealth.com/es/wellness/healthy-living/recomendaciones-para-tener-relaciones-sexuales-mas-seguras-para</a:t>
                      </a:r>
                      <a:r>
                        <a:rPr lang="en-US" sz="1100">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7130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0 sexual contact = 0 STIs. But does your teen have a 0% chance of having sex? Consider this your parent-friendly guide to STI risks and prevention.</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endParaRPr>
                        <a:solidFill>
                          <a:srgbClr val="132D77"/>
                        </a:solidFill>
                      </a:endParaRPr>
                    </a:p>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15"/>
                        </a:rPr>
                        <a:t>https://healthplan.crestnerhealth.com/infectious-diseases/definition/sexually-transmitted-infections-teens</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16"/>
                        </a:rPr>
                        <a:t>https://healthplan.crestnerhealth.com/es/infectious-diseases/definition/infecciones-de-trasmision-sexual-en-adolescentes</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sp>
        <p:nvSpPr>
          <p:cNvPr id="1263" name="Google Shape;1263;p130"/>
          <p:cNvSpPr txBox="1"/>
          <p:nvPr/>
        </p:nvSpPr>
        <p:spPr>
          <a:xfrm>
            <a:off x="10064531"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1264" name="Google Shape;1264;p130"/>
          <p:cNvGrpSpPr/>
          <p:nvPr/>
        </p:nvGrpSpPr>
        <p:grpSpPr>
          <a:xfrm>
            <a:off x="10716881" y="2730513"/>
            <a:ext cx="681600" cy="681600"/>
            <a:chOff x="10294125" y="1691525"/>
            <a:chExt cx="681600" cy="681600"/>
          </a:xfrm>
        </p:grpSpPr>
        <p:sp>
          <p:nvSpPr>
            <p:cNvPr id="1265" name="Google Shape;1265;p130"/>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66" name="Google Shape;1266;p130"/>
            <p:cNvPicPr preferRelativeResize="0"/>
            <p:nvPr/>
          </p:nvPicPr>
          <p:blipFill>
            <a:blip r:embed="rId17">
              <a:alphaModFix/>
            </a:blip>
            <a:stretch>
              <a:fillRect/>
            </a:stretch>
          </p:blipFill>
          <p:spPr>
            <a:xfrm>
              <a:off x="10419913" y="1813734"/>
              <a:ext cx="430025" cy="437175"/>
            </a:xfrm>
            <a:prstGeom prst="rect">
              <a:avLst/>
            </a:prstGeom>
            <a:noFill/>
            <a:ln>
              <a:noFill/>
            </a:ln>
          </p:spPr>
        </p:pic>
      </p:grpSp>
      <p:pic>
        <p:nvPicPr>
          <p:cNvPr id="1267" name="Google Shape;1267;p130"/>
          <p:cNvPicPr preferRelativeResize="0"/>
          <p:nvPr/>
        </p:nvPicPr>
        <p:blipFill>
          <a:blip r:embed="rId18">
            <a:alphaModFix/>
          </a:blip>
          <a:stretch>
            <a:fillRect/>
          </a:stretch>
        </p:blipFill>
        <p:spPr>
          <a:xfrm>
            <a:off x="7946700" y="4816928"/>
            <a:ext cx="1899550" cy="1257573"/>
          </a:xfrm>
          <a:prstGeom prst="rect">
            <a:avLst/>
          </a:prstGeom>
          <a:noFill/>
          <a:ln>
            <a:noFill/>
          </a:ln>
        </p:spPr>
      </p:pic>
      <p:pic>
        <p:nvPicPr>
          <p:cNvPr id="1268" name="Google Shape;1268;p130"/>
          <p:cNvPicPr preferRelativeResize="0"/>
          <p:nvPr/>
        </p:nvPicPr>
        <p:blipFill>
          <a:blip r:embed="rId19">
            <a:alphaModFix/>
          </a:blip>
          <a:stretch>
            <a:fillRect/>
          </a:stretch>
        </p:blipFill>
        <p:spPr>
          <a:xfrm>
            <a:off x="7946700" y="3196258"/>
            <a:ext cx="1899550" cy="1243342"/>
          </a:xfrm>
          <a:prstGeom prst="rect">
            <a:avLst/>
          </a:prstGeom>
          <a:noFill/>
          <a:ln>
            <a:noFill/>
          </a:ln>
        </p:spPr>
      </p:pic>
      <p:pic>
        <p:nvPicPr>
          <p:cNvPr id="1269" name="Google Shape;1269;p130"/>
          <p:cNvPicPr preferRelativeResize="0"/>
          <p:nvPr/>
        </p:nvPicPr>
        <p:blipFill>
          <a:blip r:embed="rId20">
            <a:alphaModFix/>
          </a:blip>
          <a:stretch>
            <a:fillRect/>
          </a:stretch>
        </p:blipFill>
        <p:spPr>
          <a:xfrm>
            <a:off x="7946700" y="1562771"/>
            <a:ext cx="1899550" cy="125615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4" name="Shape 1274"/>
        <p:cNvGrpSpPr/>
        <p:nvPr/>
      </p:nvGrpSpPr>
      <p:grpSpPr>
        <a:xfrm>
          <a:off x="0" y="0"/>
          <a:ext cx="0" cy="0"/>
          <a:chOff x="0" y="0"/>
          <a:chExt cx="0" cy="0"/>
        </a:xfrm>
      </p:grpSpPr>
      <p:sp>
        <p:nvSpPr>
          <p:cNvPr id="1275" name="Google Shape;1275;p131"/>
          <p:cNvSpPr txBox="1"/>
          <p:nvPr>
            <p:ph type="title"/>
          </p:nvPr>
        </p:nvSpPr>
        <p:spPr>
          <a:xfrm>
            <a:off x="414300" y="-34050"/>
            <a:ext cx="112062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4: Mental health</a:t>
            </a:r>
            <a:endParaRPr/>
          </a:p>
        </p:txBody>
      </p:sp>
      <p:sp>
        <p:nvSpPr>
          <p:cNvPr id="1276" name="Google Shape;1276;p131"/>
          <p:cNvSpPr txBox="1"/>
          <p:nvPr/>
        </p:nvSpPr>
        <p:spPr>
          <a:xfrm>
            <a:off x="414300" y="6405350"/>
            <a:ext cx="111951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graphicFrame>
        <p:nvGraphicFramePr>
          <p:cNvPr id="1277" name="Google Shape;1277;p131"/>
          <p:cNvGraphicFramePr/>
          <p:nvPr/>
        </p:nvGraphicFramePr>
        <p:xfrm>
          <a:off x="414288" y="647538"/>
          <a:ext cx="3000000" cy="3000000"/>
        </p:xfrm>
        <a:graphic>
          <a:graphicData uri="http://schemas.openxmlformats.org/drawingml/2006/table">
            <a:tbl>
              <a:tblPr>
                <a:noFill/>
                <a:tableStyleId>{C1B10C79-BF2B-4DCF-8546-C3920C54FCCD}</a:tableStyleId>
              </a:tblPr>
              <a:tblGrid>
                <a:gridCol w="3964725"/>
                <a:gridCol w="3530425"/>
                <a:gridCol w="2103500"/>
              </a:tblGrid>
              <a:tr h="6146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6806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Teen emotions can run high. But persistent sadness, hopelessness, or withdrawal shouldn't be ignored. Learn the signs of teen mood disorders.</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3"/>
                        </a:rPr>
                        <a:t>https://healthplan.crestnerhealth.com/mental-health/types/mood-disorders-teens</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4"/>
                        </a:rPr>
                        <a:t>https://healthplan.crestnerhealth.com/es/mental-health/types/descripcion-general-de-los-trastornos-afectivos-en-ninos-y-adolescentes</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3765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Teenagers aren’t always eager to share what’s on their minds. Find out how major depression can show up at this age—and what steps can help.</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5"/>
                        </a:rPr>
                        <a:t>https://healthplan.crestnerhealth.com/mental-health/types/major-depression-teens</a:t>
                      </a:r>
                      <a:r>
                        <a:rPr lang="en-US" sz="1100" u="sng">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5224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Some kids worry about tomorrow’s math quiz. Others worry about the math quiz, the weather, the dog, dinner, and whether they remembered to lock the front door. Learn the signs of generalized anxiety disorder.</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6"/>
                        </a:rPr>
                        <a:t>https://healthplan.crestnerhealth.com/mental-health/types/generalized-anxiety-disorder-gad-children-and-teens</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7"/>
                        </a:rPr>
                        <a:t>https://healthplan.crestnerhealth.com/es/mental-health/types/trastorno-de-ansiedad-generalizada-en-ninos-y-adolescentes</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sp>
        <p:nvSpPr>
          <p:cNvPr id="1278" name="Google Shape;1278;p131"/>
          <p:cNvSpPr txBox="1"/>
          <p:nvPr/>
        </p:nvSpPr>
        <p:spPr>
          <a:xfrm>
            <a:off x="10012947" y="3119300"/>
            <a:ext cx="20724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“healthplan.</a:t>
            </a:r>
            <a:br>
              <a:rPr b="1" lang="en-US">
                <a:solidFill>
                  <a:schemeClr val="accent3"/>
                </a:solidFill>
                <a:latin typeface="Plus Jakarta Sans"/>
                <a:ea typeface="Plus Jakarta Sans"/>
                <a:cs typeface="Plus Jakarta Sans"/>
                <a:sym typeface="Plus Jakarta Sans"/>
              </a:rPr>
            </a:br>
            <a:r>
              <a:rPr b="1" lang="en-US">
                <a:solidFill>
                  <a:schemeClr val="accent3"/>
                </a:solidFill>
                <a:latin typeface="Plus Jakarta Sans"/>
                <a:ea typeface="Plus Jakarta Sans"/>
                <a:cs typeface="Plus Jakarta Sans"/>
                <a:sym typeface="Plus Jakarta Sans"/>
              </a:rPr>
              <a:t>crestnerhealth.com”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1279" name="Google Shape;1279;p131"/>
          <p:cNvGrpSpPr/>
          <p:nvPr/>
        </p:nvGrpSpPr>
        <p:grpSpPr>
          <a:xfrm>
            <a:off x="10708360" y="2261188"/>
            <a:ext cx="681600" cy="681600"/>
            <a:chOff x="10294125" y="2443000"/>
            <a:chExt cx="681600" cy="681600"/>
          </a:xfrm>
        </p:grpSpPr>
        <p:sp>
          <p:nvSpPr>
            <p:cNvPr id="1280" name="Google Shape;1280;p131"/>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81" name="Google Shape;1281;p131"/>
            <p:cNvPicPr preferRelativeResize="0"/>
            <p:nvPr/>
          </p:nvPicPr>
          <p:blipFill>
            <a:blip r:embed="rId8">
              <a:alphaModFix/>
            </a:blip>
            <a:stretch>
              <a:fillRect/>
            </a:stretch>
          </p:blipFill>
          <p:spPr>
            <a:xfrm>
              <a:off x="10401437" y="2562524"/>
              <a:ext cx="466975" cy="442550"/>
            </a:xfrm>
            <a:prstGeom prst="rect">
              <a:avLst/>
            </a:prstGeom>
            <a:noFill/>
            <a:ln>
              <a:noFill/>
            </a:ln>
          </p:spPr>
        </p:pic>
      </p:grpSp>
      <p:pic>
        <p:nvPicPr>
          <p:cNvPr id="1282" name="Google Shape;1282;p131"/>
          <p:cNvPicPr preferRelativeResize="0"/>
          <p:nvPr/>
        </p:nvPicPr>
        <p:blipFill>
          <a:blip r:embed="rId9">
            <a:alphaModFix/>
          </a:blip>
          <a:stretch>
            <a:fillRect/>
          </a:stretch>
        </p:blipFill>
        <p:spPr>
          <a:xfrm>
            <a:off x="7924521" y="4866800"/>
            <a:ext cx="1917004" cy="1262100"/>
          </a:xfrm>
          <a:prstGeom prst="rect">
            <a:avLst/>
          </a:prstGeom>
          <a:noFill/>
          <a:ln>
            <a:noFill/>
          </a:ln>
        </p:spPr>
      </p:pic>
      <p:pic>
        <p:nvPicPr>
          <p:cNvPr id="1283" name="Google Shape;1283;p131"/>
          <p:cNvPicPr preferRelativeResize="0"/>
          <p:nvPr/>
        </p:nvPicPr>
        <p:blipFill>
          <a:blip r:embed="rId10">
            <a:alphaModFix/>
          </a:blip>
          <a:stretch>
            <a:fillRect/>
          </a:stretch>
        </p:blipFill>
        <p:spPr>
          <a:xfrm>
            <a:off x="7924513" y="3175386"/>
            <a:ext cx="1917000" cy="1266589"/>
          </a:xfrm>
          <a:prstGeom prst="rect">
            <a:avLst/>
          </a:prstGeom>
          <a:noFill/>
          <a:ln>
            <a:noFill/>
          </a:ln>
        </p:spPr>
      </p:pic>
      <p:pic>
        <p:nvPicPr>
          <p:cNvPr id="1284" name="Google Shape;1284;p131"/>
          <p:cNvPicPr preferRelativeResize="0"/>
          <p:nvPr/>
        </p:nvPicPr>
        <p:blipFill>
          <a:blip r:embed="rId11">
            <a:alphaModFix/>
          </a:blip>
          <a:stretch>
            <a:fillRect/>
          </a:stretch>
        </p:blipFill>
        <p:spPr>
          <a:xfrm>
            <a:off x="7973278" y="1517675"/>
            <a:ext cx="1819485" cy="12328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